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emf" ContentType="image/x-emf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61" r:id="rId5"/>
    <p:sldId id="262" r:id="rId6"/>
    <p:sldId id="257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4859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5845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2995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1150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558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2373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774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9795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183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472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2144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5225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92495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12322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1004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11769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64704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06234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3039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71646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3462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68951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05664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15812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3851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836763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39287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976973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0009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44800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1460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760744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115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57069-E04C-4AAD-B9AF-BBE8BEE21F30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3E8755-573D-4C02-882B-AADAD1051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3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1681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9CC06-C80C-4E81-AFE5-04EB644EBB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11.11.2014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32731-FB6A-40CD-A7A8-DC98EDC92EB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4294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gi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.gi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12.wmf"/><Relationship Id="rId12" Type="http://schemas.openxmlformats.org/officeDocument/2006/relationships/image" Target="../media/image1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microsoft.com/office/2007/relationships/hdphoto" Target="../media/hdphoto2.wdp"/><Relationship Id="rId5" Type="http://schemas.openxmlformats.org/officeDocument/2006/relationships/image" Target="../media/image10.wmf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12.wmf"/><Relationship Id="rId12" Type="http://schemas.openxmlformats.org/officeDocument/2006/relationships/image" Target="../media/image16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11" Type="http://schemas.microsoft.com/office/2007/relationships/hdphoto" Target="../media/hdphoto3.wdp"/><Relationship Id="rId5" Type="http://schemas.openxmlformats.org/officeDocument/2006/relationships/image" Target="../media/image10.wmf"/><Relationship Id="rId10" Type="http://schemas.openxmlformats.org/officeDocument/2006/relationships/image" Target="../media/image17.jpeg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97632300"/>
              </p:ext>
            </p:extLst>
          </p:nvPr>
        </p:nvGraphicFramePr>
        <p:xfrm>
          <a:off x="1628775" y="123825"/>
          <a:ext cx="5915025" cy="6629400"/>
        </p:xfrm>
        <a:graphic>
          <a:graphicData uri="http://schemas.openxmlformats.org/presentationml/2006/ole">
            <p:oleObj spid="_x0000_s1033" name="Dokument" r:id="rId3" imgW="6129712" imgH="6853724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706842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Skupina 117"/>
          <p:cNvGrpSpPr/>
          <p:nvPr/>
        </p:nvGrpSpPr>
        <p:grpSpPr>
          <a:xfrm>
            <a:off x="5148774" y="1302187"/>
            <a:ext cx="3670847" cy="4766749"/>
            <a:chOff x="5148774" y="1302187"/>
            <a:chExt cx="3670847" cy="4766749"/>
          </a:xfrm>
        </p:grpSpPr>
        <p:pic>
          <p:nvPicPr>
            <p:cNvPr id="5122" name="Picture 2" descr="C:\Users\radoslav.pekny\AppData\Local\Microsoft\Windows\Temporary Internet Files\Content.IE5\ZPCSRFQU\MC90035134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4037" y="1302187"/>
              <a:ext cx="2880320" cy="43924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7" name="Freeform 126"/>
            <p:cNvSpPr>
              <a:spLocks/>
            </p:cNvSpPr>
            <p:nvPr/>
          </p:nvSpPr>
          <p:spPr bwMode="auto">
            <a:xfrm>
              <a:off x="5148774" y="5434691"/>
              <a:ext cx="3670847" cy="634245"/>
            </a:xfrm>
            <a:custGeom>
              <a:avLst/>
              <a:gdLst>
                <a:gd name="T0" fmla="*/ 1441 w 1441"/>
                <a:gd name="T1" fmla="*/ 230 h 230"/>
                <a:gd name="T2" fmla="*/ 1441 w 1441"/>
                <a:gd name="T3" fmla="*/ 230 h 230"/>
                <a:gd name="T4" fmla="*/ 1427 w 1441"/>
                <a:gd name="T5" fmla="*/ 202 h 230"/>
                <a:gd name="T6" fmla="*/ 1409 w 1441"/>
                <a:gd name="T7" fmla="*/ 179 h 230"/>
                <a:gd name="T8" fmla="*/ 1386 w 1441"/>
                <a:gd name="T9" fmla="*/ 161 h 230"/>
                <a:gd name="T10" fmla="*/ 1358 w 1441"/>
                <a:gd name="T11" fmla="*/ 138 h 230"/>
                <a:gd name="T12" fmla="*/ 1326 w 1441"/>
                <a:gd name="T13" fmla="*/ 120 h 230"/>
                <a:gd name="T14" fmla="*/ 1289 w 1441"/>
                <a:gd name="T15" fmla="*/ 101 h 230"/>
                <a:gd name="T16" fmla="*/ 1201 w 1441"/>
                <a:gd name="T17" fmla="*/ 64 h 230"/>
                <a:gd name="T18" fmla="*/ 1096 w 1441"/>
                <a:gd name="T19" fmla="*/ 37 h 230"/>
                <a:gd name="T20" fmla="*/ 980 w 1441"/>
                <a:gd name="T21" fmla="*/ 18 h 230"/>
                <a:gd name="T22" fmla="*/ 856 w 1441"/>
                <a:gd name="T23" fmla="*/ 4 h 230"/>
                <a:gd name="T24" fmla="*/ 718 w 1441"/>
                <a:gd name="T25" fmla="*/ 0 h 230"/>
                <a:gd name="T26" fmla="*/ 718 w 1441"/>
                <a:gd name="T27" fmla="*/ 0 h 230"/>
                <a:gd name="T28" fmla="*/ 585 w 1441"/>
                <a:gd name="T29" fmla="*/ 4 h 230"/>
                <a:gd name="T30" fmla="*/ 460 w 1441"/>
                <a:gd name="T31" fmla="*/ 18 h 230"/>
                <a:gd name="T32" fmla="*/ 345 w 1441"/>
                <a:gd name="T33" fmla="*/ 37 h 230"/>
                <a:gd name="T34" fmla="*/ 239 w 1441"/>
                <a:gd name="T35" fmla="*/ 64 h 230"/>
                <a:gd name="T36" fmla="*/ 152 w 1441"/>
                <a:gd name="T37" fmla="*/ 101 h 230"/>
                <a:gd name="T38" fmla="*/ 115 w 1441"/>
                <a:gd name="T39" fmla="*/ 120 h 230"/>
                <a:gd name="T40" fmla="*/ 83 w 1441"/>
                <a:gd name="T41" fmla="*/ 138 h 230"/>
                <a:gd name="T42" fmla="*/ 55 w 1441"/>
                <a:gd name="T43" fmla="*/ 161 h 230"/>
                <a:gd name="T44" fmla="*/ 32 w 1441"/>
                <a:gd name="T45" fmla="*/ 179 h 230"/>
                <a:gd name="T46" fmla="*/ 14 w 1441"/>
                <a:gd name="T47" fmla="*/ 202 h 230"/>
                <a:gd name="T48" fmla="*/ 0 w 1441"/>
                <a:gd name="T49" fmla="*/ 230 h 230"/>
                <a:gd name="T50" fmla="*/ 1441 w 1441"/>
                <a:gd name="T51" fmla="*/ 23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41" h="230">
                  <a:moveTo>
                    <a:pt x="1441" y="230"/>
                  </a:moveTo>
                  <a:lnTo>
                    <a:pt x="1441" y="230"/>
                  </a:lnTo>
                  <a:lnTo>
                    <a:pt x="1427" y="202"/>
                  </a:lnTo>
                  <a:lnTo>
                    <a:pt x="1409" y="179"/>
                  </a:lnTo>
                  <a:lnTo>
                    <a:pt x="1386" y="161"/>
                  </a:lnTo>
                  <a:lnTo>
                    <a:pt x="1358" y="138"/>
                  </a:lnTo>
                  <a:lnTo>
                    <a:pt x="1326" y="120"/>
                  </a:lnTo>
                  <a:lnTo>
                    <a:pt x="1289" y="101"/>
                  </a:lnTo>
                  <a:lnTo>
                    <a:pt x="1201" y="64"/>
                  </a:lnTo>
                  <a:lnTo>
                    <a:pt x="1096" y="37"/>
                  </a:lnTo>
                  <a:lnTo>
                    <a:pt x="980" y="18"/>
                  </a:lnTo>
                  <a:lnTo>
                    <a:pt x="856" y="4"/>
                  </a:lnTo>
                  <a:lnTo>
                    <a:pt x="718" y="0"/>
                  </a:lnTo>
                  <a:lnTo>
                    <a:pt x="718" y="0"/>
                  </a:lnTo>
                  <a:lnTo>
                    <a:pt x="585" y="4"/>
                  </a:lnTo>
                  <a:lnTo>
                    <a:pt x="460" y="18"/>
                  </a:lnTo>
                  <a:lnTo>
                    <a:pt x="345" y="37"/>
                  </a:lnTo>
                  <a:lnTo>
                    <a:pt x="239" y="64"/>
                  </a:lnTo>
                  <a:lnTo>
                    <a:pt x="152" y="101"/>
                  </a:lnTo>
                  <a:lnTo>
                    <a:pt x="115" y="120"/>
                  </a:lnTo>
                  <a:lnTo>
                    <a:pt x="83" y="138"/>
                  </a:lnTo>
                  <a:lnTo>
                    <a:pt x="55" y="161"/>
                  </a:lnTo>
                  <a:lnTo>
                    <a:pt x="32" y="179"/>
                  </a:lnTo>
                  <a:lnTo>
                    <a:pt x="14" y="202"/>
                  </a:lnTo>
                  <a:lnTo>
                    <a:pt x="0" y="230"/>
                  </a:lnTo>
                  <a:lnTo>
                    <a:pt x="1441" y="230"/>
                  </a:lnTo>
                  <a:close/>
                </a:path>
              </a:pathLst>
            </a:custGeom>
            <a:solidFill>
              <a:srgbClr val="00B05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419083" y="1550491"/>
            <a:ext cx="3809079" cy="4467239"/>
            <a:chOff x="419083" y="1550491"/>
            <a:chExt cx="3809079" cy="4467239"/>
          </a:xfrm>
        </p:grpSpPr>
        <p:grpSp>
          <p:nvGrpSpPr>
            <p:cNvPr id="2" name="Skupina 1"/>
            <p:cNvGrpSpPr/>
            <p:nvPr/>
          </p:nvGrpSpPr>
          <p:grpSpPr>
            <a:xfrm>
              <a:off x="419083" y="1550491"/>
              <a:ext cx="3809079" cy="3859402"/>
              <a:chOff x="723360" y="1710532"/>
              <a:chExt cx="3559691" cy="3603625"/>
            </a:xfrm>
            <a:solidFill>
              <a:srgbClr val="00B050"/>
            </a:solidFill>
          </p:grpSpPr>
          <p:sp>
            <p:nvSpPr>
              <p:cNvPr id="3" name="Freeform 7"/>
              <p:cNvSpPr>
                <a:spLocks/>
              </p:cNvSpPr>
              <p:nvPr/>
            </p:nvSpPr>
            <p:spPr bwMode="auto">
              <a:xfrm>
                <a:off x="1635440" y="2661444"/>
                <a:ext cx="1000710" cy="2652713"/>
              </a:xfrm>
              <a:custGeom>
                <a:avLst/>
                <a:gdLst>
                  <a:gd name="T0" fmla="*/ 469 w 621"/>
                  <a:gd name="T1" fmla="*/ 1671 h 1671"/>
                  <a:gd name="T2" fmla="*/ 469 w 621"/>
                  <a:gd name="T3" fmla="*/ 1671 h 1671"/>
                  <a:gd name="T4" fmla="*/ 617 w 621"/>
                  <a:gd name="T5" fmla="*/ 1667 h 1671"/>
                  <a:gd name="T6" fmla="*/ 617 w 621"/>
                  <a:gd name="T7" fmla="*/ 1667 h 1671"/>
                  <a:gd name="T8" fmla="*/ 621 w 621"/>
                  <a:gd name="T9" fmla="*/ 1584 h 1671"/>
                  <a:gd name="T10" fmla="*/ 617 w 621"/>
                  <a:gd name="T11" fmla="*/ 1496 h 1671"/>
                  <a:gd name="T12" fmla="*/ 608 w 621"/>
                  <a:gd name="T13" fmla="*/ 1413 h 1671"/>
                  <a:gd name="T14" fmla="*/ 594 w 621"/>
                  <a:gd name="T15" fmla="*/ 1330 h 1671"/>
                  <a:gd name="T16" fmla="*/ 594 w 621"/>
                  <a:gd name="T17" fmla="*/ 1330 h 1671"/>
                  <a:gd name="T18" fmla="*/ 571 w 621"/>
                  <a:gd name="T19" fmla="*/ 1211 h 1671"/>
                  <a:gd name="T20" fmla="*/ 543 w 621"/>
                  <a:gd name="T21" fmla="*/ 1091 h 1671"/>
                  <a:gd name="T22" fmla="*/ 502 w 621"/>
                  <a:gd name="T23" fmla="*/ 976 h 1671"/>
                  <a:gd name="T24" fmla="*/ 451 w 621"/>
                  <a:gd name="T25" fmla="*/ 861 h 1671"/>
                  <a:gd name="T26" fmla="*/ 451 w 621"/>
                  <a:gd name="T27" fmla="*/ 861 h 1671"/>
                  <a:gd name="T28" fmla="*/ 396 w 621"/>
                  <a:gd name="T29" fmla="*/ 750 h 1671"/>
                  <a:gd name="T30" fmla="*/ 327 w 621"/>
                  <a:gd name="T31" fmla="*/ 649 h 1671"/>
                  <a:gd name="T32" fmla="*/ 193 w 621"/>
                  <a:gd name="T33" fmla="*/ 442 h 1671"/>
                  <a:gd name="T34" fmla="*/ 129 w 621"/>
                  <a:gd name="T35" fmla="*/ 336 h 1671"/>
                  <a:gd name="T36" fmla="*/ 74 w 621"/>
                  <a:gd name="T37" fmla="*/ 230 h 1671"/>
                  <a:gd name="T38" fmla="*/ 51 w 621"/>
                  <a:gd name="T39" fmla="*/ 175 h 1671"/>
                  <a:gd name="T40" fmla="*/ 32 w 621"/>
                  <a:gd name="T41" fmla="*/ 120 h 1671"/>
                  <a:gd name="T42" fmla="*/ 14 w 621"/>
                  <a:gd name="T43" fmla="*/ 60 h 1671"/>
                  <a:gd name="T44" fmla="*/ 5 w 621"/>
                  <a:gd name="T45" fmla="*/ 0 h 1671"/>
                  <a:gd name="T46" fmla="*/ 5 w 621"/>
                  <a:gd name="T47" fmla="*/ 0 h 1671"/>
                  <a:gd name="T48" fmla="*/ 0 w 621"/>
                  <a:gd name="T49" fmla="*/ 0 h 1671"/>
                  <a:gd name="T50" fmla="*/ 0 w 621"/>
                  <a:gd name="T51" fmla="*/ 0 h 1671"/>
                  <a:gd name="T52" fmla="*/ 0 w 621"/>
                  <a:gd name="T53" fmla="*/ 0 h 1671"/>
                  <a:gd name="T54" fmla="*/ 5 w 621"/>
                  <a:gd name="T55" fmla="*/ 51 h 1671"/>
                  <a:gd name="T56" fmla="*/ 14 w 621"/>
                  <a:gd name="T57" fmla="*/ 106 h 1671"/>
                  <a:gd name="T58" fmla="*/ 28 w 621"/>
                  <a:gd name="T59" fmla="*/ 156 h 1671"/>
                  <a:gd name="T60" fmla="*/ 41 w 621"/>
                  <a:gd name="T61" fmla="*/ 207 h 1671"/>
                  <a:gd name="T62" fmla="*/ 83 w 621"/>
                  <a:gd name="T63" fmla="*/ 304 h 1671"/>
                  <a:gd name="T64" fmla="*/ 129 w 621"/>
                  <a:gd name="T65" fmla="*/ 400 h 1671"/>
                  <a:gd name="T66" fmla="*/ 184 w 621"/>
                  <a:gd name="T67" fmla="*/ 497 h 1671"/>
                  <a:gd name="T68" fmla="*/ 239 w 621"/>
                  <a:gd name="T69" fmla="*/ 594 h 1671"/>
                  <a:gd name="T70" fmla="*/ 350 w 621"/>
                  <a:gd name="T71" fmla="*/ 778 h 1671"/>
                  <a:gd name="T72" fmla="*/ 350 w 621"/>
                  <a:gd name="T73" fmla="*/ 778 h 1671"/>
                  <a:gd name="T74" fmla="*/ 405 w 621"/>
                  <a:gd name="T75" fmla="*/ 884 h 1671"/>
                  <a:gd name="T76" fmla="*/ 428 w 621"/>
                  <a:gd name="T77" fmla="*/ 935 h 1671"/>
                  <a:gd name="T78" fmla="*/ 446 w 621"/>
                  <a:gd name="T79" fmla="*/ 990 h 1671"/>
                  <a:gd name="T80" fmla="*/ 465 w 621"/>
                  <a:gd name="T81" fmla="*/ 1045 h 1671"/>
                  <a:gd name="T82" fmla="*/ 479 w 621"/>
                  <a:gd name="T83" fmla="*/ 1105 h 1671"/>
                  <a:gd name="T84" fmla="*/ 488 w 621"/>
                  <a:gd name="T85" fmla="*/ 1169 h 1671"/>
                  <a:gd name="T86" fmla="*/ 497 w 621"/>
                  <a:gd name="T87" fmla="*/ 1243 h 1671"/>
                  <a:gd name="T88" fmla="*/ 497 w 621"/>
                  <a:gd name="T89" fmla="*/ 1243 h 1671"/>
                  <a:gd name="T90" fmla="*/ 502 w 621"/>
                  <a:gd name="T91" fmla="*/ 1303 h 1671"/>
                  <a:gd name="T92" fmla="*/ 506 w 621"/>
                  <a:gd name="T93" fmla="*/ 1363 h 1671"/>
                  <a:gd name="T94" fmla="*/ 502 w 621"/>
                  <a:gd name="T95" fmla="*/ 1469 h 1671"/>
                  <a:gd name="T96" fmla="*/ 488 w 621"/>
                  <a:gd name="T97" fmla="*/ 1570 h 1671"/>
                  <a:gd name="T98" fmla="*/ 469 w 621"/>
                  <a:gd name="T99" fmla="*/ 1671 h 1671"/>
                  <a:gd name="T100" fmla="*/ 469 w 621"/>
                  <a:gd name="T101" fmla="*/ 1671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621" h="1671">
                    <a:moveTo>
                      <a:pt x="469" y="1671"/>
                    </a:moveTo>
                    <a:lnTo>
                      <a:pt x="469" y="1671"/>
                    </a:lnTo>
                    <a:lnTo>
                      <a:pt x="617" y="1667"/>
                    </a:lnTo>
                    <a:lnTo>
                      <a:pt x="617" y="1667"/>
                    </a:lnTo>
                    <a:lnTo>
                      <a:pt x="621" y="1584"/>
                    </a:lnTo>
                    <a:lnTo>
                      <a:pt x="617" y="1496"/>
                    </a:lnTo>
                    <a:lnTo>
                      <a:pt x="608" y="1413"/>
                    </a:lnTo>
                    <a:lnTo>
                      <a:pt x="594" y="1330"/>
                    </a:lnTo>
                    <a:lnTo>
                      <a:pt x="594" y="1330"/>
                    </a:lnTo>
                    <a:lnTo>
                      <a:pt x="571" y="1211"/>
                    </a:lnTo>
                    <a:lnTo>
                      <a:pt x="543" y="1091"/>
                    </a:lnTo>
                    <a:lnTo>
                      <a:pt x="502" y="976"/>
                    </a:lnTo>
                    <a:lnTo>
                      <a:pt x="451" y="861"/>
                    </a:lnTo>
                    <a:lnTo>
                      <a:pt x="451" y="861"/>
                    </a:lnTo>
                    <a:lnTo>
                      <a:pt x="396" y="750"/>
                    </a:lnTo>
                    <a:lnTo>
                      <a:pt x="327" y="649"/>
                    </a:lnTo>
                    <a:lnTo>
                      <a:pt x="193" y="442"/>
                    </a:lnTo>
                    <a:lnTo>
                      <a:pt x="129" y="336"/>
                    </a:lnTo>
                    <a:lnTo>
                      <a:pt x="74" y="230"/>
                    </a:lnTo>
                    <a:lnTo>
                      <a:pt x="51" y="175"/>
                    </a:lnTo>
                    <a:lnTo>
                      <a:pt x="32" y="120"/>
                    </a:lnTo>
                    <a:lnTo>
                      <a:pt x="14" y="6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51"/>
                    </a:lnTo>
                    <a:lnTo>
                      <a:pt x="14" y="106"/>
                    </a:lnTo>
                    <a:lnTo>
                      <a:pt x="28" y="156"/>
                    </a:lnTo>
                    <a:lnTo>
                      <a:pt x="41" y="207"/>
                    </a:lnTo>
                    <a:lnTo>
                      <a:pt x="83" y="304"/>
                    </a:lnTo>
                    <a:lnTo>
                      <a:pt x="129" y="400"/>
                    </a:lnTo>
                    <a:lnTo>
                      <a:pt x="184" y="497"/>
                    </a:lnTo>
                    <a:lnTo>
                      <a:pt x="239" y="594"/>
                    </a:lnTo>
                    <a:lnTo>
                      <a:pt x="350" y="778"/>
                    </a:lnTo>
                    <a:lnTo>
                      <a:pt x="350" y="778"/>
                    </a:lnTo>
                    <a:lnTo>
                      <a:pt x="405" y="884"/>
                    </a:lnTo>
                    <a:lnTo>
                      <a:pt x="428" y="935"/>
                    </a:lnTo>
                    <a:lnTo>
                      <a:pt x="446" y="990"/>
                    </a:lnTo>
                    <a:lnTo>
                      <a:pt x="465" y="1045"/>
                    </a:lnTo>
                    <a:lnTo>
                      <a:pt x="479" y="1105"/>
                    </a:lnTo>
                    <a:lnTo>
                      <a:pt x="488" y="1169"/>
                    </a:lnTo>
                    <a:lnTo>
                      <a:pt x="497" y="1243"/>
                    </a:lnTo>
                    <a:lnTo>
                      <a:pt x="497" y="1243"/>
                    </a:lnTo>
                    <a:lnTo>
                      <a:pt x="502" y="1303"/>
                    </a:lnTo>
                    <a:lnTo>
                      <a:pt x="506" y="1363"/>
                    </a:lnTo>
                    <a:lnTo>
                      <a:pt x="502" y="1469"/>
                    </a:lnTo>
                    <a:lnTo>
                      <a:pt x="488" y="1570"/>
                    </a:lnTo>
                    <a:lnTo>
                      <a:pt x="469" y="1671"/>
                    </a:lnTo>
                    <a:lnTo>
                      <a:pt x="469" y="167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" name="Freeform 8"/>
              <p:cNvSpPr>
                <a:spLocks/>
              </p:cNvSpPr>
              <p:nvPr/>
            </p:nvSpPr>
            <p:spPr bwMode="auto">
              <a:xfrm>
                <a:off x="1495244" y="3107532"/>
                <a:ext cx="407696" cy="277813"/>
              </a:xfrm>
              <a:custGeom>
                <a:avLst/>
                <a:gdLst>
                  <a:gd name="T0" fmla="*/ 0 w 253"/>
                  <a:gd name="T1" fmla="*/ 4 h 175"/>
                  <a:gd name="T2" fmla="*/ 0 w 253"/>
                  <a:gd name="T3" fmla="*/ 4 h 175"/>
                  <a:gd name="T4" fmla="*/ 32 w 253"/>
                  <a:gd name="T5" fmla="*/ 37 h 175"/>
                  <a:gd name="T6" fmla="*/ 64 w 253"/>
                  <a:gd name="T7" fmla="*/ 64 h 175"/>
                  <a:gd name="T8" fmla="*/ 101 w 253"/>
                  <a:gd name="T9" fmla="*/ 92 h 175"/>
                  <a:gd name="T10" fmla="*/ 138 w 253"/>
                  <a:gd name="T11" fmla="*/ 115 h 175"/>
                  <a:gd name="T12" fmla="*/ 138 w 253"/>
                  <a:gd name="T13" fmla="*/ 115 h 175"/>
                  <a:gd name="T14" fmla="*/ 174 w 253"/>
                  <a:gd name="T15" fmla="*/ 138 h 175"/>
                  <a:gd name="T16" fmla="*/ 216 w 253"/>
                  <a:gd name="T17" fmla="*/ 156 h 175"/>
                  <a:gd name="T18" fmla="*/ 216 w 253"/>
                  <a:gd name="T19" fmla="*/ 156 h 175"/>
                  <a:gd name="T20" fmla="*/ 225 w 253"/>
                  <a:gd name="T21" fmla="*/ 166 h 175"/>
                  <a:gd name="T22" fmla="*/ 230 w 253"/>
                  <a:gd name="T23" fmla="*/ 175 h 175"/>
                  <a:gd name="T24" fmla="*/ 239 w 253"/>
                  <a:gd name="T25" fmla="*/ 175 h 175"/>
                  <a:gd name="T26" fmla="*/ 239 w 253"/>
                  <a:gd name="T27" fmla="*/ 175 h 175"/>
                  <a:gd name="T28" fmla="*/ 248 w 253"/>
                  <a:gd name="T29" fmla="*/ 175 h 175"/>
                  <a:gd name="T30" fmla="*/ 253 w 253"/>
                  <a:gd name="T31" fmla="*/ 170 h 175"/>
                  <a:gd name="T32" fmla="*/ 253 w 253"/>
                  <a:gd name="T33" fmla="*/ 166 h 175"/>
                  <a:gd name="T34" fmla="*/ 253 w 253"/>
                  <a:gd name="T35" fmla="*/ 156 h 175"/>
                  <a:gd name="T36" fmla="*/ 243 w 253"/>
                  <a:gd name="T37" fmla="*/ 143 h 175"/>
                  <a:gd name="T38" fmla="*/ 239 w 253"/>
                  <a:gd name="T39" fmla="*/ 133 h 175"/>
                  <a:gd name="T40" fmla="*/ 239 w 253"/>
                  <a:gd name="T41" fmla="*/ 133 h 175"/>
                  <a:gd name="T42" fmla="*/ 202 w 253"/>
                  <a:gd name="T43" fmla="*/ 129 h 175"/>
                  <a:gd name="T44" fmla="*/ 170 w 253"/>
                  <a:gd name="T45" fmla="*/ 115 h 175"/>
                  <a:gd name="T46" fmla="*/ 115 w 253"/>
                  <a:gd name="T47" fmla="*/ 83 h 175"/>
                  <a:gd name="T48" fmla="*/ 115 w 253"/>
                  <a:gd name="T49" fmla="*/ 83 h 175"/>
                  <a:gd name="T50" fmla="*/ 55 w 253"/>
                  <a:gd name="T51" fmla="*/ 46 h 175"/>
                  <a:gd name="T52" fmla="*/ 27 w 253"/>
                  <a:gd name="T53" fmla="*/ 23 h 175"/>
                  <a:gd name="T54" fmla="*/ 4 w 253"/>
                  <a:gd name="T55" fmla="*/ 0 h 175"/>
                  <a:gd name="T56" fmla="*/ 4 w 253"/>
                  <a:gd name="T57" fmla="*/ 0 h 175"/>
                  <a:gd name="T58" fmla="*/ 0 w 253"/>
                  <a:gd name="T59" fmla="*/ 4 h 175"/>
                  <a:gd name="T60" fmla="*/ 0 w 253"/>
                  <a:gd name="T61" fmla="*/ 4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53" h="175">
                    <a:moveTo>
                      <a:pt x="0" y="4"/>
                    </a:moveTo>
                    <a:lnTo>
                      <a:pt x="0" y="4"/>
                    </a:lnTo>
                    <a:lnTo>
                      <a:pt x="32" y="37"/>
                    </a:lnTo>
                    <a:lnTo>
                      <a:pt x="64" y="64"/>
                    </a:lnTo>
                    <a:lnTo>
                      <a:pt x="101" y="92"/>
                    </a:lnTo>
                    <a:lnTo>
                      <a:pt x="138" y="115"/>
                    </a:lnTo>
                    <a:lnTo>
                      <a:pt x="138" y="115"/>
                    </a:lnTo>
                    <a:lnTo>
                      <a:pt x="174" y="138"/>
                    </a:lnTo>
                    <a:lnTo>
                      <a:pt x="216" y="156"/>
                    </a:lnTo>
                    <a:lnTo>
                      <a:pt x="216" y="156"/>
                    </a:lnTo>
                    <a:lnTo>
                      <a:pt x="225" y="166"/>
                    </a:lnTo>
                    <a:lnTo>
                      <a:pt x="230" y="175"/>
                    </a:lnTo>
                    <a:lnTo>
                      <a:pt x="239" y="175"/>
                    </a:lnTo>
                    <a:lnTo>
                      <a:pt x="239" y="175"/>
                    </a:lnTo>
                    <a:lnTo>
                      <a:pt x="248" y="175"/>
                    </a:lnTo>
                    <a:lnTo>
                      <a:pt x="253" y="170"/>
                    </a:lnTo>
                    <a:lnTo>
                      <a:pt x="253" y="166"/>
                    </a:lnTo>
                    <a:lnTo>
                      <a:pt x="253" y="156"/>
                    </a:lnTo>
                    <a:lnTo>
                      <a:pt x="243" y="143"/>
                    </a:lnTo>
                    <a:lnTo>
                      <a:pt x="239" y="133"/>
                    </a:lnTo>
                    <a:lnTo>
                      <a:pt x="239" y="133"/>
                    </a:lnTo>
                    <a:lnTo>
                      <a:pt x="202" y="129"/>
                    </a:lnTo>
                    <a:lnTo>
                      <a:pt x="170" y="115"/>
                    </a:lnTo>
                    <a:lnTo>
                      <a:pt x="115" y="83"/>
                    </a:lnTo>
                    <a:lnTo>
                      <a:pt x="115" y="83"/>
                    </a:lnTo>
                    <a:lnTo>
                      <a:pt x="55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" name="Freeform 9"/>
              <p:cNvSpPr>
                <a:spLocks/>
              </p:cNvSpPr>
              <p:nvPr/>
            </p:nvSpPr>
            <p:spPr bwMode="auto">
              <a:xfrm>
                <a:off x="2154327" y="3158332"/>
                <a:ext cx="148253" cy="760413"/>
              </a:xfrm>
              <a:custGeom>
                <a:avLst/>
                <a:gdLst>
                  <a:gd name="T0" fmla="*/ 88 w 92"/>
                  <a:gd name="T1" fmla="*/ 0 h 479"/>
                  <a:gd name="T2" fmla="*/ 88 w 92"/>
                  <a:gd name="T3" fmla="*/ 0 h 479"/>
                  <a:gd name="T4" fmla="*/ 65 w 92"/>
                  <a:gd name="T5" fmla="*/ 55 h 479"/>
                  <a:gd name="T6" fmla="*/ 42 w 92"/>
                  <a:gd name="T7" fmla="*/ 111 h 479"/>
                  <a:gd name="T8" fmla="*/ 23 w 92"/>
                  <a:gd name="T9" fmla="*/ 175 h 479"/>
                  <a:gd name="T10" fmla="*/ 9 w 92"/>
                  <a:gd name="T11" fmla="*/ 235 h 479"/>
                  <a:gd name="T12" fmla="*/ 0 w 92"/>
                  <a:gd name="T13" fmla="*/ 299 h 479"/>
                  <a:gd name="T14" fmla="*/ 0 w 92"/>
                  <a:gd name="T15" fmla="*/ 359 h 479"/>
                  <a:gd name="T16" fmla="*/ 5 w 92"/>
                  <a:gd name="T17" fmla="*/ 387 h 479"/>
                  <a:gd name="T18" fmla="*/ 14 w 92"/>
                  <a:gd name="T19" fmla="*/ 419 h 479"/>
                  <a:gd name="T20" fmla="*/ 28 w 92"/>
                  <a:gd name="T21" fmla="*/ 447 h 479"/>
                  <a:gd name="T22" fmla="*/ 42 w 92"/>
                  <a:gd name="T23" fmla="*/ 470 h 479"/>
                  <a:gd name="T24" fmla="*/ 42 w 92"/>
                  <a:gd name="T25" fmla="*/ 470 h 479"/>
                  <a:gd name="T26" fmla="*/ 51 w 92"/>
                  <a:gd name="T27" fmla="*/ 479 h 479"/>
                  <a:gd name="T28" fmla="*/ 60 w 92"/>
                  <a:gd name="T29" fmla="*/ 479 h 479"/>
                  <a:gd name="T30" fmla="*/ 65 w 92"/>
                  <a:gd name="T31" fmla="*/ 470 h 479"/>
                  <a:gd name="T32" fmla="*/ 69 w 92"/>
                  <a:gd name="T33" fmla="*/ 460 h 479"/>
                  <a:gd name="T34" fmla="*/ 69 w 92"/>
                  <a:gd name="T35" fmla="*/ 460 h 479"/>
                  <a:gd name="T36" fmla="*/ 42 w 92"/>
                  <a:gd name="T37" fmla="*/ 355 h 479"/>
                  <a:gd name="T38" fmla="*/ 32 w 92"/>
                  <a:gd name="T39" fmla="*/ 304 h 479"/>
                  <a:gd name="T40" fmla="*/ 32 w 92"/>
                  <a:gd name="T41" fmla="*/ 249 h 479"/>
                  <a:gd name="T42" fmla="*/ 32 w 92"/>
                  <a:gd name="T43" fmla="*/ 249 h 479"/>
                  <a:gd name="T44" fmla="*/ 37 w 92"/>
                  <a:gd name="T45" fmla="*/ 189 h 479"/>
                  <a:gd name="T46" fmla="*/ 51 w 92"/>
                  <a:gd name="T47" fmla="*/ 124 h 479"/>
                  <a:gd name="T48" fmla="*/ 92 w 92"/>
                  <a:gd name="T49" fmla="*/ 5 h 479"/>
                  <a:gd name="T50" fmla="*/ 92 w 92"/>
                  <a:gd name="T51" fmla="*/ 5 h 479"/>
                  <a:gd name="T52" fmla="*/ 88 w 92"/>
                  <a:gd name="T53" fmla="*/ 0 h 479"/>
                  <a:gd name="T54" fmla="*/ 88 w 92"/>
                  <a:gd name="T55" fmla="*/ 0 h 4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92" h="479">
                    <a:moveTo>
                      <a:pt x="88" y="0"/>
                    </a:moveTo>
                    <a:lnTo>
                      <a:pt x="88" y="0"/>
                    </a:lnTo>
                    <a:lnTo>
                      <a:pt x="65" y="55"/>
                    </a:lnTo>
                    <a:lnTo>
                      <a:pt x="42" y="111"/>
                    </a:lnTo>
                    <a:lnTo>
                      <a:pt x="23" y="175"/>
                    </a:lnTo>
                    <a:lnTo>
                      <a:pt x="9" y="235"/>
                    </a:lnTo>
                    <a:lnTo>
                      <a:pt x="0" y="299"/>
                    </a:lnTo>
                    <a:lnTo>
                      <a:pt x="0" y="359"/>
                    </a:lnTo>
                    <a:lnTo>
                      <a:pt x="5" y="387"/>
                    </a:lnTo>
                    <a:lnTo>
                      <a:pt x="14" y="419"/>
                    </a:lnTo>
                    <a:lnTo>
                      <a:pt x="28" y="447"/>
                    </a:lnTo>
                    <a:lnTo>
                      <a:pt x="42" y="470"/>
                    </a:lnTo>
                    <a:lnTo>
                      <a:pt x="42" y="470"/>
                    </a:lnTo>
                    <a:lnTo>
                      <a:pt x="51" y="479"/>
                    </a:lnTo>
                    <a:lnTo>
                      <a:pt x="60" y="479"/>
                    </a:lnTo>
                    <a:lnTo>
                      <a:pt x="65" y="470"/>
                    </a:lnTo>
                    <a:lnTo>
                      <a:pt x="69" y="460"/>
                    </a:lnTo>
                    <a:lnTo>
                      <a:pt x="69" y="460"/>
                    </a:lnTo>
                    <a:lnTo>
                      <a:pt x="42" y="355"/>
                    </a:lnTo>
                    <a:lnTo>
                      <a:pt x="32" y="304"/>
                    </a:lnTo>
                    <a:lnTo>
                      <a:pt x="32" y="249"/>
                    </a:lnTo>
                    <a:lnTo>
                      <a:pt x="32" y="249"/>
                    </a:lnTo>
                    <a:lnTo>
                      <a:pt x="37" y="189"/>
                    </a:lnTo>
                    <a:lnTo>
                      <a:pt x="51" y="124"/>
                    </a:lnTo>
                    <a:lnTo>
                      <a:pt x="92" y="5"/>
                    </a:lnTo>
                    <a:lnTo>
                      <a:pt x="92" y="5"/>
                    </a:lnTo>
                    <a:lnTo>
                      <a:pt x="88" y="0"/>
                    </a:lnTo>
                    <a:lnTo>
                      <a:pt x="8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" name="Freeform 10"/>
              <p:cNvSpPr>
                <a:spLocks/>
              </p:cNvSpPr>
              <p:nvPr/>
            </p:nvSpPr>
            <p:spPr bwMode="auto">
              <a:xfrm>
                <a:off x="2413770" y="2559844"/>
                <a:ext cx="415754" cy="1979613"/>
              </a:xfrm>
              <a:custGeom>
                <a:avLst/>
                <a:gdLst>
                  <a:gd name="T0" fmla="*/ 258 w 258"/>
                  <a:gd name="T1" fmla="*/ 0 h 1247"/>
                  <a:gd name="T2" fmla="*/ 258 w 258"/>
                  <a:gd name="T3" fmla="*/ 0 h 1247"/>
                  <a:gd name="T4" fmla="*/ 212 w 258"/>
                  <a:gd name="T5" fmla="*/ 73 h 1247"/>
                  <a:gd name="T6" fmla="*/ 175 w 258"/>
                  <a:gd name="T7" fmla="*/ 147 h 1247"/>
                  <a:gd name="T8" fmla="*/ 138 w 258"/>
                  <a:gd name="T9" fmla="*/ 220 h 1247"/>
                  <a:gd name="T10" fmla="*/ 106 w 258"/>
                  <a:gd name="T11" fmla="*/ 294 h 1247"/>
                  <a:gd name="T12" fmla="*/ 83 w 258"/>
                  <a:gd name="T13" fmla="*/ 372 h 1247"/>
                  <a:gd name="T14" fmla="*/ 60 w 258"/>
                  <a:gd name="T15" fmla="*/ 451 h 1247"/>
                  <a:gd name="T16" fmla="*/ 37 w 258"/>
                  <a:gd name="T17" fmla="*/ 529 h 1247"/>
                  <a:gd name="T18" fmla="*/ 23 w 258"/>
                  <a:gd name="T19" fmla="*/ 607 h 1247"/>
                  <a:gd name="T20" fmla="*/ 23 w 258"/>
                  <a:gd name="T21" fmla="*/ 607 h 1247"/>
                  <a:gd name="T22" fmla="*/ 14 w 258"/>
                  <a:gd name="T23" fmla="*/ 681 h 1247"/>
                  <a:gd name="T24" fmla="*/ 9 w 258"/>
                  <a:gd name="T25" fmla="*/ 750 h 1247"/>
                  <a:gd name="T26" fmla="*/ 0 w 258"/>
                  <a:gd name="T27" fmla="*/ 893 h 1247"/>
                  <a:gd name="T28" fmla="*/ 0 w 258"/>
                  <a:gd name="T29" fmla="*/ 893 h 1247"/>
                  <a:gd name="T30" fmla="*/ 0 w 258"/>
                  <a:gd name="T31" fmla="*/ 976 h 1247"/>
                  <a:gd name="T32" fmla="*/ 5 w 258"/>
                  <a:gd name="T33" fmla="*/ 1063 h 1247"/>
                  <a:gd name="T34" fmla="*/ 14 w 258"/>
                  <a:gd name="T35" fmla="*/ 1146 h 1247"/>
                  <a:gd name="T36" fmla="*/ 28 w 258"/>
                  <a:gd name="T37" fmla="*/ 1229 h 1247"/>
                  <a:gd name="T38" fmla="*/ 28 w 258"/>
                  <a:gd name="T39" fmla="*/ 1229 h 1247"/>
                  <a:gd name="T40" fmla="*/ 32 w 258"/>
                  <a:gd name="T41" fmla="*/ 1238 h 1247"/>
                  <a:gd name="T42" fmla="*/ 42 w 258"/>
                  <a:gd name="T43" fmla="*/ 1243 h 1247"/>
                  <a:gd name="T44" fmla="*/ 51 w 258"/>
                  <a:gd name="T45" fmla="*/ 1247 h 1247"/>
                  <a:gd name="T46" fmla="*/ 65 w 258"/>
                  <a:gd name="T47" fmla="*/ 1243 h 1247"/>
                  <a:gd name="T48" fmla="*/ 79 w 258"/>
                  <a:gd name="T49" fmla="*/ 1238 h 1247"/>
                  <a:gd name="T50" fmla="*/ 92 w 258"/>
                  <a:gd name="T51" fmla="*/ 1229 h 1247"/>
                  <a:gd name="T52" fmla="*/ 102 w 258"/>
                  <a:gd name="T53" fmla="*/ 1224 h 1247"/>
                  <a:gd name="T54" fmla="*/ 106 w 258"/>
                  <a:gd name="T55" fmla="*/ 1210 h 1247"/>
                  <a:gd name="T56" fmla="*/ 106 w 258"/>
                  <a:gd name="T57" fmla="*/ 1210 h 1247"/>
                  <a:gd name="T58" fmla="*/ 106 w 258"/>
                  <a:gd name="T59" fmla="*/ 1178 h 1247"/>
                  <a:gd name="T60" fmla="*/ 102 w 258"/>
                  <a:gd name="T61" fmla="*/ 1141 h 1247"/>
                  <a:gd name="T62" fmla="*/ 83 w 258"/>
                  <a:gd name="T63" fmla="*/ 1072 h 1247"/>
                  <a:gd name="T64" fmla="*/ 65 w 258"/>
                  <a:gd name="T65" fmla="*/ 999 h 1247"/>
                  <a:gd name="T66" fmla="*/ 56 w 258"/>
                  <a:gd name="T67" fmla="*/ 966 h 1247"/>
                  <a:gd name="T68" fmla="*/ 51 w 258"/>
                  <a:gd name="T69" fmla="*/ 929 h 1247"/>
                  <a:gd name="T70" fmla="*/ 51 w 258"/>
                  <a:gd name="T71" fmla="*/ 929 h 1247"/>
                  <a:gd name="T72" fmla="*/ 51 w 258"/>
                  <a:gd name="T73" fmla="*/ 787 h 1247"/>
                  <a:gd name="T74" fmla="*/ 56 w 258"/>
                  <a:gd name="T75" fmla="*/ 649 h 1247"/>
                  <a:gd name="T76" fmla="*/ 56 w 258"/>
                  <a:gd name="T77" fmla="*/ 649 h 1247"/>
                  <a:gd name="T78" fmla="*/ 65 w 258"/>
                  <a:gd name="T79" fmla="*/ 561 h 1247"/>
                  <a:gd name="T80" fmla="*/ 79 w 258"/>
                  <a:gd name="T81" fmla="*/ 478 h 1247"/>
                  <a:gd name="T82" fmla="*/ 92 w 258"/>
                  <a:gd name="T83" fmla="*/ 395 h 1247"/>
                  <a:gd name="T84" fmla="*/ 115 w 258"/>
                  <a:gd name="T85" fmla="*/ 313 h 1247"/>
                  <a:gd name="T86" fmla="*/ 143 w 258"/>
                  <a:gd name="T87" fmla="*/ 234 h 1247"/>
                  <a:gd name="T88" fmla="*/ 175 w 258"/>
                  <a:gd name="T89" fmla="*/ 156 h 1247"/>
                  <a:gd name="T90" fmla="*/ 212 w 258"/>
                  <a:gd name="T91" fmla="*/ 78 h 1247"/>
                  <a:gd name="T92" fmla="*/ 258 w 258"/>
                  <a:gd name="T93" fmla="*/ 0 h 1247"/>
                  <a:gd name="T94" fmla="*/ 258 w 258"/>
                  <a:gd name="T95" fmla="*/ 0 h 1247"/>
                  <a:gd name="T96" fmla="*/ 258 w 258"/>
                  <a:gd name="T97" fmla="*/ 0 h 1247"/>
                  <a:gd name="T98" fmla="*/ 258 w 258"/>
                  <a:gd name="T99" fmla="*/ 0 h 1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58" h="1247">
                    <a:moveTo>
                      <a:pt x="258" y="0"/>
                    </a:moveTo>
                    <a:lnTo>
                      <a:pt x="258" y="0"/>
                    </a:lnTo>
                    <a:lnTo>
                      <a:pt x="212" y="73"/>
                    </a:lnTo>
                    <a:lnTo>
                      <a:pt x="175" y="147"/>
                    </a:lnTo>
                    <a:lnTo>
                      <a:pt x="138" y="220"/>
                    </a:lnTo>
                    <a:lnTo>
                      <a:pt x="106" y="294"/>
                    </a:lnTo>
                    <a:lnTo>
                      <a:pt x="83" y="372"/>
                    </a:lnTo>
                    <a:lnTo>
                      <a:pt x="60" y="451"/>
                    </a:lnTo>
                    <a:lnTo>
                      <a:pt x="37" y="529"/>
                    </a:lnTo>
                    <a:lnTo>
                      <a:pt x="23" y="607"/>
                    </a:lnTo>
                    <a:lnTo>
                      <a:pt x="23" y="607"/>
                    </a:lnTo>
                    <a:lnTo>
                      <a:pt x="14" y="681"/>
                    </a:lnTo>
                    <a:lnTo>
                      <a:pt x="9" y="750"/>
                    </a:lnTo>
                    <a:lnTo>
                      <a:pt x="0" y="893"/>
                    </a:lnTo>
                    <a:lnTo>
                      <a:pt x="0" y="893"/>
                    </a:lnTo>
                    <a:lnTo>
                      <a:pt x="0" y="976"/>
                    </a:lnTo>
                    <a:lnTo>
                      <a:pt x="5" y="1063"/>
                    </a:lnTo>
                    <a:lnTo>
                      <a:pt x="14" y="1146"/>
                    </a:lnTo>
                    <a:lnTo>
                      <a:pt x="28" y="1229"/>
                    </a:lnTo>
                    <a:lnTo>
                      <a:pt x="28" y="1229"/>
                    </a:lnTo>
                    <a:lnTo>
                      <a:pt x="32" y="1238"/>
                    </a:lnTo>
                    <a:lnTo>
                      <a:pt x="42" y="1243"/>
                    </a:lnTo>
                    <a:lnTo>
                      <a:pt x="51" y="1247"/>
                    </a:lnTo>
                    <a:lnTo>
                      <a:pt x="65" y="1243"/>
                    </a:lnTo>
                    <a:lnTo>
                      <a:pt x="79" y="1238"/>
                    </a:lnTo>
                    <a:lnTo>
                      <a:pt x="92" y="1229"/>
                    </a:lnTo>
                    <a:lnTo>
                      <a:pt x="102" y="1224"/>
                    </a:lnTo>
                    <a:lnTo>
                      <a:pt x="106" y="1210"/>
                    </a:lnTo>
                    <a:lnTo>
                      <a:pt x="106" y="1210"/>
                    </a:lnTo>
                    <a:lnTo>
                      <a:pt x="106" y="1178"/>
                    </a:lnTo>
                    <a:lnTo>
                      <a:pt x="102" y="1141"/>
                    </a:lnTo>
                    <a:lnTo>
                      <a:pt x="83" y="1072"/>
                    </a:lnTo>
                    <a:lnTo>
                      <a:pt x="65" y="999"/>
                    </a:lnTo>
                    <a:lnTo>
                      <a:pt x="56" y="966"/>
                    </a:lnTo>
                    <a:lnTo>
                      <a:pt x="51" y="929"/>
                    </a:lnTo>
                    <a:lnTo>
                      <a:pt x="51" y="929"/>
                    </a:lnTo>
                    <a:lnTo>
                      <a:pt x="51" y="787"/>
                    </a:lnTo>
                    <a:lnTo>
                      <a:pt x="56" y="649"/>
                    </a:lnTo>
                    <a:lnTo>
                      <a:pt x="56" y="649"/>
                    </a:lnTo>
                    <a:lnTo>
                      <a:pt x="65" y="561"/>
                    </a:lnTo>
                    <a:lnTo>
                      <a:pt x="79" y="478"/>
                    </a:lnTo>
                    <a:lnTo>
                      <a:pt x="92" y="395"/>
                    </a:lnTo>
                    <a:lnTo>
                      <a:pt x="115" y="313"/>
                    </a:lnTo>
                    <a:lnTo>
                      <a:pt x="143" y="234"/>
                    </a:lnTo>
                    <a:lnTo>
                      <a:pt x="175" y="156"/>
                    </a:lnTo>
                    <a:lnTo>
                      <a:pt x="212" y="78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" name="Freeform 11"/>
              <p:cNvSpPr>
                <a:spLocks/>
              </p:cNvSpPr>
              <p:nvPr/>
            </p:nvSpPr>
            <p:spPr bwMode="auto">
              <a:xfrm>
                <a:off x="2399267" y="2742407"/>
                <a:ext cx="82184" cy="803275"/>
              </a:xfrm>
              <a:custGeom>
                <a:avLst/>
                <a:gdLst>
                  <a:gd name="T0" fmla="*/ 0 w 51"/>
                  <a:gd name="T1" fmla="*/ 0 h 506"/>
                  <a:gd name="T2" fmla="*/ 0 w 51"/>
                  <a:gd name="T3" fmla="*/ 0 h 506"/>
                  <a:gd name="T4" fmla="*/ 23 w 51"/>
                  <a:gd name="T5" fmla="*/ 253 h 506"/>
                  <a:gd name="T6" fmla="*/ 46 w 51"/>
                  <a:gd name="T7" fmla="*/ 506 h 506"/>
                  <a:gd name="T8" fmla="*/ 46 w 51"/>
                  <a:gd name="T9" fmla="*/ 506 h 506"/>
                  <a:gd name="T10" fmla="*/ 46 w 51"/>
                  <a:gd name="T11" fmla="*/ 506 h 506"/>
                  <a:gd name="T12" fmla="*/ 51 w 51"/>
                  <a:gd name="T13" fmla="*/ 506 h 506"/>
                  <a:gd name="T14" fmla="*/ 51 w 51"/>
                  <a:gd name="T15" fmla="*/ 506 h 506"/>
                  <a:gd name="T16" fmla="*/ 51 w 51"/>
                  <a:gd name="T17" fmla="*/ 442 h 506"/>
                  <a:gd name="T18" fmla="*/ 51 w 51"/>
                  <a:gd name="T19" fmla="*/ 382 h 506"/>
                  <a:gd name="T20" fmla="*/ 41 w 51"/>
                  <a:gd name="T21" fmla="*/ 253 h 506"/>
                  <a:gd name="T22" fmla="*/ 23 w 51"/>
                  <a:gd name="T23" fmla="*/ 129 h 506"/>
                  <a:gd name="T24" fmla="*/ 0 w 51"/>
                  <a:gd name="T25" fmla="*/ 0 h 506"/>
                  <a:gd name="T26" fmla="*/ 0 w 51"/>
                  <a:gd name="T27" fmla="*/ 0 h 506"/>
                  <a:gd name="T28" fmla="*/ 0 w 51"/>
                  <a:gd name="T29" fmla="*/ 0 h 506"/>
                  <a:gd name="T30" fmla="*/ 0 w 51"/>
                  <a:gd name="T31" fmla="*/ 0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1" h="506">
                    <a:moveTo>
                      <a:pt x="0" y="0"/>
                    </a:moveTo>
                    <a:lnTo>
                      <a:pt x="0" y="0"/>
                    </a:lnTo>
                    <a:lnTo>
                      <a:pt x="23" y="253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51" y="506"/>
                    </a:lnTo>
                    <a:lnTo>
                      <a:pt x="51" y="506"/>
                    </a:lnTo>
                    <a:lnTo>
                      <a:pt x="51" y="442"/>
                    </a:lnTo>
                    <a:lnTo>
                      <a:pt x="51" y="382"/>
                    </a:lnTo>
                    <a:lnTo>
                      <a:pt x="41" y="253"/>
                    </a:lnTo>
                    <a:lnTo>
                      <a:pt x="23" y="129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" name="Freeform 12"/>
              <p:cNvSpPr>
                <a:spLocks/>
              </p:cNvSpPr>
              <p:nvPr/>
            </p:nvSpPr>
            <p:spPr bwMode="auto">
              <a:xfrm>
                <a:off x="2168830" y="2785269"/>
                <a:ext cx="275558" cy="263525"/>
              </a:xfrm>
              <a:custGeom>
                <a:avLst/>
                <a:gdLst>
                  <a:gd name="T0" fmla="*/ 0 w 171"/>
                  <a:gd name="T1" fmla="*/ 5 h 166"/>
                  <a:gd name="T2" fmla="*/ 0 w 171"/>
                  <a:gd name="T3" fmla="*/ 5 h 166"/>
                  <a:gd name="T4" fmla="*/ 42 w 171"/>
                  <a:gd name="T5" fmla="*/ 32 h 166"/>
                  <a:gd name="T6" fmla="*/ 74 w 171"/>
                  <a:gd name="T7" fmla="*/ 60 h 166"/>
                  <a:gd name="T8" fmla="*/ 125 w 171"/>
                  <a:gd name="T9" fmla="*/ 115 h 166"/>
                  <a:gd name="T10" fmla="*/ 171 w 171"/>
                  <a:gd name="T11" fmla="*/ 166 h 166"/>
                  <a:gd name="T12" fmla="*/ 171 w 171"/>
                  <a:gd name="T13" fmla="*/ 166 h 166"/>
                  <a:gd name="T14" fmla="*/ 171 w 171"/>
                  <a:gd name="T15" fmla="*/ 152 h 166"/>
                  <a:gd name="T16" fmla="*/ 166 w 171"/>
                  <a:gd name="T17" fmla="*/ 143 h 166"/>
                  <a:gd name="T18" fmla="*/ 152 w 171"/>
                  <a:gd name="T19" fmla="*/ 120 h 166"/>
                  <a:gd name="T20" fmla="*/ 115 w 171"/>
                  <a:gd name="T21" fmla="*/ 78 h 166"/>
                  <a:gd name="T22" fmla="*/ 115 w 171"/>
                  <a:gd name="T23" fmla="*/ 78 h 166"/>
                  <a:gd name="T24" fmla="*/ 88 w 171"/>
                  <a:gd name="T25" fmla="*/ 60 h 166"/>
                  <a:gd name="T26" fmla="*/ 60 w 171"/>
                  <a:gd name="T27" fmla="*/ 37 h 166"/>
                  <a:gd name="T28" fmla="*/ 5 w 171"/>
                  <a:gd name="T29" fmla="*/ 0 h 166"/>
                  <a:gd name="T30" fmla="*/ 5 w 171"/>
                  <a:gd name="T31" fmla="*/ 0 h 166"/>
                  <a:gd name="T32" fmla="*/ 0 w 171"/>
                  <a:gd name="T33" fmla="*/ 0 h 166"/>
                  <a:gd name="T34" fmla="*/ 0 w 171"/>
                  <a:gd name="T35" fmla="*/ 5 h 166"/>
                  <a:gd name="T36" fmla="*/ 0 w 171"/>
                  <a:gd name="T37" fmla="*/ 5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166">
                    <a:moveTo>
                      <a:pt x="0" y="5"/>
                    </a:moveTo>
                    <a:lnTo>
                      <a:pt x="0" y="5"/>
                    </a:lnTo>
                    <a:lnTo>
                      <a:pt x="42" y="32"/>
                    </a:lnTo>
                    <a:lnTo>
                      <a:pt x="74" y="60"/>
                    </a:lnTo>
                    <a:lnTo>
                      <a:pt x="125" y="115"/>
                    </a:lnTo>
                    <a:lnTo>
                      <a:pt x="171" y="166"/>
                    </a:lnTo>
                    <a:lnTo>
                      <a:pt x="171" y="166"/>
                    </a:lnTo>
                    <a:lnTo>
                      <a:pt x="171" y="152"/>
                    </a:lnTo>
                    <a:lnTo>
                      <a:pt x="166" y="143"/>
                    </a:lnTo>
                    <a:lnTo>
                      <a:pt x="152" y="120"/>
                    </a:lnTo>
                    <a:lnTo>
                      <a:pt x="115" y="78"/>
                    </a:lnTo>
                    <a:lnTo>
                      <a:pt x="115" y="78"/>
                    </a:lnTo>
                    <a:lnTo>
                      <a:pt x="88" y="60"/>
                    </a:lnTo>
                    <a:lnTo>
                      <a:pt x="6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" name="Freeform 13"/>
              <p:cNvSpPr>
                <a:spLocks/>
              </p:cNvSpPr>
              <p:nvPr/>
            </p:nvSpPr>
            <p:spPr bwMode="auto">
              <a:xfrm>
                <a:off x="2495954" y="3113882"/>
                <a:ext cx="957200" cy="2193925"/>
              </a:xfrm>
              <a:custGeom>
                <a:avLst/>
                <a:gdLst>
                  <a:gd name="T0" fmla="*/ 69 w 594"/>
                  <a:gd name="T1" fmla="*/ 1382 h 1382"/>
                  <a:gd name="T2" fmla="*/ 69 w 594"/>
                  <a:gd name="T3" fmla="*/ 1382 h 1382"/>
                  <a:gd name="T4" fmla="*/ 115 w 594"/>
                  <a:gd name="T5" fmla="*/ 1382 h 1382"/>
                  <a:gd name="T6" fmla="*/ 115 w 594"/>
                  <a:gd name="T7" fmla="*/ 1382 h 1382"/>
                  <a:gd name="T8" fmla="*/ 115 w 594"/>
                  <a:gd name="T9" fmla="*/ 1363 h 1382"/>
                  <a:gd name="T10" fmla="*/ 110 w 594"/>
                  <a:gd name="T11" fmla="*/ 1312 h 1382"/>
                  <a:gd name="T12" fmla="*/ 106 w 594"/>
                  <a:gd name="T13" fmla="*/ 1248 h 1382"/>
                  <a:gd name="T14" fmla="*/ 106 w 594"/>
                  <a:gd name="T15" fmla="*/ 1179 h 1382"/>
                  <a:gd name="T16" fmla="*/ 106 w 594"/>
                  <a:gd name="T17" fmla="*/ 1179 h 1382"/>
                  <a:gd name="T18" fmla="*/ 110 w 594"/>
                  <a:gd name="T19" fmla="*/ 1059 h 1382"/>
                  <a:gd name="T20" fmla="*/ 115 w 594"/>
                  <a:gd name="T21" fmla="*/ 967 h 1382"/>
                  <a:gd name="T22" fmla="*/ 120 w 594"/>
                  <a:gd name="T23" fmla="*/ 875 h 1382"/>
                  <a:gd name="T24" fmla="*/ 138 w 594"/>
                  <a:gd name="T25" fmla="*/ 755 h 1382"/>
                  <a:gd name="T26" fmla="*/ 138 w 594"/>
                  <a:gd name="T27" fmla="*/ 755 h 1382"/>
                  <a:gd name="T28" fmla="*/ 152 w 594"/>
                  <a:gd name="T29" fmla="*/ 705 h 1382"/>
                  <a:gd name="T30" fmla="*/ 166 w 594"/>
                  <a:gd name="T31" fmla="*/ 654 h 1382"/>
                  <a:gd name="T32" fmla="*/ 179 w 594"/>
                  <a:gd name="T33" fmla="*/ 603 h 1382"/>
                  <a:gd name="T34" fmla="*/ 202 w 594"/>
                  <a:gd name="T35" fmla="*/ 553 h 1382"/>
                  <a:gd name="T36" fmla="*/ 248 w 594"/>
                  <a:gd name="T37" fmla="*/ 452 h 1382"/>
                  <a:gd name="T38" fmla="*/ 308 w 594"/>
                  <a:gd name="T39" fmla="*/ 350 h 1382"/>
                  <a:gd name="T40" fmla="*/ 373 w 594"/>
                  <a:gd name="T41" fmla="*/ 254 h 1382"/>
                  <a:gd name="T42" fmla="*/ 442 w 594"/>
                  <a:gd name="T43" fmla="*/ 162 h 1382"/>
                  <a:gd name="T44" fmla="*/ 515 w 594"/>
                  <a:gd name="T45" fmla="*/ 79 h 1382"/>
                  <a:gd name="T46" fmla="*/ 594 w 594"/>
                  <a:gd name="T47" fmla="*/ 0 h 1382"/>
                  <a:gd name="T48" fmla="*/ 594 w 594"/>
                  <a:gd name="T49" fmla="*/ 0 h 1382"/>
                  <a:gd name="T50" fmla="*/ 594 w 594"/>
                  <a:gd name="T51" fmla="*/ 0 h 1382"/>
                  <a:gd name="T52" fmla="*/ 594 w 594"/>
                  <a:gd name="T53" fmla="*/ 0 h 1382"/>
                  <a:gd name="T54" fmla="*/ 511 w 594"/>
                  <a:gd name="T55" fmla="*/ 69 h 1382"/>
                  <a:gd name="T56" fmla="*/ 433 w 594"/>
                  <a:gd name="T57" fmla="*/ 143 h 1382"/>
                  <a:gd name="T58" fmla="*/ 359 w 594"/>
                  <a:gd name="T59" fmla="*/ 221 h 1382"/>
                  <a:gd name="T60" fmla="*/ 285 w 594"/>
                  <a:gd name="T61" fmla="*/ 304 h 1382"/>
                  <a:gd name="T62" fmla="*/ 221 w 594"/>
                  <a:gd name="T63" fmla="*/ 387 h 1382"/>
                  <a:gd name="T64" fmla="*/ 161 w 594"/>
                  <a:gd name="T65" fmla="*/ 475 h 1382"/>
                  <a:gd name="T66" fmla="*/ 110 w 594"/>
                  <a:gd name="T67" fmla="*/ 567 h 1382"/>
                  <a:gd name="T68" fmla="*/ 64 w 594"/>
                  <a:gd name="T69" fmla="*/ 663 h 1382"/>
                  <a:gd name="T70" fmla="*/ 64 w 594"/>
                  <a:gd name="T71" fmla="*/ 663 h 1382"/>
                  <a:gd name="T72" fmla="*/ 37 w 594"/>
                  <a:gd name="T73" fmla="*/ 742 h 1382"/>
                  <a:gd name="T74" fmla="*/ 18 w 594"/>
                  <a:gd name="T75" fmla="*/ 801 h 1382"/>
                  <a:gd name="T76" fmla="*/ 9 w 594"/>
                  <a:gd name="T77" fmla="*/ 857 h 1382"/>
                  <a:gd name="T78" fmla="*/ 0 w 594"/>
                  <a:gd name="T79" fmla="*/ 940 h 1382"/>
                  <a:gd name="T80" fmla="*/ 0 w 594"/>
                  <a:gd name="T81" fmla="*/ 940 h 1382"/>
                  <a:gd name="T82" fmla="*/ 0 w 594"/>
                  <a:gd name="T83" fmla="*/ 967 h 1382"/>
                  <a:gd name="T84" fmla="*/ 0 w 594"/>
                  <a:gd name="T85" fmla="*/ 1004 h 1382"/>
                  <a:gd name="T86" fmla="*/ 9 w 594"/>
                  <a:gd name="T87" fmla="*/ 1091 h 1382"/>
                  <a:gd name="T88" fmla="*/ 28 w 594"/>
                  <a:gd name="T89" fmla="*/ 1243 h 1382"/>
                  <a:gd name="T90" fmla="*/ 28 w 594"/>
                  <a:gd name="T91" fmla="*/ 1243 h 1382"/>
                  <a:gd name="T92" fmla="*/ 46 w 594"/>
                  <a:gd name="T93" fmla="*/ 1312 h 1382"/>
                  <a:gd name="T94" fmla="*/ 69 w 594"/>
                  <a:gd name="T95" fmla="*/ 1382 h 1382"/>
                  <a:gd name="T96" fmla="*/ 69 w 594"/>
                  <a:gd name="T97" fmla="*/ 1382 h 1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94" h="1382">
                    <a:moveTo>
                      <a:pt x="69" y="1382"/>
                    </a:moveTo>
                    <a:lnTo>
                      <a:pt x="69" y="1382"/>
                    </a:lnTo>
                    <a:lnTo>
                      <a:pt x="115" y="1382"/>
                    </a:lnTo>
                    <a:lnTo>
                      <a:pt x="115" y="1382"/>
                    </a:lnTo>
                    <a:lnTo>
                      <a:pt x="115" y="1363"/>
                    </a:lnTo>
                    <a:lnTo>
                      <a:pt x="110" y="1312"/>
                    </a:lnTo>
                    <a:lnTo>
                      <a:pt x="106" y="1248"/>
                    </a:lnTo>
                    <a:lnTo>
                      <a:pt x="106" y="1179"/>
                    </a:lnTo>
                    <a:lnTo>
                      <a:pt x="106" y="1179"/>
                    </a:lnTo>
                    <a:lnTo>
                      <a:pt x="110" y="1059"/>
                    </a:lnTo>
                    <a:lnTo>
                      <a:pt x="115" y="967"/>
                    </a:lnTo>
                    <a:lnTo>
                      <a:pt x="120" y="875"/>
                    </a:lnTo>
                    <a:lnTo>
                      <a:pt x="138" y="755"/>
                    </a:lnTo>
                    <a:lnTo>
                      <a:pt x="138" y="755"/>
                    </a:lnTo>
                    <a:lnTo>
                      <a:pt x="152" y="705"/>
                    </a:lnTo>
                    <a:lnTo>
                      <a:pt x="166" y="654"/>
                    </a:lnTo>
                    <a:lnTo>
                      <a:pt x="179" y="603"/>
                    </a:lnTo>
                    <a:lnTo>
                      <a:pt x="202" y="553"/>
                    </a:lnTo>
                    <a:lnTo>
                      <a:pt x="248" y="452"/>
                    </a:lnTo>
                    <a:lnTo>
                      <a:pt x="308" y="350"/>
                    </a:lnTo>
                    <a:lnTo>
                      <a:pt x="373" y="254"/>
                    </a:lnTo>
                    <a:lnTo>
                      <a:pt x="442" y="162"/>
                    </a:lnTo>
                    <a:lnTo>
                      <a:pt x="515" y="79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11" y="69"/>
                    </a:lnTo>
                    <a:lnTo>
                      <a:pt x="433" y="143"/>
                    </a:lnTo>
                    <a:lnTo>
                      <a:pt x="359" y="221"/>
                    </a:lnTo>
                    <a:lnTo>
                      <a:pt x="285" y="304"/>
                    </a:lnTo>
                    <a:lnTo>
                      <a:pt x="221" y="387"/>
                    </a:lnTo>
                    <a:lnTo>
                      <a:pt x="161" y="475"/>
                    </a:lnTo>
                    <a:lnTo>
                      <a:pt x="110" y="567"/>
                    </a:lnTo>
                    <a:lnTo>
                      <a:pt x="64" y="663"/>
                    </a:lnTo>
                    <a:lnTo>
                      <a:pt x="64" y="663"/>
                    </a:lnTo>
                    <a:lnTo>
                      <a:pt x="37" y="742"/>
                    </a:lnTo>
                    <a:lnTo>
                      <a:pt x="18" y="801"/>
                    </a:lnTo>
                    <a:lnTo>
                      <a:pt x="9" y="857"/>
                    </a:lnTo>
                    <a:lnTo>
                      <a:pt x="0" y="940"/>
                    </a:lnTo>
                    <a:lnTo>
                      <a:pt x="0" y="940"/>
                    </a:lnTo>
                    <a:lnTo>
                      <a:pt x="0" y="967"/>
                    </a:lnTo>
                    <a:lnTo>
                      <a:pt x="0" y="1004"/>
                    </a:lnTo>
                    <a:lnTo>
                      <a:pt x="9" y="1091"/>
                    </a:lnTo>
                    <a:lnTo>
                      <a:pt x="28" y="1243"/>
                    </a:lnTo>
                    <a:lnTo>
                      <a:pt x="28" y="1243"/>
                    </a:lnTo>
                    <a:lnTo>
                      <a:pt x="46" y="1312"/>
                    </a:lnTo>
                    <a:lnTo>
                      <a:pt x="69" y="1382"/>
                    </a:lnTo>
                    <a:lnTo>
                      <a:pt x="69" y="138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" name="Freeform 14"/>
              <p:cNvSpPr>
                <a:spLocks/>
              </p:cNvSpPr>
              <p:nvPr/>
            </p:nvSpPr>
            <p:spPr bwMode="auto">
              <a:xfrm>
                <a:off x="2837581" y="3077369"/>
                <a:ext cx="132139" cy="746125"/>
              </a:xfrm>
              <a:custGeom>
                <a:avLst/>
                <a:gdLst>
                  <a:gd name="T0" fmla="*/ 18 w 82"/>
                  <a:gd name="T1" fmla="*/ 0 h 470"/>
                  <a:gd name="T2" fmla="*/ 18 w 82"/>
                  <a:gd name="T3" fmla="*/ 0 h 470"/>
                  <a:gd name="T4" fmla="*/ 32 w 82"/>
                  <a:gd name="T5" fmla="*/ 56 h 470"/>
                  <a:gd name="T6" fmla="*/ 41 w 82"/>
                  <a:gd name="T7" fmla="*/ 111 h 470"/>
                  <a:gd name="T8" fmla="*/ 46 w 82"/>
                  <a:gd name="T9" fmla="*/ 217 h 470"/>
                  <a:gd name="T10" fmla="*/ 46 w 82"/>
                  <a:gd name="T11" fmla="*/ 217 h 470"/>
                  <a:gd name="T12" fmla="*/ 46 w 82"/>
                  <a:gd name="T13" fmla="*/ 249 h 470"/>
                  <a:gd name="T14" fmla="*/ 46 w 82"/>
                  <a:gd name="T15" fmla="*/ 281 h 470"/>
                  <a:gd name="T16" fmla="*/ 32 w 82"/>
                  <a:gd name="T17" fmla="*/ 341 h 470"/>
                  <a:gd name="T18" fmla="*/ 13 w 82"/>
                  <a:gd name="T19" fmla="*/ 401 h 470"/>
                  <a:gd name="T20" fmla="*/ 0 w 82"/>
                  <a:gd name="T21" fmla="*/ 461 h 470"/>
                  <a:gd name="T22" fmla="*/ 0 w 82"/>
                  <a:gd name="T23" fmla="*/ 461 h 470"/>
                  <a:gd name="T24" fmla="*/ 4 w 82"/>
                  <a:gd name="T25" fmla="*/ 470 h 470"/>
                  <a:gd name="T26" fmla="*/ 9 w 82"/>
                  <a:gd name="T27" fmla="*/ 470 h 470"/>
                  <a:gd name="T28" fmla="*/ 9 w 82"/>
                  <a:gd name="T29" fmla="*/ 465 h 470"/>
                  <a:gd name="T30" fmla="*/ 9 w 82"/>
                  <a:gd name="T31" fmla="*/ 465 h 470"/>
                  <a:gd name="T32" fmla="*/ 32 w 82"/>
                  <a:gd name="T33" fmla="*/ 442 h 470"/>
                  <a:gd name="T34" fmla="*/ 50 w 82"/>
                  <a:gd name="T35" fmla="*/ 419 h 470"/>
                  <a:gd name="T36" fmla="*/ 64 w 82"/>
                  <a:gd name="T37" fmla="*/ 392 h 470"/>
                  <a:gd name="T38" fmla="*/ 73 w 82"/>
                  <a:gd name="T39" fmla="*/ 364 h 470"/>
                  <a:gd name="T40" fmla="*/ 78 w 82"/>
                  <a:gd name="T41" fmla="*/ 332 h 470"/>
                  <a:gd name="T42" fmla="*/ 82 w 82"/>
                  <a:gd name="T43" fmla="*/ 304 h 470"/>
                  <a:gd name="T44" fmla="*/ 82 w 82"/>
                  <a:gd name="T45" fmla="*/ 240 h 470"/>
                  <a:gd name="T46" fmla="*/ 73 w 82"/>
                  <a:gd name="T47" fmla="*/ 175 h 470"/>
                  <a:gd name="T48" fmla="*/ 55 w 82"/>
                  <a:gd name="T49" fmla="*/ 115 h 470"/>
                  <a:gd name="T50" fmla="*/ 36 w 82"/>
                  <a:gd name="T51" fmla="*/ 56 h 470"/>
                  <a:gd name="T52" fmla="*/ 18 w 82"/>
                  <a:gd name="T53" fmla="*/ 0 h 470"/>
                  <a:gd name="T54" fmla="*/ 18 w 82"/>
                  <a:gd name="T55" fmla="*/ 0 h 470"/>
                  <a:gd name="T56" fmla="*/ 18 w 82"/>
                  <a:gd name="T57" fmla="*/ 0 h 470"/>
                  <a:gd name="T58" fmla="*/ 18 w 82"/>
                  <a:gd name="T59" fmla="*/ 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82" h="470">
                    <a:moveTo>
                      <a:pt x="18" y="0"/>
                    </a:moveTo>
                    <a:lnTo>
                      <a:pt x="18" y="0"/>
                    </a:lnTo>
                    <a:lnTo>
                      <a:pt x="32" y="56"/>
                    </a:lnTo>
                    <a:lnTo>
                      <a:pt x="41" y="111"/>
                    </a:lnTo>
                    <a:lnTo>
                      <a:pt x="46" y="217"/>
                    </a:lnTo>
                    <a:lnTo>
                      <a:pt x="46" y="217"/>
                    </a:lnTo>
                    <a:lnTo>
                      <a:pt x="46" y="249"/>
                    </a:lnTo>
                    <a:lnTo>
                      <a:pt x="46" y="281"/>
                    </a:lnTo>
                    <a:lnTo>
                      <a:pt x="32" y="341"/>
                    </a:lnTo>
                    <a:lnTo>
                      <a:pt x="13" y="401"/>
                    </a:lnTo>
                    <a:lnTo>
                      <a:pt x="0" y="461"/>
                    </a:lnTo>
                    <a:lnTo>
                      <a:pt x="0" y="461"/>
                    </a:lnTo>
                    <a:lnTo>
                      <a:pt x="4" y="470"/>
                    </a:lnTo>
                    <a:lnTo>
                      <a:pt x="9" y="470"/>
                    </a:lnTo>
                    <a:lnTo>
                      <a:pt x="9" y="465"/>
                    </a:lnTo>
                    <a:lnTo>
                      <a:pt x="9" y="465"/>
                    </a:lnTo>
                    <a:lnTo>
                      <a:pt x="32" y="442"/>
                    </a:lnTo>
                    <a:lnTo>
                      <a:pt x="50" y="419"/>
                    </a:lnTo>
                    <a:lnTo>
                      <a:pt x="64" y="392"/>
                    </a:lnTo>
                    <a:lnTo>
                      <a:pt x="73" y="364"/>
                    </a:lnTo>
                    <a:lnTo>
                      <a:pt x="78" y="332"/>
                    </a:lnTo>
                    <a:lnTo>
                      <a:pt x="82" y="304"/>
                    </a:lnTo>
                    <a:lnTo>
                      <a:pt x="82" y="240"/>
                    </a:lnTo>
                    <a:lnTo>
                      <a:pt x="73" y="175"/>
                    </a:lnTo>
                    <a:lnTo>
                      <a:pt x="55" y="115"/>
                    </a:lnTo>
                    <a:lnTo>
                      <a:pt x="36" y="56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" name="Freeform 15"/>
              <p:cNvSpPr>
                <a:spLocks/>
              </p:cNvSpPr>
              <p:nvPr/>
            </p:nvSpPr>
            <p:spPr bwMode="auto">
              <a:xfrm>
                <a:off x="2932656" y="2894807"/>
                <a:ext cx="207877" cy="490538"/>
              </a:xfrm>
              <a:custGeom>
                <a:avLst/>
                <a:gdLst>
                  <a:gd name="T0" fmla="*/ 129 w 129"/>
                  <a:gd name="T1" fmla="*/ 0 h 309"/>
                  <a:gd name="T2" fmla="*/ 129 w 129"/>
                  <a:gd name="T3" fmla="*/ 0 h 309"/>
                  <a:gd name="T4" fmla="*/ 88 w 129"/>
                  <a:gd name="T5" fmla="*/ 46 h 309"/>
                  <a:gd name="T6" fmla="*/ 60 w 129"/>
                  <a:gd name="T7" fmla="*/ 79 h 309"/>
                  <a:gd name="T8" fmla="*/ 37 w 129"/>
                  <a:gd name="T9" fmla="*/ 115 h 309"/>
                  <a:gd name="T10" fmla="*/ 19 w 129"/>
                  <a:gd name="T11" fmla="*/ 157 h 309"/>
                  <a:gd name="T12" fmla="*/ 5 w 129"/>
                  <a:gd name="T13" fmla="*/ 203 h 309"/>
                  <a:gd name="T14" fmla="*/ 0 w 129"/>
                  <a:gd name="T15" fmla="*/ 253 h 309"/>
                  <a:gd name="T16" fmla="*/ 0 w 129"/>
                  <a:gd name="T17" fmla="*/ 277 h 309"/>
                  <a:gd name="T18" fmla="*/ 5 w 129"/>
                  <a:gd name="T19" fmla="*/ 309 h 309"/>
                  <a:gd name="T20" fmla="*/ 5 w 129"/>
                  <a:gd name="T21" fmla="*/ 309 h 309"/>
                  <a:gd name="T22" fmla="*/ 10 w 129"/>
                  <a:gd name="T23" fmla="*/ 309 h 309"/>
                  <a:gd name="T24" fmla="*/ 10 w 129"/>
                  <a:gd name="T25" fmla="*/ 304 h 309"/>
                  <a:gd name="T26" fmla="*/ 10 w 129"/>
                  <a:gd name="T27" fmla="*/ 304 h 309"/>
                  <a:gd name="T28" fmla="*/ 14 w 129"/>
                  <a:gd name="T29" fmla="*/ 267 h 309"/>
                  <a:gd name="T30" fmla="*/ 19 w 129"/>
                  <a:gd name="T31" fmla="*/ 226 h 309"/>
                  <a:gd name="T32" fmla="*/ 33 w 129"/>
                  <a:gd name="T33" fmla="*/ 184 h 309"/>
                  <a:gd name="T34" fmla="*/ 42 w 129"/>
                  <a:gd name="T35" fmla="*/ 148 h 309"/>
                  <a:gd name="T36" fmla="*/ 60 w 129"/>
                  <a:gd name="T37" fmla="*/ 106 h 309"/>
                  <a:gd name="T38" fmla="*/ 79 w 129"/>
                  <a:gd name="T39" fmla="*/ 69 h 309"/>
                  <a:gd name="T40" fmla="*/ 102 w 129"/>
                  <a:gd name="T41" fmla="*/ 33 h 309"/>
                  <a:gd name="T42" fmla="*/ 129 w 129"/>
                  <a:gd name="T43" fmla="*/ 0 h 309"/>
                  <a:gd name="T44" fmla="*/ 129 w 129"/>
                  <a:gd name="T45" fmla="*/ 0 h 309"/>
                  <a:gd name="T46" fmla="*/ 129 w 129"/>
                  <a:gd name="T47" fmla="*/ 0 h 309"/>
                  <a:gd name="T48" fmla="*/ 129 w 129"/>
                  <a:gd name="T49" fmla="*/ 0 h 3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9" h="309">
                    <a:moveTo>
                      <a:pt x="129" y="0"/>
                    </a:moveTo>
                    <a:lnTo>
                      <a:pt x="129" y="0"/>
                    </a:lnTo>
                    <a:lnTo>
                      <a:pt x="88" y="46"/>
                    </a:lnTo>
                    <a:lnTo>
                      <a:pt x="60" y="79"/>
                    </a:lnTo>
                    <a:lnTo>
                      <a:pt x="37" y="115"/>
                    </a:lnTo>
                    <a:lnTo>
                      <a:pt x="19" y="157"/>
                    </a:lnTo>
                    <a:lnTo>
                      <a:pt x="5" y="203"/>
                    </a:lnTo>
                    <a:lnTo>
                      <a:pt x="0" y="253"/>
                    </a:lnTo>
                    <a:lnTo>
                      <a:pt x="0" y="277"/>
                    </a:lnTo>
                    <a:lnTo>
                      <a:pt x="5" y="309"/>
                    </a:lnTo>
                    <a:lnTo>
                      <a:pt x="5" y="309"/>
                    </a:lnTo>
                    <a:lnTo>
                      <a:pt x="10" y="309"/>
                    </a:lnTo>
                    <a:lnTo>
                      <a:pt x="10" y="304"/>
                    </a:lnTo>
                    <a:lnTo>
                      <a:pt x="10" y="304"/>
                    </a:lnTo>
                    <a:lnTo>
                      <a:pt x="14" y="267"/>
                    </a:lnTo>
                    <a:lnTo>
                      <a:pt x="19" y="226"/>
                    </a:lnTo>
                    <a:lnTo>
                      <a:pt x="33" y="184"/>
                    </a:lnTo>
                    <a:lnTo>
                      <a:pt x="42" y="148"/>
                    </a:lnTo>
                    <a:lnTo>
                      <a:pt x="60" y="106"/>
                    </a:lnTo>
                    <a:lnTo>
                      <a:pt x="79" y="69"/>
                    </a:lnTo>
                    <a:lnTo>
                      <a:pt x="102" y="33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2" name="Freeform 16"/>
              <p:cNvSpPr>
                <a:spLocks/>
              </p:cNvSpPr>
              <p:nvPr/>
            </p:nvSpPr>
            <p:spPr bwMode="auto">
              <a:xfrm>
                <a:off x="2615201" y="2507457"/>
                <a:ext cx="29006" cy="439738"/>
              </a:xfrm>
              <a:custGeom>
                <a:avLst/>
                <a:gdLst>
                  <a:gd name="T0" fmla="*/ 0 w 18"/>
                  <a:gd name="T1" fmla="*/ 5 h 277"/>
                  <a:gd name="T2" fmla="*/ 0 w 18"/>
                  <a:gd name="T3" fmla="*/ 5 h 277"/>
                  <a:gd name="T4" fmla="*/ 0 w 18"/>
                  <a:gd name="T5" fmla="*/ 37 h 277"/>
                  <a:gd name="T6" fmla="*/ 0 w 18"/>
                  <a:gd name="T7" fmla="*/ 74 h 277"/>
                  <a:gd name="T8" fmla="*/ 4 w 18"/>
                  <a:gd name="T9" fmla="*/ 143 h 277"/>
                  <a:gd name="T10" fmla="*/ 4 w 18"/>
                  <a:gd name="T11" fmla="*/ 143 h 277"/>
                  <a:gd name="T12" fmla="*/ 9 w 18"/>
                  <a:gd name="T13" fmla="*/ 277 h 277"/>
                  <a:gd name="T14" fmla="*/ 9 w 18"/>
                  <a:gd name="T15" fmla="*/ 277 h 277"/>
                  <a:gd name="T16" fmla="*/ 9 w 18"/>
                  <a:gd name="T17" fmla="*/ 277 h 277"/>
                  <a:gd name="T18" fmla="*/ 13 w 18"/>
                  <a:gd name="T19" fmla="*/ 277 h 277"/>
                  <a:gd name="T20" fmla="*/ 13 w 18"/>
                  <a:gd name="T21" fmla="*/ 277 h 277"/>
                  <a:gd name="T22" fmla="*/ 18 w 18"/>
                  <a:gd name="T23" fmla="*/ 249 h 277"/>
                  <a:gd name="T24" fmla="*/ 18 w 18"/>
                  <a:gd name="T25" fmla="*/ 217 h 277"/>
                  <a:gd name="T26" fmla="*/ 13 w 18"/>
                  <a:gd name="T27" fmla="*/ 157 h 277"/>
                  <a:gd name="T28" fmla="*/ 13 w 18"/>
                  <a:gd name="T29" fmla="*/ 157 h 277"/>
                  <a:gd name="T30" fmla="*/ 0 w 18"/>
                  <a:gd name="T31" fmla="*/ 5 h 277"/>
                  <a:gd name="T32" fmla="*/ 0 w 18"/>
                  <a:gd name="T33" fmla="*/ 5 h 277"/>
                  <a:gd name="T34" fmla="*/ 0 w 18"/>
                  <a:gd name="T35" fmla="*/ 0 h 277"/>
                  <a:gd name="T36" fmla="*/ 0 w 18"/>
                  <a:gd name="T37" fmla="*/ 5 h 277"/>
                  <a:gd name="T38" fmla="*/ 0 w 18"/>
                  <a:gd name="T39" fmla="*/ 5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" h="277">
                    <a:moveTo>
                      <a:pt x="0" y="5"/>
                    </a:moveTo>
                    <a:lnTo>
                      <a:pt x="0" y="5"/>
                    </a:lnTo>
                    <a:lnTo>
                      <a:pt x="0" y="37"/>
                    </a:lnTo>
                    <a:lnTo>
                      <a:pt x="0" y="74"/>
                    </a:lnTo>
                    <a:lnTo>
                      <a:pt x="4" y="143"/>
                    </a:lnTo>
                    <a:lnTo>
                      <a:pt x="4" y="143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13" y="277"/>
                    </a:lnTo>
                    <a:lnTo>
                      <a:pt x="13" y="277"/>
                    </a:lnTo>
                    <a:lnTo>
                      <a:pt x="18" y="249"/>
                    </a:lnTo>
                    <a:lnTo>
                      <a:pt x="18" y="217"/>
                    </a:lnTo>
                    <a:lnTo>
                      <a:pt x="13" y="157"/>
                    </a:lnTo>
                    <a:lnTo>
                      <a:pt x="13" y="15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3" name="Freeform 17"/>
              <p:cNvSpPr>
                <a:spLocks/>
              </p:cNvSpPr>
              <p:nvPr/>
            </p:nvSpPr>
            <p:spPr bwMode="auto">
              <a:xfrm>
                <a:off x="1783693" y="2624932"/>
                <a:ext cx="111190" cy="504825"/>
              </a:xfrm>
              <a:custGeom>
                <a:avLst/>
                <a:gdLst>
                  <a:gd name="T0" fmla="*/ 64 w 69"/>
                  <a:gd name="T1" fmla="*/ 0 h 318"/>
                  <a:gd name="T2" fmla="*/ 64 w 69"/>
                  <a:gd name="T3" fmla="*/ 0 h 318"/>
                  <a:gd name="T4" fmla="*/ 46 w 69"/>
                  <a:gd name="T5" fmla="*/ 32 h 318"/>
                  <a:gd name="T6" fmla="*/ 28 w 69"/>
                  <a:gd name="T7" fmla="*/ 69 h 318"/>
                  <a:gd name="T8" fmla="*/ 18 w 69"/>
                  <a:gd name="T9" fmla="*/ 106 h 318"/>
                  <a:gd name="T10" fmla="*/ 9 w 69"/>
                  <a:gd name="T11" fmla="*/ 147 h 318"/>
                  <a:gd name="T12" fmla="*/ 5 w 69"/>
                  <a:gd name="T13" fmla="*/ 189 h 318"/>
                  <a:gd name="T14" fmla="*/ 0 w 69"/>
                  <a:gd name="T15" fmla="*/ 235 h 318"/>
                  <a:gd name="T16" fmla="*/ 5 w 69"/>
                  <a:gd name="T17" fmla="*/ 318 h 318"/>
                  <a:gd name="T18" fmla="*/ 5 w 69"/>
                  <a:gd name="T19" fmla="*/ 318 h 318"/>
                  <a:gd name="T20" fmla="*/ 5 w 69"/>
                  <a:gd name="T21" fmla="*/ 318 h 318"/>
                  <a:gd name="T22" fmla="*/ 9 w 69"/>
                  <a:gd name="T23" fmla="*/ 318 h 318"/>
                  <a:gd name="T24" fmla="*/ 9 w 69"/>
                  <a:gd name="T25" fmla="*/ 318 h 318"/>
                  <a:gd name="T26" fmla="*/ 9 w 69"/>
                  <a:gd name="T27" fmla="*/ 235 h 318"/>
                  <a:gd name="T28" fmla="*/ 18 w 69"/>
                  <a:gd name="T29" fmla="*/ 156 h 318"/>
                  <a:gd name="T30" fmla="*/ 23 w 69"/>
                  <a:gd name="T31" fmla="*/ 120 h 318"/>
                  <a:gd name="T32" fmla="*/ 32 w 69"/>
                  <a:gd name="T33" fmla="*/ 78 h 318"/>
                  <a:gd name="T34" fmla="*/ 46 w 69"/>
                  <a:gd name="T35" fmla="*/ 41 h 318"/>
                  <a:gd name="T36" fmla="*/ 69 w 69"/>
                  <a:gd name="T37" fmla="*/ 5 h 318"/>
                  <a:gd name="T38" fmla="*/ 69 w 69"/>
                  <a:gd name="T39" fmla="*/ 5 h 318"/>
                  <a:gd name="T40" fmla="*/ 64 w 69"/>
                  <a:gd name="T41" fmla="*/ 0 h 318"/>
                  <a:gd name="T42" fmla="*/ 64 w 69"/>
                  <a:gd name="T43" fmla="*/ 0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318">
                    <a:moveTo>
                      <a:pt x="64" y="0"/>
                    </a:moveTo>
                    <a:lnTo>
                      <a:pt x="64" y="0"/>
                    </a:lnTo>
                    <a:lnTo>
                      <a:pt x="46" y="32"/>
                    </a:lnTo>
                    <a:lnTo>
                      <a:pt x="28" y="69"/>
                    </a:lnTo>
                    <a:lnTo>
                      <a:pt x="18" y="106"/>
                    </a:lnTo>
                    <a:lnTo>
                      <a:pt x="9" y="147"/>
                    </a:lnTo>
                    <a:lnTo>
                      <a:pt x="5" y="189"/>
                    </a:lnTo>
                    <a:lnTo>
                      <a:pt x="0" y="235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9" y="318"/>
                    </a:lnTo>
                    <a:lnTo>
                      <a:pt x="9" y="318"/>
                    </a:lnTo>
                    <a:lnTo>
                      <a:pt x="9" y="235"/>
                    </a:lnTo>
                    <a:lnTo>
                      <a:pt x="18" y="156"/>
                    </a:lnTo>
                    <a:lnTo>
                      <a:pt x="23" y="120"/>
                    </a:lnTo>
                    <a:lnTo>
                      <a:pt x="32" y="78"/>
                    </a:lnTo>
                    <a:lnTo>
                      <a:pt x="46" y="41"/>
                    </a:lnTo>
                    <a:lnTo>
                      <a:pt x="69" y="5"/>
                    </a:lnTo>
                    <a:lnTo>
                      <a:pt x="69" y="5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4" name="Freeform 18"/>
              <p:cNvSpPr>
                <a:spLocks/>
              </p:cNvSpPr>
              <p:nvPr/>
            </p:nvSpPr>
            <p:spPr bwMode="auto">
              <a:xfrm>
                <a:off x="1293813" y="3531394"/>
                <a:ext cx="897577" cy="328613"/>
              </a:xfrm>
              <a:custGeom>
                <a:avLst/>
                <a:gdLst>
                  <a:gd name="T0" fmla="*/ 5 w 557"/>
                  <a:gd name="T1" fmla="*/ 14 h 207"/>
                  <a:gd name="T2" fmla="*/ 5 w 557"/>
                  <a:gd name="T3" fmla="*/ 14 h 207"/>
                  <a:gd name="T4" fmla="*/ 148 w 557"/>
                  <a:gd name="T5" fmla="*/ 27 h 207"/>
                  <a:gd name="T6" fmla="*/ 217 w 557"/>
                  <a:gd name="T7" fmla="*/ 37 h 207"/>
                  <a:gd name="T8" fmla="*/ 286 w 557"/>
                  <a:gd name="T9" fmla="*/ 50 h 207"/>
                  <a:gd name="T10" fmla="*/ 286 w 557"/>
                  <a:gd name="T11" fmla="*/ 50 h 207"/>
                  <a:gd name="T12" fmla="*/ 327 w 557"/>
                  <a:gd name="T13" fmla="*/ 64 h 207"/>
                  <a:gd name="T14" fmla="*/ 368 w 557"/>
                  <a:gd name="T15" fmla="*/ 83 h 207"/>
                  <a:gd name="T16" fmla="*/ 405 w 557"/>
                  <a:gd name="T17" fmla="*/ 101 h 207"/>
                  <a:gd name="T18" fmla="*/ 442 w 557"/>
                  <a:gd name="T19" fmla="*/ 124 h 207"/>
                  <a:gd name="T20" fmla="*/ 502 w 557"/>
                  <a:gd name="T21" fmla="*/ 166 h 207"/>
                  <a:gd name="T22" fmla="*/ 548 w 557"/>
                  <a:gd name="T23" fmla="*/ 202 h 207"/>
                  <a:gd name="T24" fmla="*/ 548 w 557"/>
                  <a:gd name="T25" fmla="*/ 202 h 207"/>
                  <a:gd name="T26" fmla="*/ 553 w 557"/>
                  <a:gd name="T27" fmla="*/ 207 h 207"/>
                  <a:gd name="T28" fmla="*/ 557 w 557"/>
                  <a:gd name="T29" fmla="*/ 202 h 207"/>
                  <a:gd name="T30" fmla="*/ 557 w 557"/>
                  <a:gd name="T31" fmla="*/ 202 h 207"/>
                  <a:gd name="T32" fmla="*/ 557 w 557"/>
                  <a:gd name="T33" fmla="*/ 198 h 207"/>
                  <a:gd name="T34" fmla="*/ 557 w 557"/>
                  <a:gd name="T35" fmla="*/ 198 h 207"/>
                  <a:gd name="T36" fmla="*/ 543 w 557"/>
                  <a:gd name="T37" fmla="*/ 166 h 207"/>
                  <a:gd name="T38" fmla="*/ 520 w 557"/>
                  <a:gd name="T39" fmla="*/ 143 h 207"/>
                  <a:gd name="T40" fmla="*/ 497 w 557"/>
                  <a:gd name="T41" fmla="*/ 115 h 207"/>
                  <a:gd name="T42" fmla="*/ 465 w 557"/>
                  <a:gd name="T43" fmla="*/ 96 h 207"/>
                  <a:gd name="T44" fmla="*/ 433 w 557"/>
                  <a:gd name="T45" fmla="*/ 78 h 207"/>
                  <a:gd name="T46" fmla="*/ 396 w 557"/>
                  <a:gd name="T47" fmla="*/ 60 h 207"/>
                  <a:gd name="T48" fmla="*/ 322 w 557"/>
                  <a:gd name="T49" fmla="*/ 32 h 207"/>
                  <a:gd name="T50" fmla="*/ 240 w 557"/>
                  <a:gd name="T51" fmla="*/ 14 h 207"/>
                  <a:gd name="T52" fmla="*/ 157 w 557"/>
                  <a:gd name="T53" fmla="*/ 4 h 207"/>
                  <a:gd name="T54" fmla="*/ 79 w 557"/>
                  <a:gd name="T55" fmla="*/ 0 h 207"/>
                  <a:gd name="T56" fmla="*/ 5 w 557"/>
                  <a:gd name="T57" fmla="*/ 4 h 207"/>
                  <a:gd name="T58" fmla="*/ 5 w 557"/>
                  <a:gd name="T59" fmla="*/ 4 h 207"/>
                  <a:gd name="T60" fmla="*/ 0 w 557"/>
                  <a:gd name="T61" fmla="*/ 9 h 207"/>
                  <a:gd name="T62" fmla="*/ 0 w 557"/>
                  <a:gd name="T63" fmla="*/ 9 h 207"/>
                  <a:gd name="T64" fmla="*/ 5 w 557"/>
                  <a:gd name="T65" fmla="*/ 14 h 207"/>
                  <a:gd name="T66" fmla="*/ 5 w 557"/>
                  <a:gd name="T67" fmla="*/ 14 h 2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557" h="207">
                    <a:moveTo>
                      <a:pt x="5" y="14"/>
                    </a:moveTo>
                    <a:lnTo>
                      <a:pt x="5" y="14"/>
                    </a:lnTo>
                    <a:lnTo>
                      <a:pt x="148" y="27"/>
                    </a:lnTo>
                    <a:lnTo>
                      <a:pt x="217" y="37"/>
                    </a:lnTo>
                    <a:lnTo>
                      <a:pt x="286" y="50"/>
                    </a:lnTo>
                    <a:lnTo>
                      <a:pt x="286" y="50"/>
                    </a:lnTo>
                    <a:lnTo>
                      <a:pt x="327" y="64"/>
                    </a:lnTo>
                    <a:lnTo>
                      <a:pt x="368" y="83"/>
                    </a:lnTo>
                    <a:lnTo>
                      <a:pt x="405" y="101"/>
                    </a:lnTo>
                    <a:lnTo>
                      <a:pt x="442" y="124"/>
                    </a:lnTo>
                    <a:lnTo>
                      <a:pt x="502" y="166"/>
                    </a:lnTo>
                    <a:lnTo>
                      <a:pt x="548" y="202"/>
                    </a:lnTo>
                    <a:lnTo>
                      <a:pt x="548" y="202"/>
                    </a:lnTo>
                    <a:lnTo>
                      <a:pt x="553" y="207"/>
                    </a:lnTo>
                    <a:lnTo>
                      <a:pt x="557" y="202"/>
                    </a:lnTo>
                    <a:lnTo>
                      <a:pt x="557" y="202"/>
                    </a:lnTo>
                    <a:lnTo>
                      <a:pt x="557" y="198"/>
                    </a:lnTo>
                    <a:lnTo>
                      <a:pt x="557" y="198"/>
                    </a:lnTo>
                    <a:lnTo>
                      <a:pt x="543" y="166"/>
                    </a:lnTo>
                    <a:lnTo>
                      <a:pt x="520" y="143"/>
                    </a:lnTo>
                    <a:lnTo>
                      <a:pt x="497" y="115"/>
                    </a:lnTo>
                    <a:lnTo>
                      <a:pt x="465" y="96"/>
                    </a:lnTo>
                    <a:lnTo>
                      <a:pt x="433" y="78"/>
                    </a:lnTo>
                    <a:lnTo>
                      <a:pt x="396" y="60"/>
                    </a:lnTo>
                    <a:lnTo>
                      <a:pt x="322" y="32"/>
                    </a:lnTo>
                    <a:lnTo>
                      <a:pt x="240" y="14"/>
                    </a:lnTo>
                    <a:lnTo>
                      <a:pt x="157" y="4"/>
                    </a:lnTo>
                    <a:lnTo>
                      <a:pt x="79" y="0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5" y="14"/>
                    </a:lnTo>
                    <a:lnTo>
                      <a:pt x="5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5" name="Freeform 19"/>
              <p:cNvSpPr>
                <a:spLocks/>
              </p:cNvSpPr>
              <p:nvPr/>
            </p:nvSpPr>
            <p:spPr bwMode="auto">
              <a:xfrm>
                <a:off x="1361494" y="3377407"/>
                <a:ext cx="185317" cy="176213"/>
              </a:xfrm>
              <a:custGeom>
                <a:avLst/>
                <a:gdLst>
                  <a:gd name="T0" fmla="*/ 0 w 115"/>
                  <a:gd name="T1" fmla="*/ 0 h 111"/>
                  <a:gd name="T2" fmla="*/ 0 w 115"/>
                  <a:gd name="T3" fmla="*/ 0 h 111"/>
                  <a:gd name="T4" fmla="*/ 46 w 115"/>
                  <a:gd name="T5" fmla="*/ 60 h 111"/>
                  <a:gd name="T6" fmla="*/ 46 w 115"/>
                  <a:gd name="T7" fmla="*/ 60 h 111"/>
                  <a:gd name="T8" fmla="*/ 73 w 115"/>
                  <a:gd name="T9" fmla="*/ 88 h 111"/>
                  <a:gd name="T10" fmla="*/ 87 w 115"/>
                  <a:gd name="T11" fmla="*/ 101 h 111"/>
                  <a:gd name="T12" fmla="*/ 106 w 115"/>
                  <a:gd name="T13" fmla="*/ 111 h 111"/>
                  <a:gd name="T14" fmla="*/ 106 w 115"/>
                  <a:gd name="T15" fmla="*/ 111 h 111"/>
                  <a:gd name="T16" fmla="*/ 115 w 115"/>
                  <a:gd name="T17" fmla="*/ 111 h 111"/>
                  <a:gd name="T18" fmla="*/ 115 w 115"/>
                  <a:gd name="T19" fmla="*/ 106 h 111"/>
                  <a:gd name="T20" fmla="*/ 115 w 115"/>
                  <a:gd name="T21" fmla="*/ 101 h 111"/>
                  <a:gd name="T22" fmla="*/ 115 w 115"/>
                  <a:gd name="T23" fmla="*/ 101 h 111"/>
                  <a:gd name="T24" fmla="*/ 87 w 115"/>
                  <a:gd name="T25" fmla="*/ 83 h 111"/>
                  <a:gd name="T26" fmla="*/ 60 w 115"/>
                  <a:gd name="T27" fmla="*/ 60 h 111"/>
                  <a:gd name="T28" fmla="*/ 60 w 115"/>
                  <a:gd name="T29" fmla="*/ 60 h 111"/>
                  <a:gd name="T30" fmla="*/ 27 w 115"/>
                  <a:gd name="T31" fmla="*/ 28 h 111"/>
                  <a:gd name="T32" fmla="*/ 0 w 115"/>
                  <a:gd name="T33" fmla="*/ 0 h 111"/>
                  <a:gd name="T34" fmla="*/ 0 w 115"/>
                  <a:gd name="T35" fmla="*/ 0 h 111"/>
                  <a:gd name="T36" fmla="*/ 0 w 115"/>
                  <a:gd name="T37" fmla="*/ 0 h 111"/>
                  <a:gd name="T38" fmla="*/ 0 w 115"/>
                  <a:gd name="T39" fmla="*/ 0 h 111"/>
                  <a:gd name="T40" fmla="*/ 0 w 115"/>
                  <a:gd name="T41" fmla="*/ 0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5" h="111">
                    <a:moveTo>
                      <a:pt x="0" y="0"/>
                    </a:moveTo>
                    <a:lnTo>
                      <a:pt x="0" y="0"/>
                    </a:lnTo>
                    <a:lnTo>
                      <a:pt x="46" y="60"/>
                    </a:lnTo>
                    <a:lnTo>
                      <a:pt x="46" y="60"/>
                    </a:lnTo>
                    <a:lnTo>
                      <a:pt x="73" y="88"/>
                    </a:lnTo>
                    <a:lnTo>
                      <a:pt x="87" y="101"/>
                    </a:lnTo>
                    <a:lnTo>
                      <a:pt x="106" y="111"/>
                    </a:lnTo>
                    <a:lnTo>
                      <a:pt x="106" y="111"/>
                    </a:lnTo>
                    <a:lnTo>
                      <a:pt x="115" y="111"/>
                    </a:lnTo>
                    <a:lnTo>
                      <a:pt x="115" y="106"/>
                    </a:lnTo>
                    <a:lnTo>
                      <a:pt x="115" y="101"/>
                    </a:lnTo>
                    <a:lnTo>
                      <a:pt x="115" y="101"/>
                    </a:lnTo>
                    <a:lnTo>
                      <a:pt x="87" y="83"/>
                    </a:lnTo>
                    <a:lnTo>
                      <a:pt x="60" y="60"/>
                    </a:lnTo>
                    <a:lnTo>
                      <a:pt x="60" y="60"/>
                    </a:lnTo>
                    <a:lnTo>
                      <a:pt x="2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6" name="Freeform 20"/>
              <p:cNvSpPr>
                <a:spLocks/>
              </p:cNvSpPr>
              <p:nvPr/>
            </p:nvSpPr>
            <p:spPr bwMode="auto">
              <a:xfrm>
                <a:off x="3245277" y="2844007"/>
                <a:ext cx="133750" cy="452438"/>
              </a:xfrm>
              <a:custGeom>
                <a:avLst/>
                <a:gdLst>
                  <a:gd name="T0" fmla="*/ 73 w 83"/>
                  <a:gd name="T1" fmla="*/ 0 h 285"/>
                  <a:gd name="T2" fmla="*/ 73 w 83"/>
                  <a:gd name="T3" fmla="*/ 0 h 285"/>
                  <a:gd name="T4" fmla="*/ 78 w 83"/>
                  <a:gd name="T5" fmla="*/ 41 h 285"/>
                  <a:gd name="T6" fmla="*/ 73 w 83"/>
                  <a:gd name="T7" fmla="*/ 78 h 285"/>
                  <a:gd name="T8" fmla="*/ 69 w 83"/>
                  <a:gd name="T9" fmla="*/ 111 h 285"/>
                  <a:gd name="T10" fmla="*/ 60 w 83"/>
                  <a:gd name="T11" fmla="*/ 147 h 285"/>
                  <a:gd name="T12" fmla="*/ 37 w 83"/>
                  <a:gd name="T13" fmla="*/ 216 h 285"/>
                  <a:gd name="T14" fmla="*/ 0 w 83"/>
                  <a:gd name="T15" fmla="*/ 285 h 285"/>
                  <a:gd name="T16" fmla="*/ 0 w 83"/>
                  <a:gd name="T17" fmla="*/ 285 h 285"/>
                  <a:gd name="T18" fmla="*/ 0 w 83"/>
                  <a:gd name="T19" fmla="*/ 285 h 285"/>
                  <a:gd name="T20" fmla="*/ 4 w 83"/>
                  <a:gd name="T21" fmla="*/ 285 h 285"/>
                  <a:gd name="T22" fmla="*/ 4 w 83"/>
                  <a:gd name="T23" fmla="*/ 285 h 285"/>
                  <a:gd name="T24" fmla="*/ 27 w 83"/>
                  <a:gd name="T25" fmla="*/ 258 h 285"/>
                  <a:gd name="T26" fmla="*/ 46 w 83"/>
                  <a:gd name="T27" fmla="*/ 226 h 285"/>
                  <a:gd name="T28" fmla="*/ 64 w 83"/>
                  <a:gd name="T29" fmla="*/ 189 h 285"/>
                  <a:gd name="T30" fmla="*/ 73 w 83"/>
                  <a:gd name="T31" fmla="*/ 152 h 285"/>
                  <a:gd name="T32" fmla="*/ 78 w 83"/>
                  <a:gd name="T33" fmla="*/ 115 h 285"/>
                  <a:gd name="T34" fmla="*/ 83 w 83"/>
                  <a:gd name="T35" fmla="*/ 74 h 285"/>
                  <a:gd name="T36" fmla="*/ 78 w 83"/>
                  <a:gd name="T37" fmla="*/ 37 h 285"/>
                  <a:gd name="T38" fmla="*/ 78 w 83"/>
                  <a:gd name="T39" fmla="*/ 0 h 285"/>
                  <a:gd name="T40" fmla="*/ 78 w 83"/>
                  <a:gd name="T41" fmla="*/ 0 h 285"/>
                  <a:gd name="T42" fmla="*/ 73 w 83"/>
                  <a:gd name="T43" fmla="*/ 0 h 285"/>
                  <a:gd name="T44" fmla="*/ 73 w 83"/>
                  <a:gd name="T4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3" h="285">
                    <a:moveTo>
                      <a:pt x="73" y="0"/>
                    </a:moveTo>
                    <a:lnTo>
                      <a:pt x="73" y="0"/>
                    </a:lnTo>
                    <a:lnTo>
                      <a:pt x="78" y="41"/>
                    </a:lnTo>
                    <a:lnTo>
                      <a:pt x="73" y="78"/>
                    </a:lnTo>
                    <a:lnTo>
                      <a:pt x="69" y="111"/>
                    </a:lnTo>
                    <a:lnTo>
                      <a:pt x="60" y="147"/>
                    </a:lnTo>
                    <a:lnTo>
                      <a:pt x="37" y="216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4" y="285"/>
                    </a:lnTo>
                    <a:lnTo>
                      <a:pt x="4" y="285"/>
                    </a:lnTo>
                    <a:lnTo>
                      <a:pt x="27" y="258"/>
                    </a:lnTo>
                    <a:lnTo>
                      <a:pt x="46" y="226"/>
                    </a:lnTo>
                    <a:lnTo>
                      <a:pt x="64" y="189"/>
                    </a:lnTo>
                    <a:lnTo>
                      <a:pt x="73" y="152"/>
                    </a:lnTo>
                    <a:lnTo>
                      <a:pt x="78" y="115"/>
                    </a:lnTo>
                    <a:lnTo>
                      <a:pt x="83" y="74"/>
                    </a:lnTo>
                    <a:lnTo>
                      <a:pt x="78" y="37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3" y="0"/>
                    </a:lnTo>
                    <a:lnTo>
                      <a:pt x="7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7" name="Freeform 21"/>
              <p:cNvSpPr>
                <a:spLocks/>
              </p:cNvSpPr>
              <p:nvPr/>
            </p:nvSpPr>
            <p:spPr bwMode="auto">
              <a:xfrm>
                <a:off x="2629704" y="3480594"/>
                <a:ext cx="1157020" cy="744538"/>
              </a:xfrm>
              <a:custGeom>
                <a:avLst/>
                <a:gdLst>
                  <a:gd name="T0" fmla="*/ 718 w 718"/>
                  <a:gd name="T1" fmla="*/ 0 h 469"/>
                  <a:gd name="T2" fmla="*/ 718 w 718"/>
                  <a:gd name="T3" fmla="*/ 0 h 469"/>
                  <a:gd name="T4" fmla="*/ 663 w 718"/>
                  <a:gd name="T5" fmla="*/ 27 h 469"/>
                  <a:gd name="T6" fmla="*/ 607 w 718"/>
                  <a:gd name="T7" fmla="*/ 55 h 469"/>
                  <a:gd name="T8" fmla="*/ 488 w 718"/>
                  <a:gd name="T9" fmla="*/ 101 h 469"/>
                  <a:gd name="T10" fmla="*/ 373 w 718"/>
                  <a:gd name="T11" fmla="*/ 147 h 469"/>
                  <a:gd name="T12" fmla="*/ 313 w 718"/>
                  <a:gd name="T13" fmla="*/ 175 h 469"/>
                  <a:gd name="T14" fmla="*/ 257 w 718"/>
                  <a:gd name="T15" fmla="*/ 198 h 469"/>
                  <a:gd name="T16" fmla="*/ 257 w 718"/>
                  <a:gd name="T17" fmla="*/ 198 h 469"/>
                  <a:gd name="T18" fmla="*/ 175 w 718"/>
                  <a:gd name="T19" fmla="*/ 248 h 469"/>
                  <a:gd name="T20" fmla="*/ 133 w 718"/>
                  <a:gd name="T21" fmla="*/ 276 h 469"/>
                  <a:gd name="T22" fmla="*/ 92 w 718"/>
                  <a:gd name="T23" fmla="*/ 308 h 469"/>
                  <a:gd name="T24" fmla="*/ 55 w 718"/>
                  <a:gd name="T25" fmla="*/ 340 h 469"/>
                  <a:gd name="T26" fmla="*/ 27 w 718"/>
                  <a:gd name="T27" fmla="*/ 377 h 469"/>
                  <a:gd name="T28" fmla="*/ 18 w 718"/>
                  <a:gd name="T29" fmla="*/ 400 h 469"/>
                  <a:gd name="T30" fmla="*/ 9 w 718"/>
                  <a:gd name="T31" fmla="*/ 419 h 469"/>
                  <a:gd name="T32" fmla="*/ 4 w 718"/>
                  <a:gd name="T33" fmla="*/ 442 h 469"/>
                  <a:gd name="T34" fmla="*/ 0 w 718"/>
                  <a:gd name="T35" fmla="*/ 460 h 469"/>
                  <a:gd name="T36" fmla="*/ 0 w 718"/>
                  <a:gd name="T37" fmla="*/ 460 h 469"/>
                  <a:gd name="T38" fmla="*/ 4 w 718"/>
                  <a:gd name="T39" fmla="*/ 469 h 469"/>
                  <a:gd name="T40" fmla="*/ 9 w 718"/>
                  <a:gd name="T41" fmla="*/ 469 h 469"/>
                  <a:gd name="T42" fmla="*/ 14 w 718"/>
                  <a:gd name="T43" fmla="*/ 469 h 469"/>
                  <a:gd name="T44" fmla="*/ 23 w 718"/>
                  <a:gd name="T45" fmla="*/ 469 h 469"/>
                  <a:gd name="T46" fmla="*/ 23 w 718"/>
                  <a:gd name="T47" fmla="*/ 469 h 469"/>
                  <a:gd name="T48" fmla="*/ 55 w 718"/>
                  <a:gd name="T49" fmla="*/ 432 h 469"/>
                  <a:gd name="T50" fmla="*/ 83 w 718"/>
                  <a:gd name="T51" fmla="*/ 396 h 469"/>
                  <a:gd name="T52" fmla="*/ 115 w 718"/>
                  <a:gd name="T53" fmla="*/ 359 h 469"/>
                  <a:gd name="T54" fmla="*/ 142 w 718"/>
                  <a:gd name="T55" fmla="*/ 322 h 469"/>
                  <a:gd name="T56" fmla="*/ 142 w 718"/>
                  <a:gd name="T57" fmla="*/ 322 h 469"/>
                  <a:gd name="T58" fmla="*/ 184 w 718"/>
                  <a:gd name="T59" fmla="*/ 285 h 469"/>
                  <a:gd name="T60" fmla="*/ 230 w 718"/>
                  <a:gd name="T61" fmla="*/ 257 h 469"/>
                  <a:gd name="T62" fmla="*/ 281 w 718"/>
                  <a:gd name="T63" fmla="*/ 225 h 469"/>
                  <a:gd name="T64" fmla="*/ 331 w 718"/>
                  <a:gd name="T65" fmla="*/ 202 h 469"/>
                  <a:gd name="T66" fmla="*/ 331 w 718"/>
                  <a:gd name="T67" fmla="*/ 202 h 469"/>
                  <a:gd name="T68" fmla="*/ 529 w 718"/>
                  <a:gd name="T69" fmla="*/ 105 h 469"/>
                  <a:gd name="T70" fmla="*/ 626 w 718"/>
                  <a:gd name="T71" fmla="*/ 55 h 469"/>
                  <a:gd name="T72" fmla="*/ 718 w 718"/>
                  <a:gd name="T73" fmla="*/ 0 h 469"/>
                  <a:gd name="T74" fmla="*/ 718 w 718"/>
                  <a:gd name="T75" fmla="*/ 0 h 469"/>
                  <a:gd name="T76" fmla="*/ 718 w 718"/>
                  <a:gd name="T77" fmla="*/ 0 h 469"/>
                  <a:gd name="T78" fmla="*/ 718 w 718"/>
                  <a:gd name="T79" fmla="*/ 0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18" h="469">
                    <a:moveTo>
                      <a:pt x="718" y="0"/>
                    </a:moveTo>
                    <a:lnTo>
                      <a:pt x="718" y="0"/>
                    </a:lnTo>
                    <a:lnTo>
                      <a:pt x="663" y="27"/>
                    </a:lnTo>
                    <a:lnTo>
                      <a:pt x="607" y="55"/>
                    </a:lnTo>
                    <a:lnTo>
                      <a:pt x="488" y="101"/>
                    </a:lnTo>
                    <a:lnTo>
                      <a:pt x="373" y="147"/>
                    </a:lnTo>
                    <a:lnTo>
                      <a:pt x="313" y="175"/>
                    </a:lnTo>
                    <a:lnTo>
                      <a:pt x="257" y="198"/>
                    </a:lnTo>
                    <a:lnTo>
                      <a:pt x="257" y="198"/>
                    </a:lnTo>
                    <a:lnTo>
                      <a:pt x="175" y="248"/>
                    </a:lnTo>
                    <a:lnTo>
                      <a:pt x="133" y="276"/>
                    </a:lnTo>
                    <a:lnTo>
                      <a:pt x="92" y="308"/>
                    </a:lnTo>
                    <a:lnTo>
                      <a:pt x="55" y="340"/>
                    </a:lnTo>
                    <a:lnTo>
                      <a:pt x="27" y="377"/>
                    </a:lnTo>
                    <a:lnTo>
                      <a:pt x="18" y="400"/>
                    </a:lnTo>
                    <a:lnTo>
                      <a:pt x="9" y="419"/>
                    </a:lnTo>
                    <a:lnTo>
                      <a:pt x="4" y="442"/>
                    </a:lnTo>
                    <a:lnTo>
                      <a:pt x="0" y="460"/>
                    </a:lnTo>
                    <a:lnTo>
                      <a:pt x="0" y="460"/>
                    </a:lnTo>
                    <a:lnTo>
                      <a:pt x="4" y="469"/>
                    </a:lnTo>
                    <a:lnTo>
                      <a:pt x="9" y="469"/>
                    </a:lnTo>
                    <a:lnTo>
                      <a:pt x="14" y="469"/>
                    </a:lnTo>
                    <a:lnTo>
                      <a:pt x="23" y="469"/>
                    </a:lnTo>
                    <a:lnTo>
                      <a:pt x="23" y="469"/>
                    </a:lnTo>
                    <a:lnTo>
                      <a:pt x="55" y="432"/>
                    </a:lnTo>
                    <a:lnTo>
                      <a:pt x="83" y="396"/>
                    </a:lnTo>
                    <a:lnTo>
                      <a:pt x="115" y="359"/>
                    </a:lnTo>
                    <a:lnTo>
                      <a:pt x="142" y="322"/>
                    </a:lnTo>
                    <a:lnTo>
                      <a:pt x="142" y="322"/>
                    </a:lnTo>
                    <a:lnTo>
                      <a:pt x="184" y="285"/>
                    </a:lnTo>
                    <a:lnTo>
                      <a:pt x="230" y="257"/>
                    </a:lnTo>
                    <a:lnTo>
                      <a:pt x="281" y="225"/>
                    </a:lnTo>
                    <a:lnTo>
                      <a:pt x="331" y="202"/>
                    </a:lnTo>
                    <a:lnTo>
                      <a:pt x="331" y="202"/>
                    </a:lnTo>
                    <a:lnTo>
                      <a:pt x="529" y="105"/>
                    </a:lnTo>
                    <a:lnTo>
                      <a:pt x="626" y="55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8" name="Freeform 22"/>
              <p:cNvSpPr>
                <a:spLocks/>
              </p:cNvSpPr>
              <p:nvPr/>
            </p:nvSpPr>
            <p:spPr bwMode="auto">
              <a:xfrm>
                <a:off x="3370970" y="3391694"/>
                <a:ext cx="222380" cy="277813"/>
              </a:xfrm>
              <a:custGeom>
                <a:avLst/>
                <a:gdLst>
                  <a:gd name="T0" fmla="*/ 133 w 138"/>
                  <a:gd name="T1" fmla="*/ 0 h 175"/>
                  <a:gd name="T2" fmla="*/ 133 w 138"/>
                  <a:gd name="T3" fmla="*/ 0 h 175"/>
                  <a:gd name="T4" fmla="*/ 78 w 138"/>
                  <a:gd name="T5" fmla="*/ 88 h 175"/>
                  <a:gd name="T6" fmla="*/ 78 w 138"/>
                  <a:gd name="T7" fmla="*/ 88 h 175"/>
                  <a:gd name="T8" fmla="*/ 60 w 138"/>
                  <a:gd name="T9" fmla="*/ 111 h 175"/>
                  <a:gd name="T10" fmla="*/ 41 w 138"/>
                  <a:gd name="T11" fmla="*/ 129 h 175"/>
                  <a:gd name="T12" fmla="*/ 0 w 138"/>
                  <a:gd name="T13" fmla="*/ 171 h 175"/>
                  <a:gd name="T14" fmla="*/ 0 w 138"/>
                  <a:gd name="T15" fmla="*/ 171 h 175"/>
                  <a:gd name="T16" fmla="*/ 0 w 138"/>
                  <a:gd name="T17" fmla="*/ 171 h 175"/>
                  <a:gd name="T18" fmla="*/ 5 w 138"/>
                  <a:gd name="T19" fmla="*/ 175 h 175"/>
                  <a:gd name="T20" fmla="*/ 5 w 138"/>
                  <a:gd name="T21" fmla="*/ 175 h 175"/>
                  <a:gd name="T22" fmla="*/ 28 w 138"/>
                  <a:gd name="T23" fmla="*/ 161 h 175"/>
                  <a:gd name="T24" fmla="*/ 51 w 138"/>
                  <a:gd name="T25" fmla="*/ 143 h 175"/>
                  <a:gd name="T26" fmla="*/ 69 w 138"/>
                  <a:gd name="T27" fmla="*/ 120 h 175"/>
                  <a:gd name="T28" fmla="*/ 87 w 138"/>
                  <a:gd name="T29" fmla="*/ 97 h 175"/>
                  <a:gd name="T30" fmla="*/ 115 w 138"/>
                  <a:gd name="T31" fmla="*/ 51 h 175"/>
                  <a:gd name="T32" fmla="*/ 138 w 138"/>
                  <a:gd name="T33" fmla="*/ 5 h 175"/>
                  <a:gd name="T34" fmla="*/ 138 w 138"/>
                  <a:gd name="T35" fmla="*/ 5 h 175"/>
                  <a:gd name="T36" fmla="*/ 133 w 138"/>
                  <a:gd name="T37" fmla="*/ 0 h 175"/>
                  <a:gd name="T38" fmla="*/ 133 w 138"/>
                  <a:gd name="T39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75">
                    <a:moveTo>
                      <a:pt x="133" y="0"/>
                    </a:moveTo>
                    <a:lnTo>
                      <a:pt x="133" y="0"/>
                    </a:lnTo>
                    <a:lnTo>
                      <a:pt x="78" y="88"/>
                    </a:lnTo>
                    <a:lnTo>
                      <a:pt x="78" y="88"/>
                    </a:lnTo>
                    <a:lnTo>
                      <a:pt x="60" y="111"/>
                    </a:lnTo>
                    <a:lnTo>
                      <a:pt x="41" y="129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8" y="161"/>
                    </a:lnTo>
                    <a:lnTo>
                      <a:pt x="51" y="143"/>
                    </a:lnTo>
                    <a:lnTo>
                      <a:pt x="69" y="120"/>
                    </a:lnTo>
                    <a:lnTo>
                      <a:pt x="87" y="97"/>
                    </a:lnTo>
                    <a:lnTo>
                      <a:pt x="115" y="51"/>
                    </a:lnTo>
                    <a:lnTo>
                      <a:pt x="138" y="5"/>
                    </a:lnTo>
                    <a:lnTo>
                      <a:pt x="138" y="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Freeform 23"/>
              <p:cNvSpPr>
                <a:spLocks/>
              </p:cNvSpPr>
              <p:nvPr/>
            </p:nvSpPr>
            <p:spPr bwMode="auto">
              <a:xfrm>
                <a:off x="1353437" y="3590132"/>
                <a:ext cx="489880" cy="247650"/>
              </a:xfrm>
              <a:custGeom>
                <a:avLst/>
                <a:gdLst>
                  <a:gd name="T0" fmla="*/ 5 w 304"/>
                  <a:gd name="T1" fmla="*/ 156 h 156"/>
                  <a:gd name="T2" fmla="*/ 5 w 304"/>
                  <a:gd name="T3" fmla="*/ 156 h 156"/>
                  <a:gd name="T4" fmla="*/ 32 w 304"/>
                  <a:gd name="T5" fmla="*/ 119 h 156"/>
                  <a:gd name="T6" fmla="*/ 65 w 304"/>
                  <a:gd name="T7" fmla="*/ 87 h 156"/>
                  <a:gd name="T8" fmla="*/ 101 w 304"/>
                  <a:gd name="T9" fmla="*/ 64 h 156"/>
                  <a:gd name="T10" fmla="*/ 134 w 304"/>
                  <a:gd name="T11" fmla="*/ 41 h 156"/>
                  <a:gd name="T12" fmla="*/ 134 w 304"/>
                  <a:gd name="T13" fmla="*/ 41 h 156"/>
                  <a:gd name="T14" fmla="*/ 161 w 304"/>
                  <a:gd name="T15" fmla="*/ 36 h 156"/>
                  <a:gd name="T16" fmla="*/ 189 w 304"/>
                  <a:gd name="T17" fmla="*/ 27 h 156"/>
                  <a:gd name="T18" fmla="*/ 244 w 304"/>
                  <a:gd name="T19" fmla="*/ 18 h 156"/>
                  <a:gd name="T20" fmla="*/ 244 w 304"/>
                  <a:gd name="T21" fmla="*/ 18 h 156"/>
                  <a:gd name="T22" fmla="*/ 262 w 304"/>
                  <a:gd name="T23" fmla="*/ 18 h 156"/>
                  <a:gd name="T24" fmla="*/ 272 w 304"/>
                  <a:gd name="T25" fmla="*/ 18 h 156"/>
                  <a:gd name="T26" fmla="*/ 285 w 304"/>
                  <a:gd name="T27" fmla="*/ 18 h 156"/>
                  <a:gd name="T28" fmla="*/ 299 w 304"/>
                  <a:gd name="T29" fmla="*/ 13 h 156"/>
                  <a:gd name="T30" fmla="*/ 299 w 304"/>
                  <a:gd name="T31" fmla="*/ 13 h 156"/>
                  <a:gd name="T32" fmla="*/ 304 w 304"/>
                  <a:gd name="T33" fmla="*/ 9 h 156"/>
                  <a:gd name="T34" fmla="*/ 304 w 304"/>
                  <a:gd name="T35" fmla="*/ 4 h 156"/>
                  <a:gd name="T36" fmla="*/ 299 w 304"/>
                  <a:gd name="T37" fmla="*/ 4 h 156"/>
                  <a:gd name="T38" fmla="*/ 299 w 304"/>
                  <a:gd name="T39" fmla="*/ 4 h 156"/>
                  <a:gd name="T40" fmla="*/ 262 w 304"/>
                  <a:gd name="T41" fmla="*/ 0 h 156"/>
                  <a:gd name="T42" fmla="*/ 216 w 304"/>
                  <a:gd name="T43" fmla="*/ 4 h 156"/>
                  <a:gd name="T44" fmla="*/ 170 w 304"/>
                  <a:gd name="T45" fmla="*/ 18 h 156"/>
                  <a:gd name="T46" fmla="*/ 134 w 304"/>
                  <a:gd name="T47" fmla="*/ 32 h 156"/>
                  <a:gd name="T48" fmla="*/ 134 w 304"/>
                  <a:gd name="T49" fmla="*/ 32 h 156"/>
                  <a:gd name="T50" fmla="*/ 92 w 304"/>
                  <a:gd name="T51" fmla="*/ 55 h 156"/>
                  <a:gd name="T52" fmla="*/ 55 w 304"/>
                  <a:gd name="T53" fmla="*/ 83 h 156"/>
                  <a:gd name="T54" fmla="*/ 28 w 304"/>
                  <a:gd name="T55" fmla="*/ 115 h 156"/>
                  <a:gd name="T56" fmla="*/ 0 w 304"/>
                  <a:gd name="T57" fmla="*/ 156 h 156"/>
                  <a:gd name="T58" fmla="*/ 0 w 304"/>
                  <a:gd name="T59" fmla="*/ 156 h 156"/>
                  <a:gd name="T60" fmla="*/ 0 w 304"/>
                  <a:gd name="T61" fmla="*/ 156 h 156"/>
                  <a:gd name="T62" fmla="*/ 5 w 304"/>
                  <a:gd name="T63" fmla="*/ 156 h 156"/>
                  <a:gd name="T64" fmla="*/ 5 w 304"/>
                  <a:gd name="T65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4" h="156">
                    <a:moveTo>
                      <a:pt x="5" y="156"/>
                    </a:moveTo>
                    <a:lnTo>
                      <a:pt x="5" y="156"/>
                    </a:lnTo>
                    <a:lnTo>
                      <a:pt x="32" y="119"/>
                    </a:lnTo>
                    <a:lnTo>
                      <a:pt x="65" y="87"/>
                    </a:lnTo>
                    <a:lnTo>
                      <a:pt x="101" y="64"/>
                    </a:lnTo>
                    <a:lnTo>
                      <a:pt x="134" y="41"/>
                    </a:lnTo>
                    <a:lnTo>
                      <a:pt x="134" y="41"/>
                    </a:lnTo>
                    <a:lnTo>
                      <a:pt x="161" y="36"/>
                    </a:lnTo>
                    <a:lnTo>
                      <a:pt x="189" y="27"/>
                    </a:lnTo>
                    <a:lnTo>
                      <a:pt x="244" y="18"/>
                    </a:lnTo>
                    <a:lnTo>
                      <a:pt x="244" y="18"/>
                    </a:lnTo>
                    <a:lnTo>
                      <a:pt x="262" y="18"/>
                    </a:lnTo>
                    <a:lnTo>
                      <a:pt x="272" y="18"/>
                    </a:lnTo>
                    <a:lnTo>
                      <a:pt x="285" y="18"/>
                    </a:lnTo>
                    <a:lnTo>
                      <a:pt x="299" y="13"/>
                    </a:lnTo>
                    <a:lnTo>
                      <a:pt x="299" y="13"/>
                    </a:lnTo>
                    <a:lnTo>
                      <a:pt x="304" y="9"/>
                    </a:lnTo>
                    <a:lnTo>
                      <a:pt x="304" y="4"/>
                    </a:lnTo>
                    <a:lnTo>
                      <a:pt x="299" y="4"/>
                    </a:lnTo>
                    <a:lnTo>
                      <a:pt x="299" y="4"/>
                    </a:lnTo>
                    <a:lnTo>
                      <a:pt x="262" y="0"/>
                    </a:lnTo>
                    <a:lnTo>
                      <a:pt x="216" y="4"/>
                    </a:lnTo>
                    <a:lnTo>
                      <a:pt x="170" y="18"/>
                    </a:lnTo>
                    <a:lnTo>
                      <a:pt x="134" y="32"/>
                    </a:lnTo>
                    <a:lnTo>
                      <a:pt x="134" y="32"/>
                    </a:lnTo>
                    <a:lnTo>
                      <a:pt x="92" y="55"/>
                    </a:lnTo>
                    <a:lnTo>
                      <a:pt x="55" y="83"/>
                    </a:lnTo>
                    <a:lnTo>
                      <a:pt x="28" y="115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5" y="156"/>
                    </a:lnTo>
                    <a:lnTo>
                      <a:pt x="5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0" name="Freeform 24"/>
              <p:cNvSpPr>
                <a:spLocks/>
              </p:cNvSpPr>
              <p:nvPr/>
            </p:nvSpPr>
            <p:spPr bwMode="auto">
              <a:xfrm>
                <a:off x="3511166" y="3626644"/>
                <a:ext cx="275558" cy="57150"/>
              </a:xfrm>
              <a:custGeom>
                <a:avLst/>
                <a:gdLst>
                  <a:gd name="T0" fmla="*/ 0 w 171"/>
                  <a:gd name="T1" fmla="*/ 4 h 36"/>
                  <a:gd name="T2" fmla="*/ 0 w 171"/>
                  <a:gd name="T3" fmla="*/ 4 h 36"/>
                  <a:gd name="T4" fmla="*/ 46 w 171"/>
                  <a:gd name="T5" fmla="*/ 4 h 36"/>
                  <a:gd name="T6" fmla="*/ 88 w 171"/>
                  <a:gd name="T7" fmla="*/ 4 h 36"/>
                  <a:gd name="T8" fmla="*/ 129 w 171"/>
                  <a:gd name="T9" fmla="*/ 13 h 36"/>
                  <a:gd name="T10" fmla="*/ 152 w 171"/>
                  <a:gd name="T11" fmla="*/ 23 h 36"/>
                  <a:gd name="T12" fmla="*/ 171 w 171"/>
                  <a:gd name="T13" fmla="*/ 36 h 36"/>
                  <a:gd name="T14" fmla="*/ 171 w 171"/>
                  <a:gd name="T15" fmla="*/ 36 h 36"/>
                  <a:gd name="T16" fmla="*/ 171 w 171"/>
                  <a:gd name="T17" fmla="*/ 32 h 36"/>
                  <a:gd name="T18" fmla="*/ 171 w 171"/>
                  <a:gd name="T19" fmla="*/ 32 h 36"/>
                  <a:gd name="T20" fmla="*/ 152 w 171"/>
                  <a:gd name="T21" fmla="*/ 18 h 36"/>
                  <a:gd name="T22" fmla="*/ 134 w 171"/>
                  <a:gd name="T23" fmla="*/ 9 h 36"/>
                  <a:gd name="T24" fmla="*/ 116 w 171"/>
                  <a:gd name="T25" fmla="*/ 4 h 36"/>
                  <a:gd name="T26" fmla="*/ 93 w 171"/>
                  <a:gd name="T27" fmla="*/ 0 h 36"/>
                  <a:gd name="T28" fmla="*/ 46 w 171"/>
                  <a:gd name="T29" fmla="*/ 0 h 36"/>
                  <a:gd name="T30" fmla="*/ 0 w 171"/>
                  <a:gd name="T31" fmla="*/ 0 h 36"/>
                  <a:gd name="T32" fmla="*/ 0 w 171"/>
                  <a:gd name="T33" fmla="*/ 0 h 36"/>
                  <a:gd name="T34" fmla="*/ 0 w 171"/>
                  <a:gd name="T35" fmla="*/ 4 h 36"/>
                  <a:gd name="T36" fmla="*/ 0 w 171"/>
                  <a:gd name="T37" fmla="*/ 4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36">
                    <a:moveTo>
                      <a:pt x="0" y="4"/>
                    </a:moveTo>
                    <a:lnTo>
                      <a:pt x="0" y="4"/>
                    </a:lnTo>
                    <a:lnTo>
                      <a:pt x="46" y="4"/>
                    </a:lnTo>
                    <a:lnTo>
                      <a:pt x="88" y="4"/>
                    </a:lnTo>
                    <a:lnTo>
                      <a:pt x="129" y="13"/>
                    </a:lnTo>
                    <a:lnTo>
                      <a:pt x="152" y="23"/>
                    </a:lnTo>
                    <a:lnTo>
                      <a:pt x="171" y="36"/>
                    </a:lnTo>
                    <a:lnTo>
                      <a:pt x="171" y="36"/>
                    </a:lnTo>
                    <a:lnTo>
                      <a:pt x="171" y="32"/>
                    </a:lnTo>
                    <a:lnTo>
                      <a:pt x="171" y="32"/>
                    </a:lnTo>
                    <a:lnTo>
                      <a:pt x="152" y="18"/>
                    </a:lnTo>
                    <a:lnTo>
                      <a:pt x="134" y="9"/>
                    </a:lnTo>
                    <a:lnTo>
                      <a:pt x="116" y="4"/>
                    </a:lnTo>
                    <a:lnTo>
                      <a:pt x="93" y="0"/>
                    </a:lnTo>
                    <a:lnTo>
                      <a:pt x="4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Freeform 25"/>
              <p:cNvSpPr>
                <a:spLocks/>
              </p:cNvSpPr>
              <p:nvPr/>
            </p:nvSpPr>
            <p:spPr bwMode="auto">
              <a:xfrm>
                <a:off x="3074464" y="3764757"/>
                <a:ext cx="348073" cy="73025"/>
              </a:xfrm>
              <a:custGeom>
                <a:avLst/>
                <a:gdLst>
                  <a:gd name="T0" fmla="*/ 216 w 216"/>
                  <a:gd name="T1" fmla="*/ 42 h 46"/>
                  <a:gd name="T2" fmla="*/ 216 w 216"/>
                  <a:gd name="T3" fmla="*/ 42 h 46"/>
                  <a:gd name="T4" fmla="*/ 166 w 216"/>
                  <a:gd name="T5" fmla="*/ 23 h 46"/>
                  <a:gd name="T6" fmla="*/ 106 w 216"/>
                  <a:gd name="T7" fmla="*/ 5 h 46"/>
                  <a:gd name="T8" fmla="*/ 78 w 216"/>
                  <a:gd name="T9" fmla="*/ 0 h 46"/>
                  <a:gd name="T10" fmla="*/ 51 w 216"/>
                  <a:gd name="T11" fmla="*/ 0 h 46"/>
                  <a:gd name="T12" fmla="*/ 23 w 216"/>
                  <a:gd name="T13" fmla="*/ 5 h 46"/>
                  <a:gd name="T14" fmla="*/ 0 w 216"/>
                  <a:gd name="T15" fmla="*/ 19 h 46"/>
                  <a:gd name="T16" fmla="*/ 0 w 216"/>
                  <a:gd name="T17" fmla="*/ 19 h 46"/>
                  <a:gd name="T18" fmla="*/ 0 w 216"/>
                  <a:gd name="T19" fmla="*/ 23 h 46"/>
                  <a:gd name="T20" fmla="*/ 0 w 216"/>
                  <a:gd name="T21" fmla="*/ 23 h 46"/>
                  <a:gd name="T22" fmla="*/ 5 w 216"/>
                  <a:gd name="T23" fmla="*/ 28 h 46"/>
                  <a:gd name="T24" fmla="*/ 5 w 216"/>
                  <a:gd name="T25" fmla="*/ 28 h 46"/>
                  <a:gd name="T26" fmla="*/ 55 w 216"/>
                  <a:gd name="T27" fmla="*/ 28 h 46"/>
                  <a:gd name="T28" fmla="*/ 101 w 216"/>
                  <a:gd name="T29" fmla="*/ 28 h 46"/>
                  <a:gd name="T30" fmla="*/ 101 w 216"/>
                  <a:gd name="T31" fmla="*/ 28 h 46"/>
                  <a:gd name="T32" fmla="*/ 156 w 216"/>
                  <a:gd name="T33" fmla="*/ 37 h 46"/>
                  <a:gd name="T34" fmla="*/ 212 w 216"/>
                  <a:gd name="T35" fmla="*/ 46 h 46"/>
                  <a:gd name="T36" fmla="*/ 212 w 216"/>
                  <a:gd name="T37" fmla="*/ 46 h 46"/>
                  <a:gd name="T38" fmla="*/ 216 w 216"/>
                  <a:gd name="T39" fmla="*/ 46 h 46"/>
                  <a:gd name="T40" fmla="*/ 216 w 216"/>
                  <a:gd name="T41" fmla="*/ 42 h 46"/>
                  <a:gd name="T42" fmla="*/ 216 w 216"/>
                  <a:gd name="T43" fmla="*/ 4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16" h="46">
                    <a:moveTo>
                      <a:pt x="216" y="42"/>
                    </a:moveTo>
                    <a:lnTo>
                      <a:pt x="216" y="42"/>
                    </a:lnTo>
                    <a:lnTo>
                      <a:pt x="166" y="23"/>
                    </a:lnTo>
                    <a:lnTo>
                      <a:pt x="106" y="5"/>
                    </a:lnTo>
                    <a:lnTo>
                      <a:pt x="78" y="0"/>
                    </a:lnTo>
                    <a:lnTo>
                      <a:pt x="51" y="0"/>
                    </a:lnTo>
                    <a:lnTo>
                      <a:pt x="23" y="5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55" y="28"/>
                    </a:lnTo>
                    <a:lnTo>
                      <a:pt x="101" y="28"/>
                    </a:lnTo>
                    <a:lnTo>
                      <a:pt x="101" y="28"/>
                    </a:lnTo>
                    <a:lnTo>
                      <a:pt x="156" y="37"/>
                    </a:lnTo>
                    <a:lnTo>
                      <a:pt x="212" y="46"/>
                    </a:lnTo>
                    <a:lnTo>
                      <a:pt x="212" y="46"/>
                    </a:lnTo>
                    <a:lnTo>
                      <a:pt x="216" y="46"/>
                    </a:lnTo>
                    <a:lnTo>
                      <a:pt x="216" y="42"/>
                    </a:lnTo>
                    <a:lnTo>
                      <a:pt x="216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2" name="Freeform 26"/>
              <p:cNvSpPr>
                <a:spLocks/>
              </p:cNvSpPr>
              <p:nvPr/>
            </p:nvSpPr>
            <p:spPr bwMode="auto">
              <a:xfrm>
                <a:off x="2495954" y="3245644"/>
                <a:ext cx="273946" cy="336550"/>
              </a:xfrm>
              <a:custGeom>
                <a:avLst/>
                <a:gdLst>
                  <a:gd name="T0" fmla="*/ 170 w 170"/>
                  <a:gd name="T1" fmla="*/ 0 h 212"/>
                  <a:gd name="T2" fmla="*/ 170 w 170"/>
                  <a:gd name="T3" fmla="*/ 0 h 212"/>
                  <a:gd name="T4" fmla="*/ 115 w 170"/>
                  <a:gd name="T5" fmla="*/ 42 h 212"/>
                  <a:gd name="T6" fmla="*/ 60 w 170"/>
                  <a:gd name="T7" fmla="*/ 88 h 212"/>
                  <a:gd name="T8" fmla="*/ 37 w 170"/>
                  <a:gd name="T9" fmla="*/ 111 h 212"/>
                  <a:gd name="T10" fmla="*/ 18 w 170"/>
                  <a:gd name="T11" fmla="*/ 138 h 212"/>
                  <a:gd name="T12" fmla="*/ 5 w 170"/>
                  <a:gd name="T13" fmla="*/ 166 h 212"/>
                  <a:gd name="T14" fmla="*/ 0 w 170"/>
                  <a:gd name="T15" fmla="*/ 198 h 212"/>
                  <a:gd name="T16" fmla="*/ 0 w 170"/>
                  <a:gd name="T17" fmla="*/ 198 h 212"/>
                  <a:gd name="T18" fmla="*/ 0 w 170"/>
                  <a:gd name="T19" fmla="*/ 212 h 212"/>
                  <a:gd name="T20" fmla="*/ 0 w 170"/>
                  <a:gd name="T21" fmla="*/ 212 h 212"/>
                  <a:gd name="T22" fmla="*/ 5 w 170"/>
                  <a:gd name="T23" fmla="*/ 212 h 212"/>
                  <a:gd name="T24" fmla="*/ 14 w 170"/>
                  <a:gd name="T25" fmla="*/ 189 h 212"/>
                  <a:gd name="T26" fmla="*/ 14 w 170"/>
                  <a:gd name="T27" fmla="*/ 189 h 212"/>
                  <a:gd name="T28" fmla="*/ 28 w 170"/>
                  <a:gd name="T29" fmla="*/ 161 h 212"/>
                  <a:gd name="T30" fmla="*/ 41 w 170"/>
                  <a:gd name="T31" fmla="*/ 134 h 212"/>
                  <a:gd name="T32" fmla="*/ 83 w 170"/>
                  <a:gd name="T33" fmla="*/ 88 h 212"/>
                  <a:gd name="T34" fmla="*/ 124 w 170"/>
                  <a:gd name="T35" fmla="*/ 42 h 212"/>
                  <a:gd name="T36" fmla="*/ 170 w 170"/>
                  <a:gd name="T37" fmla="*/ 0 h 212"/>
                  <a:gd name="T38" fmla="*/ 170 w 170"/>
                  <a:gd name="T39" fmla="*/ 0 h 212"/>
                  <a:gd name="T40" fmla="*/ 170 w 170"/>
                  <a:gd name="T41" fmla="*/ 0 h 212"/>
                  <a:gd name="T42" fmla="*/ 170 w 170"/>
                  <a:gd name="T43" fmla="*/ 0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0" h="212">
                    <a:moveTo>
                      <a:pt x="170" y="0"/>
                    </a:moveTo>
                    <a:lnTo>
                      <a:pt x="170" y="0"/>
                    </a:lnTo>
                    <a:lnTo>
                      <a:pt x="115" y="42"/>
                    </a:lnTo>
                    <a:lnTo>
                      <a:pt x="60" y="88"/>
                    </a:lnTo>
                    <a:lnTo>
                      <a:pt x="37" y="111"/>
                    </a:lnTo>
                    <a:lnTo>
                      <a:pt x="18" y="138"/>
                    </a:lnTo>
                    <a:lnTo>
                      <a:pt x="5" y="166"/>
                    </a:lnTo>
                    <a:lnTo>
                      <a:pt x="0" y="198"/>
                    </a:lnTo>
                    <a:lnTo>
                      <a:pt x="0" y="198"/>
                    </a:lnTo>
                    <a:lnTo>
                      <a:pt x="0" y="212"/>
                    </a:lnTo>
                    <a:lnTo>
                      <a:pt x="0" y="212"/>
                    </a:lnTo>
                    <a:lnTo>
                      <a:pt x="5" y="212"/>
                    </a:lnTo>
                    <a:lnTo>
                      <a:pt x="14" y="189"/>
                    </a:lnTo>
                    <a:lnTo>
                      <a:pt x="14" y="189"/>
                    </a:lnTo>
                    <a:lnTo>
                      <a:pt x="28" y="161"/>
                    </a:lnTo>
                    <a:lnTo>
                      <a:pt x="41" y="134"/>
                    </a:lnTo>
                    <a:lnTo>
                      <a:pt x="83" y="88"/>
                    </a:lnTo>
                    <a:lnTo>
                      <a:pt x="124" y="42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Freeform 27"/>
              <p:cNvSpPr>
                <a:spLocks/>
              </p:cNvSpPr>
              <p:nvPr/>
            </p:nvSpPr>
            <p:spPr bwMode="auto">
              <a:xfrm>
                <a:off x="1561313" y="3896519"/>
                <a:ext cx="866959" cy="452438"/>
              </a:xfrm>
              <a:custGeom>
                <a:avLst/>
                <a:gdLst>
                  <a:gd name="T0" fmla="*/ 0 w 538"/>
                  <a:gd name="T1" fmla="*/ 0 h 285"/>
                  <a:gd name="T2" fmla="*/ 0 w 538"/>
                  <a:gd name="T3" fmla="*/ 0 h 285"/>
                  <a:gd name="T4" fmla="*/ 23 w 538"/>
                  <a:gd name="T5" fmla="*/ 28 h 285"/>
                  <a:gd name="T6" fmla="*/ 51 w 538"/>
                  <a:gd name="T7" fmla="*/ 51 h 285"/>
                  <a:gd name="T8" fmla="*/ 78 w 538"/>
                  <a:gd name="T9" fmla="*/ 69 h 285"/>
                  <a:gd name="T10" fmla="*/ 110 w 538"/>
                  <a:gd name="T11" fmla="*/ 87 h 285"/>
                  <a:gd name="T12" fmla="*/ 179 w 538"/>
                  <a:gd name="T13" fmla="*/ 110 h 285"/>
                  <a:gd name="T14" fmla="*/ 249 w 538"/>
                  <a:gd name="T15" fmla="*/ 129 h 285"/>
                  <a:gd name="T16" fmla="*/ 249 w 538"/>
                  <a:gd name="T17" fmla="*/ 129 h 285"/>
                  <a:gd name="T18" fmla="*/ 331 w 538"/>
                  <a:gd name="T19" fmla="*/ 152 h 285"/>
                  <a:gd name="T20" fmla="*/ 373 w 538"/>
                  <a:gd name="T21" fmla="*/ 166 h 285"/>
                  <a:gd name="T22" fmla="*/ 410 w 538"/>
                  <a:gd name="T23" fmla="*/ 180 h 285"/>
                  <a:gd name="T24" fmla="*/ 442 w 538"/>
                  <a:gd name="T25" fmla="*/ 198 h 285"/>
                  <a:gd name="T26" fmla="*/ 474 w 538"/>
                  <a:gd name="T27" fmla="*/ 221 h 285"/>
                  <a:gd name="T28" fmla="*/ 506 w 538"/>
                  <a:gd name="T29" fmla="*/ 249 h 285"/>
                  <a:gd name="T30" fmla="*/ 534 w 538"/>
                  <a:gd name="T31" fmla="*/ 285 h 285"/>
                  <a:gd name="T32" fmla="*/ 534 w 538"/>
                  <a:gd name="T33" fmla="*/ 285 h 285"/>
                  <a:gd name="T34" fmla="*/ 538 w 538"/>
                  <a:gd name="T35" fmla="*/ 285 h 285"/>
                  <a:gd name="T36" fmla="*/ 538 w 538"/>
                  <a:gd name="T37" fmla="*/ 281 h 285"/>
                  <a:gd name="T38" fmla="*/ 538 w 538"/>
                  <a:gd name="T39" fmla="*/ 281 h 285"/>
                  <a:gd name="T40" fmla="*/ 534 w 538"/>
                  <a:gd name="T41" fmla="*/ 249 h 285"/>
                  <a:gd name="T42" fmla="*/ 515 w 538"/>
                  <a:gd name="T43" fmla="*/ 221 h 285"/>
                  <a:gd name="T44" fmla="*/ 492 w 538"/>
                  <a:gd name="T45" fmla="*/ 193 h 285"/>
                  <a:gd name="T46" fmla="*/ 469 w 538"/>
                  <a:gd name="T47" fmla="*/ 170 h 285"/>
                  <a:gd name="T48" fmla="*/ 437 w 538"/>
                  <a:gd name="T49" fmla="*/ 157 h 285"/>
                  <a:gd name="T50" fmla="*/ 405 w 538"/>
                  <a:gd name="T51" fmla="*/ 138 h 285"/>
                  <a:gd name="T52" fmla="*/ 341 w 538"/>
                  <a:gd name="T53" fmla="*/ 120 h 285"/>
                  <a:gd name="T54" fmla="*/ 341 w 538"/>
                  <a:gd name="T55" fmla="*/ 120 h 285"/>
                  <a:gd name="T56" fmla="*/ 253 w 538"/>
                  <a:gd name="T57" fmla="*/ 97 h 285"/>
                  <a:gd name="T58" fmla="*/ 161 w 538"/>
                  <a:gd name="T59" fmla="*/ 78 h 285"/>
                  <a:gd name="T60" fmla="*/ 115 w 538"/>
                  <a:gd name="T61" fmla="*/ 69 h 285"/>
                  <a:gd name="T62" fmla="*/ 74 w 538"/>
                  <a:gd name="T63" fmla="*/ 51 h 285"/>
                  <a:gd name="T64" fmla="*/ 37 w 538"/>
                  <a:gd name="T65" fmla="*/ 28 h 285"/>
                  <a:gd name="T66" fmla="*/ 0 w 538"/>
                  <a:gd name="T67" fmla="*/ 0 h 285"/>
                  <a:gd name="T68" fmla="*/ 0 w 538"/>
                  <a:gd name="T69" fmla="*/ 0 h 285"/>
                  <a:gd name="T70" fmla="*/ 0 w 538"/>
                  <a:gd name="T71" fmla="*/ 0 h 285"/>
                  <a:gd name="T72" fmla="*/ 0 w 538"/>
                  <a:gd name="T73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38" h="285">
                    <a:moveTo>
                      <a:pt x="0" y="0"/>
                    </a:moveTo>
                    <a:lnTo>
                      <a:pt x="0" y="0"/>
                    </a:lnTo>
                    <a:lnTo>
                      <a:pt x="23" y="28"/>
                    </a:lnTo>
                    <a:lnTo>
                      <a:pt x="51" y="51"/>
                    </a:lnTo>
                    <a:lnTo>
                      <a:pt x="78" y="69"/>
                    </a:lnTo>
                    <a:lnTo>
                      <a:pt x="110" y="87"/>
                    </a:lnTo>
                    <a:lnTo>
                      <a:pt x="179" y="110"/>
                    </a:lnTo>
                    <a:lnTo>
                      <a:pt x="249" y="129"/>
                    </a:lnTo>
                    <a:lnTo>
                      <a:pt x="249" y="129"/>
                    </a:lnTo>
                    <a:lnTo>
                      <a:pt x="331" y="152"/>
                    </a:lnTo>
                    <a:lnTo>
                      <a:pt x="373" y="166"/>
                    </a:lnTo>
                    <a:lnTo>
                      <a:pt x="410" y="180"/>
                    </a:lnTo>
                    <a:lnTo>
                      <a:pt x="442" y="198"/>
                    </a:lnTo>
                    <a:lnTo>
                      <a:pt x="474" y="221"/>
                    </a:lnTo>
                    <a:lnTo>
                      <a:pt x="506" y="249"/>
                    </a:lnTo>
                    <a:lnTo>
                      <a:pt x="534" y="285"/>
                    </a:lnTo>
                    <a:lnTo>
                      <a:pt x="534" y="285"/>
                    </a:lnTo>
                    <a:lnTo>
                      <a:pt x="538" y="285"/>
                    </a:lnTo>
                    <a:lnTo>
                      <a:pt x="538" y="281"/>
                    </a:lnTo>
                    <a:lnTo>
                      <a:pt x="538" y="281"/>
                    </a:lnTo>
                    <a:lnTo>
                      <a:pt x="534" y="249"/>
                    </a:lnTo>
                    <a:lnTo>
                      <a:pt x="515" y="221"/>
                    </a:lnTo>
                    <a:lnTo>
                      <a:pt x="492" y="193"/>
                    </a:lnTo>
                    <a:lnTo>
                      <a:pt x="469" y="170"/>
                    </a:lnTo>
                    <a:lnTo>
                      <a:pt x="437" y="157"/>
                    </a:lnTo>
                    <a:lnTo>
                      <a:pt x="405" y="138"/>
                    </a:lnTo>
                    <a:lnTo>
                      <a:pt x="341" y="120"/>
                    </a:lnTo>
                    <a:lnTo>
                      <a:pt x="341" y="120"/>
                    </a:lnTo>
                    <a:lnTo>
                      <a:pt x="253" y="97"/>
                    </a:lnTo>
                    <a:lnTo>
                      <a:pt x="161" y="78"/>
                    </a:lnTo>
                    <a:lnTo>
                      <a:pt x="115" y="69"/>
                    </a:lnTo>
                    <a:lnTo>
                      <a:pt x="74" y="51"/>
                    </a:lnTo>
                    <a:lnTo>
                      <a:pt x="3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4" name="Freeform 28"/>
              <p:cNvSpPr>
                <a:spLocks/>
              </p:cNvSpPr>
              <p:nvPr/>
            </p:nvSpPr>
            <p:spPr bwMode="auto">
              <a:xfrm>
                <a:off x="1643497" y="4071144"/>
                <a:ext cx="399639" cy="117475"/>
              </a:xfrm>
              <a:custGeom>
                <a:avLst/>
                <a:gdLst>
                  <a:gd name="T0" fmla="*/ 4 w 248"/>
                  <a:gd name="T1" fmla="*/ 74 h 74"/>
                  <a:gd name="T2" fmla="*/ 4 w 248"/>
                  <a:gd name="T3" fmla="*/ 74 h 74"/>
                  <a:gd name="T4" fmla="*/ 59 w 248"/>
                  <a:gd name="T5" fmla="*/ 60 h 74"/>
                  <a:gd name="T6" fmla="*/ 115 w 248"/>
                  <a:gd name="T7" fmla="*/ 37 h 74"/>
                  <a:gd name="T8" fmla="*/ 115 w 248"/>
                  <a:gd name="T9" fmla="*/ 37 h 74"/>
                  <a:gd name="T10" fmla="*/ 147 w 248"/>
                  <a:gd name="T11" fmla="*/ 33 h 74"/>
                  <a:gd name="T12" fmla="*/ 179 w 248"/>
                  <a:gd name="T13" fmla="*/ 28 h 74"/>
                  <a:gd name="T14" fmla="*/ 244 w 248"/>
                  <a:gd name="T15" fmla="*/ 28 h 74"/>
                  <a:gd name="T16" fmla="*/ 244 w 248"/>
                  <a:gd name="T17" fmla="*/ 28 h 74"/>
                  <a:gd name="T18" fmla="*/ 248 w 248"/>
                  <a:gd name="T19" fmla="*/ 28 h 74"/>
                  <a:gd name="T20" fmla="*/ 248 w 248"/>
                  <a:gd name="T21" fmla="*/ 24 h 74"/>
                  <a:gd name="T22" fmla="*/ 248 w 248"/>
                  <a:gd name="T23" fmla="*/ 24 h 74"/>
                  <a:gd name="T24" fmla="*/ 234 w 248"/>
                  <a:gd name="T25" fmla="*/ 14 h 74"/>
                  <a:gd name="T26" fmla="*/ 216 w 248"/>
                  <a:gd name="T27" fmla="*/ 5 h 74"/>
                  <a:gd name="T28" fmla="*/ 188 w 248"/>
                  <a:gd name="T29" fmla="*/ 0 h 74"/>
                  <a:gd name="T30" fmla="*/ 156 w 248"/>
                  <a:gd name="T31" fmla="*/ 5 h 74"/>
                  <a:gd name="T32" fmla="*/ 124 w 248"/>
                  <a:gd name="T33" fmla="*/ 14 h 74"/>
                  <a:gd name="T34" fmla="*/ 59 w 248"/>
                  <a:gd name="T35" fmla="*/ 47 h 74"/>
                  <a:gd name="T36" fmla="*/ 0 w 248"/>
                  <a:gd name="T37" fmla="*/ 74 h 74"/>
                  <a:gd name="T38" fmla="*/ 0 w 248"/>
                  <a:gd name="T39" fmla="*/ 74 h 74"/>
                  <a:gd name="T40" fmla="*/ 4 w 248"/>
                  <a:gd name="T41" fmla="*/ 74 h 74"/>
                  <a:gd name="T42" fmla="*/ 4 w 248"/>
                  <a:gd name="T43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48" h="74">
                    <a:moveTo>
                      <a:pt x="4" y="74"/>
                    </a:moveTo>
                    <a:lnTo>
                      <a:pt x="4" y="74"/>
                    </a:lnTo>
                    <a:lnTo>
                      <a:pt x="59" y="60"/>
                    </a:lnTo>
                    <a:lnTo>
                      <a:pt x="115" y="37"/>
                    </a:lnTo>
                    <a:lnTo>
                      <a:pt x="115" y="37"/>
                    </a:lnTo>
                    <a:lnTo>
                      <a:pt x="147" y="33"/>
                    </a:lnTo>
                    <a:lnTo>
                      <a:pt x="179" y="28"/>
                    </a:lnTo>
                    <a:lnTo>
                      <a:pt x="244" y="28"/>
                    </a:lnTo>
                    <a:lnTo>
                      <a:pt x="244" y="28"/>
                    </a:lnTo>
                    <a:lnTo>
                      <a:pt x="248" y="28"/>
                    </a:lnTo>
                    <a:lnTo>
                      <a:pt x="248" y="24"/>
                    </a:lnTo>
                    <a:lnTo>
                      <a:pt x="248" y="24"/>
                    </a:lnTo>
                    <a:lnTo>
                      <a:pt x="234" y="14"/>
                    </a:lnTo>
                    <a:lnTo>
                      <a:pt x="216" y="5"/>
                    </a:lnTo>
                    <a:lnTo>
                      <a:pt x="188" y="0"/>
                    </a:lnTo>
                    <a:lnTo>
                      <a:pt x="156" y="5"/>
                    </a:lnTo>
                    <a:lnTo>
                      <a:pt x="124" y="14"/>
                    </a:lnTo>
                    <a:lnTo>
                      <a:pt x="59" y="47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4" y="74"/>
                    </a:lnTo>
                    <a:lnTo>
                      <a:pt x="4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Freeform 29"/>
              <p:cNvSpPr>
                <a:spLocks/>
              </p:cNvSpPr>
              <p:nvPr/>
            </p:nvSpPr>
            <p:spPr bwMode="auto">
              <a:xfrm>
                <a:off x="2621647" y="4071144"/>
                <a:ext cx="860514" cy="373063"/>
              </a:xfrm>
              <a:custGeom>
                <a:avLst/>
                <a:gdLst>
                  <a:gd name="T0" fmla="*/ 534 w 534"/>
                  <a:gd name="T1" fmla="*/ 0 h 235"/>
                  <a:gd name="T2" fmla="*/ 534 w 534"/>
                  <a:gd name="T3" fmla="*/ 0 h 235"/>
                  <a:gd name="T4" fmla="*/ 516 w 534"/>
                  <a:gd name="T5" fmla="*/ 14 h 235"/>
                  <a:gd name="T6" fmla="*/ 497 w 534"/>
                  <a:gd name="T7" fmla="*/ 19 h 235"/>
                  <a:gd name="T8" fmla="*/ 470 w 534"/>
                  <a:gd name="T9" fmla="*/ 24 h 235"/>
                  <a:gd name="T10" fmla="*/ 447 w 534"/>
                  <a:gd name="T11" fmla="*/ 28 h 235"/>
                  <a:gd name="T12" fmla="*/ 396 w 534"/>
                  <a:gd name="T13" fmla="*/ 24 h 235"/>
                  <a:gd name="T14" fmla="*/ 350 w 534"/>
                  <a:gd name="T15" fmla="*/ 14 h 235"/>
                  <a:gd name="T16" fmla="*/ 350 w 534"/>
                  <a:gd name="T17" fmla="*/ 14 h 235"/>
                  <a:gd name="T18" fmla="*/ 313 w 534"/>
                  <a:gd name="T19" fmla="*/ 10 h 235"/>
                  <a:gd name="T20" fmla="*/ 281 w 534"/>
                  <a:gd name="T21" fmla="*/ 10 h 235"/>
                  <a:gd name="T22" fmla="*/ 244 w 534"/>
                  <a:gd name="T23" fmla="*/ 10 h 235"/>
                  <a:gd name="T24" fmla="*/ 207 w 534"/>
                  <a:gd name="T25" fmla="*/ 19 h 235"/>
                  <a:gd name="T26" fmla="*/ 207 w 534"/>
                  <a:gd name="T27" fmla="*/ 19 h 235"/>
                  <a:gd name="T28" fmla="*/ 175 w 534"/>
                  <a:gd name="T29" fmla="*/ 28 h 235"/>
                  <a:gd name="T30" fmla="*/ 138 w 534"/>
                  <a:gd name="T31" fmla="*/ 47 h 235"/>
                  <a:gd name="T32" fmla="*/ 106 w 534"/>
                  <a:gd name="T33" fmla="*/ 70 h 235"/>
                  <a:gd name="T34" fmla="*/ 74 w 534"/>
                  <a:gd name="T35" fmla="*/ 97 h 235"/>
                  <a:gd name="T36" fmla="*/ 46 w 534"/>
                  <a:gd name="T37" fmla="*/ 129 h 235"/>
                  <a:gd name="T38" fmla="*/ 23 w 534"/>
                  <a:gd name="T39" fmla="*/ 162 h 235"/>
                  <a:gd name="T40" fmla="*/ 9 w 534"/>
                  <a:gd name="T41" fmla="*/ 194 h 235"/>
                  <a:gd name="T42" fmla="*/ 0 w 534"/>
                  <a:gd name="T43" fmla="*/ 231 h 235"/>
                  <a:gd name="T44" fmla="*/ 0 w 534"/>
                  <a:gd name="T45" fmla="*/ 231 h 235"/>
                  <a:gd name="T46" fmla="*/ 5 w 534"/>
                  <a:gd name="T47" fmla="*/ 235 h 235"/>
                  <a:gd name="T48" fmla="*/ 5 w 534"/>
                  <a:gd name="T49" fmla="*/ 235 h 235"/>
                  <a:gd name="T50" fmla="*/ 14 w 534"/>
                  <a:gd name="T51" fmla="*/ 235 h 235"/>
                  <a:gd name="T52" fmla="*/ 14 w 534"/>
                  <a:gd name="T53" fmla="*/ 235 h 235"/>
                  <a:gd name="T54" fmla="*/ 42 w 534"/>
                  <a:gd name="T55" fmla="*/ 203 h 235"/>
                  <a:gd name="T56" fmla="*/ 65 w 534"/>
                  <a:gd name="T57" fmla="*/ 171 h 235"/>
                  <a:gd name="T58" fmla="*/ 88 w 534"/>
                  <a:gd name="T59" fmla="*/ 134 h 235"/>
                  <a:gd name="T60" fmla="*/ 115 w 534"/>
                  <a:gd name="T61" fmla="*/ 102 h 235"/>
                  <a:gd name="T62" fmla="*/ 115 w 534"/>
                  <a:gd name="T63" fmla="*/ 102 h 235"/>
                  <a:gd name="T64" fmla="*/ 134 w 534"/>
                  <a:gd name="T65" fmla="*/ 83 h 235"/>
                  <a:gd name="T66" fmla="*/ 157 w 534"/>
                  <a:gd name="T67" fmla="*/ 70 h 235"/>
                  <a:gd name="T68" fmla="*/ 180 w 534"/>
                  <a:gd name="T69" fmla="*/ 56 h 235"/>
                  <a:gd name="T70" fmla="*/ 203 w 534"/>
                  <a:gd name="T71" fmla="*/ 47 h 235"/>
                  <a:gd name="T72" fmla="*/ 253 w 534"/>
                  <a:gd name="T73" fmla="*/ 33 h 235"/>
                  <a:gd name="T74" fmla="*/ 281 w 534"/>
                  <a:gd name="T75" fmla="*/ 33 h 235"/>
                  <a:gd name="T76" fmla="*/ 309 w 534"/>
                  <a:gd name="T77" fmla="*/ 33 h 235"/>
                  <a:gd name="T78" fmla="*/ 309 w 534"/>
                  <a:gd name="T79" fmla="*/ 33 h 235"/>
                  <a:gd name="T80" fmla="*/ 364 w 534"/>
                  <a:gd name="T81" fmla="*/ 42 h 235"/>
                  <a:gd name="T82" fmla="*/ 428 w 534"/>
                  <a:gd name="T83" fmla="*/ 47 h 235"/>
                  <a:gd name="T84" fmla="*/ 460 w 534"/>
                  <a:gd name="T85" fmla="*/ 42 h 235"/>
                  <a:gd name="T86" fmla="*/ 488 w 534"/>
                  <a:gd name="T87" fmla="*/ 37 h 235"/>
                  <a:gd name="T88" fmla="*/ 511 w 534"/>
                  <a:gd name="T89" fmla="*/ 24 h 235"/>
                  <a:gd name="T90" fmla="*/ 534 w 534"/>
                  <a:gd name="T91" fmla="*/ 0 h 235"/>
                  <a:gd name="T92" fmla="*/ 534 w 534"/>
                  <a:gd name="T93" fmla="*/ 0 h 235"/>
                  <a:gd name="T94" fmla="*/ 534 w 534"/>
                  <a:gd name="T95" fmla="*/ 0 h 235"/>
                  <a:gd name="T96" fmla="*/ 534 w 534"/>
                  <a:gd name="T97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34" h="235">
                    <a:moveTo>
                      <a:pt x="534" y="0"/>
                    </a:moveTo>
                    <a:lnTo>
                      <a:pt x="534" y="0"/>
                    </a:lnTo>
                    <a:lnTo>
                      <a:pt x="516" y="14"/>
                    </a:lnTo>
                    <a:lnTo>
                      <a:pt x="497" y="19"/>
                    </a:lnTo>
                    <a:lnTo>
                      <a:pt x="470" y="24"/>
                    </a:lnTo>
                    <a:lnTo>
                      <a:pt x="447" y="28"/>
                    </a:lnTo>
                    <a:lnTo>
                      <a:pt x="396" y="24"/>
                    </a:lnTo>
                    <a:lnTo>
                      <a:pt x="350" y="14"/>
                    </a:lnTo>
                    <a:lnTo>
                      <a:pt x="350" y="14"/>
                    </a:lnTo>
                    <a:lnTo>
                      <a:pt x="313" y="10"/>
                    </a:lnTo>
                    <a:lnTo>
                      <a:pt x="281" y="10"/>
                    </a:lnTo>
                    <a:lnTo>
                      <a:pt x="244" y="10"/>
                    </a:lnTo>
                    <a:lnTo>
                      <a:pt x="207" y="19"/>
                    </a:lnTo>
                    <a:lnTo>
                      <a:pt x="207" y="19"/>
                    </a:lnTo>
                    <a:lnTo>
                      <a:pt x="175" y="28"/>
                    </a:lnTo>
                    <a:lnTo>
                      <a:pt x="138" y="47"/>
                    </a:lnTo>
                    <a:lnTo>
                      <a:pt x="106" y="70"/>
                    </a:lnTo>
                    <a:lnTo>
                      <a:pt x="74" y="97"/>
                    </a:lnTo>
                    <a:lnTo>
                      <a:pt x="46" y="129"/>
                    </a:lnTo>
                    <a:lnTo>
                      <a:pt x="23" y="162"/>
                    </a:lnTo>
                    <a:lnTo>
                      <a:pt x="9" y="194"/>
                    </a:lnTo>
                    <a:lnTo>
                      <a:pt x="0" y="231"/>
                    </a:lnTo>
                    <a:lnTo>
                      <a:pt x="0" y="231"/>
                    </a:lnTo>
                    <a:lnTo>
                      <a:pt x="5" y="235"/>
                    </a:lnTo>
                    <a:lnTo>
                      <a:pt x="5" y="235"/>
                    </a:lnTo>
                    <a:lnTo>
                      <a:pt x="14" y="235"/>
                    </a:lnTo>
                    <a:lnTo>
                      <a:pt x="14" y="235"/>
                    </a:lnTo>
                    <a:lnTo>
                      <a:pt x="42" y="203"/>
                    </a:lnTo>
                    <a:lnTo>
                      <a:pt x="65" y="171"/>
                    </a:lnTo>
                    <a:lnTo>
                      <a:pt x="88" y="134"/>
                    </a:lnTo>
                    <a:lnTo>
                      <a:pt x="115" y="102"/>
                    </a:lnTo>
                    <a:lnTo>
                      <a:pt x="115" y="102"/>
                    </a:lnTo>
                    <a:lnTo>
                      <a:pt x="134" y="83"/>
                    </a:lnTo>
                    <a:lnTo>
                      <a:pt x="157" y="70"/>
                    </a:lnTo>
                    <a:lnTo>
                      <a:pt x="180" y="56"/>
                    </a:lnTo>
                    <a:lnTo>
                      <a:pt x="203" y="47"/>
                    </a:lnTo>
                    <a:lnTo>
                      <a:pt x="253" y="33"/>
                    </a:lnTo>
                    <a:lnTo>
                      <a:pt x="281" y="33"/>
                    </a:lnTo>
                    <a:lnTo>
                      <a:pt x="309" y="33"/>
                    </a:lnTo>
                    <a:lnTo>
                      <a:pt x="309" y="33"/>
                    </a:lnTo>
                    <a:lnTo>
                      <a:pt x="364" y="42"/>
                    </a:lnTo>
                    <a:lnTo>
                      <a:pt x="428" y="47"/>
                    </a:lnTo>
                    <a:lnTo>
                      <a:pt x="460" y="42"/>
                    </a:lnTo>
                    <a:lnTo>
                      <a:pt x="488" y="37"/>
                    </a:lnTo>
                    <a:lnTo>
                      <a:pt x="511" y="24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6" name="Freeform 30"/>
              <p:cNvSpPr>
                <a:spLocks/>
              </p:cNvSpPr>
              <p:nvPr/>
            </p:nvSpPr>
            <p:spPr bwMode="auto">
              <a:xfrm>
                <a:off x="3134087" y="3991769"/>
                <a:ext cx="185317" cy="123825"/>
              </a:xfrm>
              <a:custGeom>
                <a:avLst/>
                <a:gdLst>
                  <a:gd name="T0" fmla="*/ 115 w 115"/>
                  <a:gd name="T1" fmla="*/ 0 h 78"/>
                  <a:gd name="T2" fmla="*/ 115 w 115"/>
                  <a:gd name="T3" fmla="*/ 0 h 78"/>
                  <a:gd name="T4" fmla="*/ 106 w 115"/>
                  <a:gd name="T5" fmla="*/ 14 h 78"/>
                  <a:gd name="T6" fmla="*/ 92 w 115"/>
                  <a:gd name="T7" fmla="*/ 27 h 78"/>
                  <a:gd name="T8" fmla="*/ 60 w 115"/>
                  <a:gd name="T9" fmla="*/ 41 h 78"/>
                  <a:gd name="T10" fmla="*/ 32 w 115"/>
                  <a:gd name="T11" fmla="*/ 55 h 78"/>
                  <a:gd name="T12" fmla="*/ 0 w 115"/>
                  <a:gd name="T13" fmla="*/ 74 h 78"/>
                  <a:gd name="T14" fmla="*/ 0 w 115"/>
                  <a:gd name="T15" fmla="*/ 74 h 78"/>
                  <a:gd name="T16" fmla="*/ 0 w 115"/>
                  <a:gd name="T17" fmla="*/ 78 h 78"/>
                  <a:gd name="T18" fmla="*/ 0 w 115"/>
                  <a:gd name="T19" fmla="*/ 78 h 78"/>
                  <a:gd name="T20" fmla="*/ 0 w 115"/>
                  <a:gd name="T21" fmla="*/ 78 h 78"/>
                  <a:gd name="T22" fmla="*/ 37 w 115"/>
                  <a:gd name="T23" fmla="*/ 69 h 78"/>
                  <a:gd name="T24" fmla="*/ 69 w 115"/>
                  <a:gd name="T25" fmla="*/ 55 h 78"/>
                  <a:gd name="T26" fmla="*/ 96 w 115"/>
                  <a:gd name="T27" fmla="*/ 32 h 78"/>
                  <a:gd name="T28" fmla="*/ 115 w 115"/>
                  <a:gd name="T29" fmla="*/ 4 h 78"/>
                  <a:gd name="T30" fmla="*/ 115 w 115"/>
                  <a:gd name="T31" fmla="*/ 4 h 78"/>
                  <a:gd name="T32" fmla="*/ 115 w 115"/>
                  <a:gd name="T33" fmla="*/ 0 h 78"/>
                  <a:gd name="T34" fmla="*/ 115 w 115"/>
                  <a:gd name="T35" fmla="*/ 0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5" h="78">
                    <a:moveTo>
                      <a:pt x="115" y="0"/>
                    </a:moveTo>
                    <a:lnTo>
                      <a:pt x="115" y="0"/>
                    </a:lnTo>
                    <a:lnTo>
                      <a:pt x="106" y="14"/>
                    </a:lnTo>
                    <a:lnTo>
                      <a:pt x="92" y="27"/>
                    </a:lnTo>
                    <a:lnTo>
                      <a:pt x="60" y="41"/>
                    </a:lnTo>
                    <a:lnTo>
                      <a:pt x="32" y="55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37" y="69"/>
                    </a:lnTo>
                    <a:lnTo>
                      <a:pt x="69" y="55"/>
                    </a:lnTo>
                    <a:lnTo>
                      <a:pt x="96" y="32"/>
                    </a:lnTo>
                    <a:lnTo>
                      <a:pt x="115" y="4"/>
                    </a:lnTo>
                    <a:lnTo>
                      <a:pt x="115" y="4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Freeform 31"/>
              <p:cNvSpPr>
                <a:spLocks/>
              </p:cNvSpPr>
              <p:nvPr/>
            </p:nvSpPr>
            <p:spPr bwMode="auto">
              <a:xfrm>
                <a:off x="2918153" y="3194844"/>
                <a:ext cx="193374" cy="300038"/>
              </a:xfrm>
              <a:custGeom>
                <a:avLst/>
                <a:gdLst>
                  <a:gd name="T0" fmla="*/ 120 w 120"/>
                  <a:gd name="T1" fmla="*/ 0 h 189"/>
                  <a:gd name="T2" fmla="*/ 120 w 120"/>
                  <a:gd name="T3" fmla="*/ 0 h 189"/>
                  <a:gd name="T4" fmla="*/ 111 w 120"/>
                  <a:gd name="T5" fmla="*/ 14 h 189"/>
                  <a:gd name="T6" fmla="*/ 102 w 120"/>
                  <a:gd name="T7" fmla="*/ 28 h 189"/>
                  <a:gd name="T8" fmla="*/ 78 w 120"/>
                  <a:gd name="T9" fmla="*/ 51 h 189"/>
                  <a:gd name="T10" fmla="*/ 55 w 120"/>
                  <a:gd name="T11" fmla="*/ 74 h 189"/>
                  <a:gd name="T12" fmla="*/ 32 w 120"/>
                  <a:gd name="T13" fmla="*/ 97 h 189"/>
                  <a:gd name="T14" fmla="*/ 32 w 120"/>
                  <a:gd name="T15" fmla="*/ 97 h 189"/>
                  <a:gd name="T16" fmla="*/ 19 w 120"/>
                  <a:gd name="T17" fmla="*/ 115 h 189"/>
                  <a:gd name="T18" fmla="*/ 9 w 120"/>
                  <a:gd name="T19" fmla="*/ 138 h 189"/>
                  <a:gd name="T20" fmla="*/ 0 w 120"/>
                  <a:gd name="T21" fmla="*/ 161 h 189"/>
                  <a:gd name="T22" fmla="*/ 0 w 120"/>
                  <a:gd name="T23" fmla="*/ 184 h 189"/>
                  <a:gd name="T24" fmla="*/ 0 w 120"/>
                  <a:gd name="T25" fmla="*/ 184 h 189"/>
                  <a:gd name="T26" fmla="*/ 5 w 120"/>
                  <a:gd name="T27" fmla="*/ 189 h 189"/>
                  <a:gd name="T28" fmla="*/ 5 w 120"/>
                  <a:gd name="T29" fmla="*/ 184 h 189"/>
                  <a:gd name="T30" fmla="*/ 5 w 120"/>
                  <a:gd name="T31" fmla="*/ 184 h 189"/>
                  <a:gd name="T32" fmla="*/ 32 w 120"/>
                  <a:gd name="T33" fmla="*/ 134 h 189"/>
                  <a:gd name="T34" fmla="*/ 46 w 120"/>
                  <a:gd name="T35" fmla="*/ 111 h 189"/>
                  <a:gd name="T36" fmla="*/ 65 w 120"/>
                  <a:gd name="T37" fmla="*/ 88 h 189"/>
                  <a:gd name="T38" fmla="*/ 65 w 120"/>
                  <a:gd name="T39" fmla="*/ 88 h 189"/>
                  <a:gd name="T40" fmla="*/ 97 w 120"/>
                  <a:gd name="T41" fmla="*/ 46 h 189"/>
                  <a:gd name="T42" fmla="*/ 111 w 120"/>
                  <a:gd name="T43" fmla="*/ 28 h 189"/>
                  <a:gd name="T44" fmla="*/ 120 w 120"/>
                  <a:gd name="T45" fmla="*/ 0 h 189"/>
                  <a:gd name="T46" fmla="*/ 120 w 120"/>
                  <a:gd name="T47" fmla="*/ 0 h 189"/>
                  <a:gd name="T48" fmla="*/ 120 w 120"/>
                  <a:gd name="T49" fmla="*/ 0 h 189"/>
                  <a:gd name="T50" fmla="*/ 120 w 120"/>
                  <a:gd name="T51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20" h="189">
                    <a:moveTo>
                      <a:pt x="120" y="0"/>
                    </a:moveTo>
                    <a:lnTo>
                      <a:pt x="120" y="0"/>
                    </a:lnTo>
                    <a:lnTo>
                      <a:pt x="111" y="14"/>
                    </a:lnTo>
                    <a:lnTo>
                      <a:pt x="102" y="28"/>
                    </a:lnTo>
                    <a:lnTo>
                      <a:pt x="78" y="51"/>
                    </a:lnTo>
                    <a:lnTo>
                      <a:pt x="55" y="74"/>
                    </a:lnTo>
                    <a:lnTo>
                      <a:pt x="32" y="97"/>
                    </a:lnTo>
                    <a:lnTo>
                      <a:pt x="32" y="97"/>
                    </a:lnTo>
                    <a:lnTo>
                      <a:pt x="19" y="115"/>
                    </a:lnTo>
                    <a:lnTo>
                      <a:pt x="9" y="138"/>
                    </a:lnTo>
                    <a:lnTo>
                      <a:pt x="0" y="161"/>
                    </a:lnTo>
                    <a:lnTo>
                      <a:pt x="0" y="184"/>
                    </a:lnTo>
                    <a:lnTo>
                      <a:pt x="0" y="184"/>
                    </a:lnTo>
                    <a:lnTo>
                      <a:pt x="5" y="189"/>
                    </a:lnTo>
                    <a:lnTo>
                      <a:pt x="5" y="184"/>
                    </a:lnTo>
                    <a:lnTo>
                      <a:pt x="5" y="184"/>
                    </a:lnTo>
                    <a:lnTo>
                      <a:pt x="32" y="134"/>
                    </a:lnTo>
                    <a:lnTo>
                      <a:pt x="46" y="111"/>
                    </a:lnTo>
                    <a:lnTo>
                      <a:pt x="65" y="88"/>
                    </a:lnTo>
                    <a:lnTo>
                      <a:pt x="65" y="88"/>
                    </a:lnTo>
                    <a:lnTo>
                      <a:pt x="97" y="46"/>
                    </a:lnTo>
                    <a:lnTo>
                      <a:pt x="111" y="28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8" name="Freeform 32"/>
              <p:cNvSpPr>
                <a:spLocks/>
              </p:cNvSpPr>
              <p:nvPr/>
            </p:nvSpPr>
            <p:spPr bwMode="auto">
              <a:xfrm>
                <a:off x="1724070" y="2734469"/>
                <a:ext cx="82184" cy="153988"/>
              </a:xfrm>
              <a:custGeom>
                <a:avLst/>
                <a:gdLst>
                  <a:gd name="T0" fmla="*/ 0 w 51"/>
                  <a:gd name="T1" fmla="*/ 0 h 97"/>
                  <a:gd name="T2" fmla="*/ 0 w 51"/>
                  <a:gd name="T3" fmla="*/ 0 h 97"/>
                  <a:gd name="T4" fmla="*/ 19 w 51"/>
                  <a:gd name="T5" fmla="*/ 51 h 97"/>
                  <a:gd name="T6" fmla="*/ 28 w 51"/>
                  <a:gd name="T7" fmla="*/ 78 h 97"/>
                  <a:gd name="T8" fmla="*/ 42 w 51"/>
                  <a:gd name="T9" fmla="*/ 97 h 97"/>
                  <a:gd name="T10" fmla="*/ 42 w 51"/>
                  <a:gd name="T11" fmla="*/ 97 h 97"/>
                  <a:gd name="T12" fmla="*/ 46 w 51"/>
                  <a:gd name="T13" fmla="*/ 97 h 97"/>
                  <a:gd name="T14" fmla="*/ 51 w 51"/>
                  <a:gd name="T15" fmla="*/ 92 h 97"/>
                  <a:gd name="T16" fmla="*/ 51 w 51"/>
                  <a:gd name="T17" fmla="*/ 92 h 97"/>
                  <a:gd name="T18" fmla="*/ 32 w 51"/>
                  <a:gd name="T19" fmla="*/ 74 h 97"/>
                  <a:gd name="T20" fmla="*/ 19 w 51"/>
                  <a:gd name="T21" fmla="*/ 51 h 97"/>
                  <a:gd name="T22" fmla="*/ 0 w 51"/>
                  <a:gd name="T23" fmla="*/ 0 h 97"/>
                  <a:gd name="T24" fmla="*/ 0 w 51"/>
                  <a:gd name="T25" fmla="*/ 0 h 97"/>
                  <a:gd name="T26" fmla="*/ 0 w 51"/>
                  <a:gd name="T27" fmla="*/ 0 h 97"/>
                  <a:gd name="T28" fmla="*/ 0 w 51"/>
                  <a:gd name="T29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1" h="97">
                    <a:moveTo>
                      <a:pt x="0" y="0"/>
                    </a:moveTo>
                    <a:lnTo>
                      <a:pt x="0" y="0"/>
                    </a:lnTo>
                    <a:lnTo>
                      <a:pt x="19" y="51"/>
                    </a:lnTo>
                    <a:lnTo>
                      <a:pt x="28" y="78"/>
                    </a:lnTo>
                    <a:lnTo>
                      <a:pt x="42" y="97"/>
                    </a:lnTo>
                    <a:lnTo>
                      <a:pt x="42" y="97"/>
                    </a:lnTo>
                    <a:lnTo>
                      <a:pt x="46" y="97"/>
                    </a:lnTo>
                    <a:lnTo>
                      <a:pt x="51" y="92"/>
                    </a:lnTo>
                    <a:lnTo>
                      <a:pt x="51" y="92"/>
                    </a:lnTo>
                    <a:lnTo>
                      <a:pt x="32" y="74"/>
                    </a:lnTo>
                    <a:lnTo>
                      <a:pt x="19" y="5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Freeform 33"/>
              <p:cNvSpPr>
                <a:spLocks/>
              </p:cNvSpPr>
              <p:nvPr/>
            </p:nvSpPr>
            <p:spPr bwMode="auto">
              <a:xfrm>
                <a:off x="1524250" y="3004344"/>
                <a:ext cx="148253" cy="241300"/>
              </a:xfrm>
              <a:custGeom>
                <a:avLst/>
                <a:gdLst>
                  <a:gd name="T0" fmla="*/ 0 w 92"/>
                  <a:gd name="T1" fmla="*/ 0 h 152"/>
                  <a:gd name="T2" fmla="*/ 0 w 92"/>
                  <a:gd name="T3" fmla="*/ 0 h 152"/>
                  <a:gd name="T4" fmla="*/ 46 w 92"/>
                  <a:gd name="T5" fmla="*/ 65 h 152"/>
                  <a:gd name="T6" fmla="*/ 46 w 92"/>
                  <a:gd name="T7" fmla="*/ 65 h 152"/>
                  <a:gd name="T8" fmla="*/ 55 w 92"/>
                  <a:gd name="T9" fmla="*/ 83 h 152"/>
                  <a:gd name="T10" fmla="*/ 64 w 92"/>
                  <a:gd name="T11" fmla="*/ 106 h 152"/>
                  <a:gd name="T12" fmla="*/ 74 w 92"/>
                  <a:gd name="T13" fmla="*/ 129 h 152"/>
                  <a:gd name="T14" fmla="*/ 83 w 92"/>
                  <a:gd name="T15" fmla="*/ 148 h 152"/>
                  <a:gd name="T16" fmla="*/ 83 w 92"/>
                  <a:gd name="T17" fmla="*/ 148 h 152"/>
                  <a:gd name="T18" fmla="*/ 87 w 92"/>
                  <a:gd name="T19" fmla="*/ 152 h 152"/>
                  <a:gd name="T20" fmla="*/ 92 w 92"/>
                  <a:gd name="T21" fmla="*/ 148 h 152"/>
                  <a:gd name="T22" fmla="*/ 92 w 92"/>
                  <a:gd name="T23" fmla="*/ 148 h 152"/>
                  <a:gd name="T24" fmla="*/ 87 w 92"/>
                  <a:gd name="T25" fmla="*/ 125 h 152"/>
                  <a:gd name="T26" fmla="*/ 83 w 92"/>
                  <a:gd name="T27" fmla="*/ 106 h 152"/>
                  <a:gd name="T28" fmla="*/ 60 w 92"/>
                  <a:gd name="T29" fmla="*/ 65 h 152"/>
                  <a:gd name="T30" fmla="*/ 60 w 92"/>
                  <a:gd name="T31" fmla="*/ 65 h 152"/>
                  <a:gd name="T32" fmla="*/ 32 w 92"/>
                  <a:gd name="T33" fmla="*/ 28 h 152"/>
                  <a:gd name="T34" fmla="*/ 5 w 92"/>
                  <a:gd name="T35" fmla="*/ 0 h 152"/>
                  <a:gd name="T36" fmla="*/ 5 w 92"/>
                  <a:gd name="T37" fmla="*/ 0 h 152"/>
                  <a:gd name="T38" fmla="*/ 0 w 92"/>
                  <a:gd name="T39" fmla="*/ 0 h 152"/>
                  <a:gd name="T40" fmla="*/ 0 w 92"/>
                  <a:gd name="T41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52">
                    <a:moveTo>
                      <a:pt x="0" y="0"/>
                    </a:moveTo>
                    <a:lnTo>
                      <a:pt x="0" y="0"/>
                    </a:lnTo>
                    <a:lnTo>
                      <a:pt x="46" y="65"/>
                    </a:lnTo>
                    <a:lnTo>
                      <a:pt x="46" y="65"/>
                    </a:lnTo>
                    <a:lnTo>
                      <a:pt x="55" y="83"/>
                    </a:lnTo>
                    <a:lnTo>
                      <a:pt x="64" y="106"/>
                    </a:lnTo>
                    <a:lnTo>
                      <a:pt x="74" y="129"/>
                    </a:lnTo>
                    <a:lnTo>
                      <a:pt x="83" y="148"/>
                    </a:lnTo>
                    <a:lnTo>
                      <a:pt x="83" y="148"/>
                    </a:lnTo>
                    <a:lnTo>
                      <a:pt x="87" y="152"/>
                    </a:lnTo>
                    <a:lnTo>
                      <a:pt x="92" y="148"/>
                    </a:lnTo>
                    <a:lnTo>
                      <a:pt x="92" y="148"/>
                    </a:lnTo>
                    <a:lnTo>
                      <a:pt x="87" y="125"/>
                    </a:lnTo>
                    <a:lnTo>
                      <a:pt x="83" y="106"/>
                    </a:lnTo>
                    <a:lnTo>
                      <a:pt x="60" y="65"/>
                    </a:lnTo>
                    <a:lnTo>
                      <a:pt x="60" y="65"/>
                    </a:lnTo>
                    <a:lnTo>
                      <a:pt x="32" y="28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0" name="Freeform 34"/>
              <p:cNvSpPr>
                <a:spLocks/>
              </p:cNvSpPr>
              <p:nvPr/>
            </p:nvSpPr>
            <p:spPr bwMode="auto">
              <a:xfrm>
                <a:off x="1583874" y="3428207"/>
                <a:ext cx="117636" cy="153988"/>
              </a:xfrm>
              <a:custGeom>
                <a:avLst/>
                <a:gdLst>
                  <a:gd name="T0" fmla="*/ 0 w 73"/>
                  <a:gd name="T1" fmla="*/ 0 h 97"/>
                  <a:gd name="T2" fmla="*/ 0 w 73"/>
                  <a:gd name="T3" fmla="*/ 0 h 97"/>
                  <a:gd name="T4" fmla="*/ 18 w 73"/>
                  <a:gd name="T5" fmla="*/ 23 h 97"/>
                  <a:gd name="T6" fmla="*/ 37 w 73"/>
                  <a:gd name="T7" fmla="*/ 51 h 97"/>
                  <a:gd name="T8" fmla="*/ 37 w 73"/>
                  <a:gd name="T9" fmla="*/ 51 h 97"/>
                  <a:gd name="T10" fmla="*/ 50 w 73"/>
                  <a:gd name="T11" fmla="*/ 74 h 97"/>
                  <a:gd name="T12" fmla="*/ 69 w 73"/>
                  <a:gd name="T13" fmla="*/ 97 h 97"/>
                  <a:gd name="T14" fmla="*/ 69 w 73"/>
                  <a:gd name="T15" fmla="*/ 97 h 97"/>
                  <a:gd name="T16" fmla="*/ 69 w 73"/>
                  <a:gd name="T17" fmla="*/ 97 h 97"/>
                  <a:gd name="T18" fmla="*/ 73 w 73"/>
                  <a:gd name="T19" fmla="*/ 92 h 97"/>
                  <a:gd name="T20" fmla="*/ 73 w 73"/>
                  <a:gd name="T21" fmla="*/ 92 h 97"/>
                  <a:gd name="T22" fmla="*/ 64 w 73"/>
                  <a:gd name="T23" fmla="*/ 69 h 97"/>
                  <a:gd name="T24" fmla="*/ 50 w 73"/>
                  <a:gd name="T25" fmla="*/ 46 h 97"/>
                  <a:gd name="T26" fmla="*/ 50 w 73"/>
                  <a:gd name="T27" fmla="*/ 46 h 97"/>
                  <a:gd name="T28" fmla="*/ 27 w 73"/>
                  <a:gd name="T29" fmla="*/ 23 h 97"/>
                  <a:gd name="T30" fmla="*/ 4 w 73"/>
                  <a:gd name="T31" fmla="*/ 0 h 97"/>
                  <a:gd name="T32" fmla="*/ 4 w 73"/>
                  <a:gd name="T33" fmla="*/ 0 h 97"/>
                  <a:gd name="T34" fmla="*/ 0 w 73"/>
                  <a:gd name="T35" fmla="*/ 0 h 97"/>
                  <a:gd name="T36" fmla="*/ 0 w 73"/>
                  <a:gd name="T3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97">
                    <a:moveTo>
                      <a:pt x="0" y="0"/>
                    </a:moveTo>
                    <a:lnTo>
                      <a:pt x="0" y="0"/>
                    </a:lnTo>
                    <a:lnTo>
                      <a:pt x="18" y="23"/>
                    </a:lnTo>
                    <a:lnTo>
                      <a:pt x="37" y="51"/>
                    </a:lnTo>
                    <a:lnTo>
                      <a:pt x="37" y="51"/>
                    </a:lnTo>
                    <a:lnTo>
                      <a:pt x="50" y="74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73" y="92"/>
                    </a:lnTo>
                    <a:lnTo>
                      <a:pt x="73" y="92"/>
                    </a:lnTo>
                    <a:lnTo>
                      <a:pt x="64" y="69"/>
                    </a:lnTo>
                    <a:lnTo>
                      <a:pt x="50" y="46"/>
                    </a:lnTo>
                    <a:lnTo>
                      <a:pt x="50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1" name="Freeform 35"/>
              <p:cNvSpPr>
                <a:spLocks/>
              </p:cNvSpPr>
              <p:nvPr/>
            </p:nvSpPr>
            <p:spPr bwMode="auto">
              <a:xfrm>
                <a:off x="2911707" y="2939257"/>
                <a:ext cx="80572" cy="190500"/>
              </a:xfrm>
              <a:custGeom>
                <a:avLst/>
                <a:gdLst>
                  <a:gd name="T0" fmla="*/ 0 w 50"/>
                  <a:gd name="T1" fmla="*/ 5 h 120"/>
                  <a:gd name="T2" fmla="*/ 0 w 50"/>
                  <a:gd name="T3" fmla="*/ 5 h 120"/>
                  <a:gd name="T4" fmla="*/ 4 w 50"/>
                  <a:gd name="T5" fmla="*/ 37 h 120"/>
                  <a:gd name="T6" fmla="*/ 13 w 50"/>
                  <a:gd name="T7" fmla="*/ 74 h 120"/>
                  <a:gd name="T8" fmla="*/ 13 w 50"/>
                  <a:gd name="T9" fmla="*/ 74 h 120"/>
                  <a:gd name="T10" fmla="*/ 23 w 50"/>
                  <a:gd name="T11" fmla="*/ 101 h 120"/>
                  <a:gd name="T12" fmla="*/ 32 w 50"/>
                  <a:gd name="T13" fmla="*/ 110 h 120"/>
                  <a:gd name="T14" fmla="*/ 41 w 50"/>
                  <a:gd name="T15" fmla="*/ 120 h 120"/>
                  <a:gd name="T16" fmla="*/ 41 w 50"/>
                  <a:gd name="T17" fmla="*/ 120 h 120"/>
                  <a:gd name="T18" fmla="*/ 46 w 50"/>
                  <a:gd name="T19" fmla="*/ 120 h 120"/>
                  <a:gd name="T20" fmla="*/ 50 w 50"/>
                  <a:gd name="T21" fmla="*/ 115 h 120"/>
                  <a:gd name="T22" fmla="*/ 50 w 50"/>
                  <a:gd name="T23" fmla="*/ 115 h 120"/>
                  <a:gd name="T24" fmla="*/ 46 w 50"/>
                  <a:gd name="T25" fmla="*/ 101 h 120"/>
                  <a:gd name="T26" fmla="*/ 41 w 50"/>
                  <a:gd name="T27" fmla="*/ 87 h 120"/>
                  <a:gd name="T28" fmla="*/ 23 w 50"/>
                  <a:gd name="T29" fmla="*/ 64 h 120"/>
                  <a:gd name="T30" fmla="*/ 23 w 50"/>
                  <a:gd name="T31" fmla="*/ 64 h 120"/>
                  <a:gd name="T32" fmla="*/ 4 w 50"/>
                  <a:gd name="T33" fmla="*/ 5 h 120"/>
                  <a:gd name="T34" fmla="*/ 4 w 50"/>
                  <a:gd name="T35" fmla="*/ 5 h 120"/>
                  <a:gd name="T36" fmla="*/ 4 w 50"/>
                  <a:gd name="T37" fmla="*/ 0 h 120"/>
                  <a:gd name="T38" fmla="*/ 0 w 50"/>
                  <a:gd name="T39" fmla="*/ 5 h 120"/>
                  <a:gd name="T40" fmla="*/ 0 w 50"/>
                  <a:gd name="T41" fmla="*/ 5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0" h="120">
                    <a:moveTo>
                      <a:pt x="0" y="5"/>
                    </a:moveTo>
                    <a:lnTo>
                      <a:pt x="0" y="5"/>
                    </a:lnTo>
                    <a:lnTo>
                      <a:pt x="4" y="37"/>
                    </a:lnTo>
                    <a:lnTo>
                      <a:pt x="13" y="74"/>
                    </a:lnTo>
                    <a:lnTo>
                      <a:pt x="13" y="74"/>
                    </a:lnTo>
                    <a:lnTo>
                      <a:pt x="23" y="101"/>
                    </a:lnTo>
                    <a:lnTo>
                      <a:pt x="32" y="110"/>
                    </a:lnTo>
                    <a:lnTo>
                      <a:pt x="41" y="120"/>
                    </a:lnTo>
                    <a:lnTo>
                      <a:pt x="41" y="120"/>
                    </a:lnTo>
                    <a:lnTo>
                      <a:pt x="46" y="120"/>
                    </a:lnTo>
                    <a:lnTo>
                      <a:pt x="50" y="115"/>
                    </a:lnTo>
                    <a:lnTo>
                      <a:pt x="50" y="115"/>
                    </a:lnTo>
                    <a:lnTo>
                      <a:pt x="46" y="101"/>
                    </a:lnTo>
                    <a:lnTo>
                      <a:pt x="41" y="87"/>
                    </a:lnTo>
                    <a:lnTo>
                      <a:pt x="23" y="64"/>
                    </a:lnTo>
                    <a:lnTo>
                      <a:pt x="23" y="64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2" name="Freeform 36"/>
              <p:cNvSpPr>
                <a:spLocks/>
              </p:cNvSpPr>
              <p:nvPr/>
            </p:nvSpPr>
            <p:spPr bwMode="auto">
              <a:xfrm>
                <a:off x="3362913" y="2917032"/>
                <a:ext cx="67681" cy="95250"/>
              </a:xfrm>
              <a:custGeom>
                <a:avLst/>
                <a:gdLst>
                  <a:gd name="T0" fmla="*/ 42 w 42"/>
                  <a:gd name="T1" fmla="*/ 0 h 60"/>
                  <a:gd name="T2" fmla="*/ 42 w 42"/>
                  <a:gd name="T3" fmla="*/ 0 h 60"/>
                  <a:gd name="T4" fmla="*/ 23 w 42"/>
                  <a:gd name="T5" fmla="*/ 32 h 60"/>
                  <a:gd name="T6" fmla="*/ 0 w 42"/>
                  <a:gd name="T7" fmla="*/ 60 h 60"/>
                  <a:gd name="T8" fmla="*/ 0 w 42"/>
                  <a:gd name="T9" fmla="*/ 60 h 60"/>
                  <a:gd name="T10" fmla="*/ 0 w 42"/>
                  <a:gd name="T11" fmla="*/ 60 h 60"/>
                  <a:gd name="T12" fmla="*/ 0 w 42"/>
                  <a:gd name="T13" fmla="*/ 60 h 60"/>
                  <a:gd name="T14" fmla="*/ 23 w 42"/>
                  <a:gd name="T15" fmla="*/ 32 h 60"/>
                  <a:gd name="T16" fmla="*/ 42 w 42"/>
                  <a:gd name="T17" fmla="*/ 0 h 60"/>
                  <a:gd name="T18" fmla="*/ 42 w 42"/>
                  <a:gd name="T19" fmla="*/ 0 h 60"/>
                  <a:gd name="T20" fmla="*/ 42 w 42"/>
                  <a:gd name="T21" fmla="*/ 0 h 60"/>
                  <a:gd name="T22" fmla="*/ 42 w 42"/>
                  <a:gd name="T23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60">
                    <a:moveTo>
                      <a:pt x="42" y="0"/>
                    </a:moveTo>
                    <a:lnTo>
                      <a:pt x="42" y="0"/>
                    </a:lnTo>
                    <a:lnTo>
                      <a:pt x="23" y="32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23" y="32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3" name="Freeform 37"/>
              <p:cNvSpPr>
                <a:spLocks/>
              </p:cNvSpPr>
              <p:nvPr/>
            </p:nvSpPr>
            <p:spPr bwMode="auto">
              <a:xfrm>
                <a:off x="3251723" y="4129882"/>
                <a:ext cx="222380" cy="103188"/>
              </a:xfrm>
              <a:custGeom>
                <a:avLst/>
                <a:gdLst>
                  <a:gd name="T0" fmla="*/ 138 w 138"/>
                  <a:gd name="T1" fmla="*/ 60 h 65"/>
                  <a:gd name="T2" fmla="*/ 138 w 138"/>
                  <a:gd name="T3" fmla="*/ 60 h 65"/>
                  <a:gd name="T4" fmla="*/ 115 w 138"/>
                  <a:gd name="T5" fmla="*/ 60 h 65"/>
                  <a:gd name="T6" fmla="*/ 97 w 138"/>
                  <a:gd name="T7" fmla="*/ 51 h 65"/>
                  <a:gd name="T8" fmla="*/ 60 w 138"/>
                  <a:gd name="T9" fmla="*/ 33 h 65"/>
                  <a:gd name="T10" fmla="*/ 60 w 138"/>
                  <a:gd name="T11" fmla="*/ 33 h 65"/>
                  <a:gd name="T12" fmla="*/ 37 w 138"/>
                  <a:gd name="T13" fmla="*/ 14 h 65"/>
                  <a:gd name="T14" fmla="*/ 23 w 138"/>
                  <a:gd name="T15" fmla="*/ 5 h 65"/>
                  <a:gd name="T16" fmla="*/ 5 w 138"/>
                  <a:gd name="T17" fmla="*/ 0 h 65"/>
                  <a:gd name="T18" fmla="*/ 5 w 138"/>
                  <a:gd name="T19" fmla="*/ 0 h 65"/>
                  <a:gd name="T20" fmla="*/ 5 w 138"/>
                  <a:gd name="T21" fmla="*/ 0 h 65"/>
                  <a:gd name="T22" fmla="*/ 0 w 138"/>
                  <a:gd name="T23" fmla="*/ 5 h 65"/>
                  <a:gd name="T24" fmla="*/ 0 w 138"/>
                  <a:gd name="T25" fmla="*/ 5 h 65"/>
                  <a:gd name="T26" fmla="*/ 14 w 138"/>
                  <a:gd name="T27" fmla="*/ 19 h 65"/>
                  <a:gd name="T28" fmla="*/ 28 w 138"/>
                  <a:gd name="T29" fmla="*/ 33 h 65"/>
                  <a:gd name="T30" fmla="*/ 60 w 138"/>
                  <a:gd name="T31" fmla="*/ 51 h 65"/>
                  <a:gd name="T32" fmla="*/ 60 w 138"/>
                  <a:gd name="T33" fmla="*/ 51 h 65"/>
                  <a:gd name="T34" fmla="*/ 79 w 138"/>
                  <a:gd name="T35" fmla="*/ 60 h 65"/>
                  <a:gd name="T36" fmla="*/ 97 w 138"/>
                  <a:gd name="T37" fmla="*/ 65 h 65"/>
                  <a:gd name="T38" fmla="*/ 115 w 138"/>
                  <a:gd name="T39" fmla="*/ 65 h 65"/>
                  <a:gd name="T40" fmla="*/ 138 w 138"/>
                  <a:gd name="T41" fmla="*/ 65 h 65"/>
                  <a:gd name="T42" fmla="*/ 138 w 138"/>
                  <a:gd name="T43" fmla="*/ 65 h 65"/>
                  <a:gd name="T44" fmla="*/ 138 w 138"/>
                  <a:gd name="T45" fmla="*/ 60 h 65"/>
                  <a:gd name="T46" fmla="*/ 138 w 138"/>
                  <a:gd name="T47" fmla="*/ 6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38" h="65">
                    <a:moveTo>
                      <a:pt x="138" y="60"/>
                    </a:moveTo>
                    <a:lnTo>
                      <a:pt x="138" y="60"/>
                    </a:lnTo>
                    <a:lnTo>
                      <a:pt x="115" y="60"/>
                    </a:lnTo>
                    <a:lnTo>
                      <a:pt x="97" y="51"/>
                    </a:lnTo>
                    <a:lnTo>
                      <a:pt x="60" y="33"/>
                    </a:lnTo>
                    <a:lnTo>
                      <a:pt x="60" y="33"/>
                    </a:lnTo>
                    <a:lnTo>
                      <a:pt x="37" y="14"/>
                    </a:lnTo>
                    <a:lnTo>
                      <a:pt x="23" y="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14" y="19"/>
                    </a:lnTo>
                    <a:lnTo>
                      <a:pt x="28" y="33"/>
                    </a:lnTo>
                    <a:lnTo>
                      <a:pt x="60" y="51"/>
                    </a:lnTo>
                    <a:lnTo>
                      <a:pt x="60" y="51"/>
                    </a:lnTo>
                    <a:lnTo>
                      <a:pt x="79" y="60"/>
                    </a:lnTo>
                    <a:lnTo>
                      <a:pt x="97" y="65"/>
                    </a:lnTo>
                    <a:lnTo>
                      <a:pt x="115" y="65"/>
                    </a:lnTo>
                    <a:lnTo>
                      <a:pt x="138" y="65"/>
                    </a:lnTo>
                    <a:lnTo>
                      <a:pt x="138" y="65"/>
                    </a:lnTo>
                    <a:lnTo>
                      <a:pt x="138" y="60"/>
                    </a:lnTo>
                    <a:lnTo>
                      <a:pt x="138" y="6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4" name="Freeform 38"/>
              <p:cNvSpPr>
                <a:spLocks/>
              </p:cNvSpPr>
              <p:nvPr/>
            </p:nvSpPr>
            <p:spPr bwMode="auto">
              <a:xfrm>
                <a:off x="1977067" y="1732757"/>
                <a:ext cx="80572" cy="30163"/>
              </a:xfrm>
              <a:custGeom>
                <a:avLst/>
                <a:gdLst>
                  <a:gd name="T0" fmla="*/ 0 w 50"/>
                  <a:gd name="T1" fmla="*/ 19 h 19"/>
                  <a:gd name="T2" fmla="*/ 0 w 50"/>
                  <a:gd name="T3" fmla="*/ 19 h 19"/>
                  <a:gd name="T4" fmla="*/ 14 w 50"/>
                  <a:gd name="T5" fmla="*/ 10 h 19"/>
                  <a:gd name="T6" fmla="*/ 32 w 50"/>
                  <a:gd name="T7" fmla="*/ 5 h 19"/>
                  <a:gd name="T8" fmla="*/ 41 w 50"/>
                  <a:gd name="T9" fmla="*/ 10 h 19"/>
                  <a:gd name="T10" fmla="*/ 41 w 50"/>
                  <a:gd name="T11" fmla="*/ 10 h 19"/>
                  <a:gd name="T12" fmla="*/ 46 w 50"/>
                  <a:gd name="T13" fmla="*/ 14 h 19"/>
                  <a:gd name="T14" fmla="*/ 41 w 50"/>
                  <a:gd name="T15" fmla="*/ 19 h 19"/>
                  <a:gd name="T16" fmla="*/ 27 w 50"/>
                  <a:gd name="T17" fmla="*/ 19 h 19"/>
                  <a:gd name="T18" fmla="*/ 27 w 50"/>
                  <a:gd name="T19" fmla="*/ 19 h 19"/>
                  <a:gd name="T20" fmla="*/ 41 w 50"/>
                  <a:gd name="T21" fmla="*/ 19 h 19"/>
                  <a:gd name="T22" fmla="*/ 46 w 50"/>
                  <a:gd name="T23" fmla="*/ 19 h 19"/>
                  <a:gd name="T24" fmla="*/ 50 w 50"/>
                  <a:gd name="T25" fmla="*/ 10 h 19"/>
                  <a:gd name="T26" fmla="*/ 50 w 50"/>
                  <a:gd name="T27" fmla="*/ 10 h 19"/>
                  <a:gd name="T28" fmla="*/ 46 w 50"/>
                  <a:gd name="T29" fmla="*/ 5 h 19"/>
                  <a:gd name="T30" fmla="*/ 41 w 50"/>
                  <a:gd name="T31" fmla="*/ 0 h 19"/>
                  <a:gd name="T32" fmla="*/ 27 w 50"/>
                  <a:gd name="T33" fmla="*/ 5 h 19"/>
                  <a:gd name="T34" fmla="*/ 14 w 50"/>
                  <a:gd name="T35" fmla="*/ 10 h 19"/>
                  <a:gd name="T36" fmla="*/ 0 w 50"/>
                  <a:gd name="T37" fmla="*/ 19 h 19"/>
                  <a:gd name="T38" fmla="*/ 0 w 50"/>
                  <a:gd name="T3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19">
                    <a:moveTo>
                      <a:pt x="0" y="19"/>
                    </a:moveTo>
                    <a:lnTo>
                      <a:pt x="0" y="19"/>
                    </a:lnTo>
                    <a:lnTo>
                      <a:pt x="14" y="10"/>
                    </a:lnTo>
                    <a:lnTo>
                      <a:pt x="32" y="5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41" y="19"/>
                    </a:lnTo>
                    <a:lnTo>
                      <a:pt x="46" y="19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4" y="10"/>
                    </a:lnTo>
                    <a:lnTo>
                      <a:pt x="0" y="19"/>
                    </a:lnTo>
                    <a:lnTo>
                      <a:pt x="0" y="1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Freeform 47"/>
              <p:cNvSpPr>
                <a:spLocks/>
              </p:cNvSpPr>
              <p:nvPr/>
            </p:nvSpPr>
            <p:spPr bwMode="auto">
              <a:xfrm>
                <a:off x="1902941" y="1710532"/>
                <a:ext cx="80572" cy="38100"/>
              </a:xfrm>
              <a:custGeom>
                <a:avLst/>
                <a:gdLst>
                  <a:gd name="T0" fmla="*/ 0 w 50"/>
                  <a:gd name="T1" fmla="*/ 24 h 24"/>
                  <a:gd name="T2" fmla="*/ 0 w 50"/>
                  <a:gd name="T3" fmla="*/ 24 h 24"/>
                  <a:gd name="T4" fmla="*/ 18 w 50"/>
                  <a:gd name="T5" fmla="*/ 14 h 24"/>
                  <a:gd name="T6" fmla="*/ 32 w 50"/>
                  <a:gd name="T7" fmla="*/ 10 h 24"/>
                  <a:gd name="T8" fmla="*/ 41 w 50"/>
                  <a:gd name="T9" fmla="*/ 10 h 24"/>
                  <a:gd name="T10" fmla="*/ 41 w 50"/>
                  <a:gd name="T11" fmla="*/ 10 h 24"/>
                  <a:gd name="T12" fmla="*/ 46 w 50"/>
                  <a:gd name="T13" fmla="*/ 14 h 24"/>
                  <a:gd name="T14" fmla="*/ 41 w 50"/>
                  <a:gd name="T15" fmla="*/ 19 h 24"/>
                  <a:gd name="T16" fmla="*/ 32 w 50"/>
                  <a:gd name="T17" fmla="*/ 24 h 24"/>
                  <a:gd name="T18" fmla="*/ 32 w 50"/>
                  <a:gd name="T19" fmla="*/ 24 h 24"/>
                  <a:gd name="T20" fmla="*/ 41 w 50"/>
                  <a:gd name="T21" fmla="*/ 19 h 24"/>
                  <a:gd name="T22" fmla="*/ 50 w 50"/>
                  <a:gd name="T23" fmla="*/ 14 h 24"/>
                  <a:gd name="T24" fmla="*/ 50 w 50"/>
                  <a:gd name="T25" fmla="*/ 10 h 24"/>
                  <a:gd name="T26" fmla="*/ 50 w 50"/>
                  <a:gd name="T27" fmla="*/ 10 h 24"/>
                  <a:gd name="T28" fmla="*/ 46 w 50"/>
                  <a:gd name="T29" fmla="*/ 5 h 24"/>
                  <a:gd name="T30" fmla="*/ 41 w 50"/>
                  <a:gd name="T31" fmla="*/ 0 h 24"/>
                  <a:gd name="T32" fmla="*/ 27 w 50"/>
                  <a:gd name="T33" fmla="*/ 5 h 24"/>
                  <a:gd name="T34" fmla="*/ 13 w 50"/>
                  <a:gd name="T35" fmla="*/ 14 h 24"/>
                  <a:gd name="T36" fmla="*/ 0 w 50"/>
                  <a:gd name="T37" fmla="*/ 24 h 24"/>
                  <a:gd name="T38" fmla="*/ 0 w 50"/>
                  <a:gd name="T3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24">
                    <a:moveTo>
                      <a:pt x="0" y="24"/>
                    </a:moveTo>
                    <a:lnTo>
                      <a:pt x="0" y="24"/>
                    </a:lnTo>
                    <a:lnTo>
                      <a:pt x="18" y="14"/>
                    </a:lnTo>
                    <a:lnTo>
                      <a:pt x="32" y="10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32" y="24"/>
                    </a:lnTo>
                    <a:lnTo>
                      <a:pt x="32" y="24"/>
                    </a:lnTo>
                    <a:lnTo>
                      <a:pt x="41" y="19"/>
                    </a:lnTo>
                    <a:lnTo>
                      <a:pt x="50" y="14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3" y="14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6" name="Freeform 48"/>
              <p:cNvSpPr>
                <a:spLocks/>
              </p:cNvSpPr>
              <p:nvPr/>
            </p:nvSpPr>
            <p:spPr bwMode="auto">
              <a:xfrm>
                <a:off x="2800517" y="2156619"/>
                <a:ext cx="222380" cy="241300"/>
              </a:xfrm>
              <a:custGeom>
                <a:avLst/>
                <a:gdLst>
                  <a:gd name="T0" fmla="*/ 138 w 138"/>
                  <a:gd name="T1" fmla="*/ 0 h 152"/>
                  <a:gd name="T2" fmla="*/ 138 w 138"/>
                  <a:gd name="T3" fmla="*/ 0 h 152"/>
                  <a:gd name="T4" fmla="*/ 110 w 138"/>
                  <a:gd name="T5" fmla="*/ 5 h 152"/>
                  <a:gd name="T6" fmla="*/ 87 w 138"/>
                  <a:gd name="T7" fmla="*/ 14 h 152"/>
                  <a:gd name="T8" fmla="*/ 59 w 138"/>
                  <a:gd name="T9" fmla="*/ 28 h 152"/>
                  <a:gd name="T10" fmla="*/ 36 w 138"/>
                  <a:gd name="T11" fmla="*/ 46 h 152"/>
                  <a:gd name="T12" fmla="*/ 13 w 138"/>
                  <a:gd name="T13" fmla="*/ 74 h 152"/>
                  <a:gd name="T14" fmla="*/ 4 w 138"/>
                  <a:gd name="T15" fmla="*/ 88 h 152"/>
                  <a:gd name="T16" fmla="*/ 0 w 138"/>
                  <a:gd name="T17" fmla="*/ 106 h 152"/>
                  <a:gd name="T18" fmla="*/ 0 w 138"/>
                  <a:gd name="T19" fmla="*/ 129 h 152"/>
                  <a:gd name="T20" fmla="*/ 0 w 138"/>
                  <a:gd name="T21" fmla="*/ 152 h 152"/>
                  <a:gd name="T22" fmla="*/ 0 w 138"/>
                  <a:gd name="T23" fmla="*/ 152 h 152"/>
                  <a:gd name="T24" fmla="*/ 18 w 138"/>
                  <a:gd name="T25" fmla="*/ 152 h 152"/>
                  <a:gd name="T26" fmla="*/ 32 w 138"/>
                  <a:gd name="T27" fmla="*/ 148 h 152"/>
                  <a:gd name="T28" fmla="*/ 55 w 138"/>
                  <a:gd name="T29" fmla="*/ 138 h 152"/>
                  <a:gd name="T30" fmla="*/ 78 w 138"/>
                  <a:gd name="T31" fmla="*/ 120 h 152"/>
                  <a:gd name="T32" fmla="*/ 101 w 138"/>
                  <a:gd name="T33" fmla="*/ 92 h 152"/>
                  <a:gd name="T34" fmla="*/ 119 w 138"/>
                  <a:gd name="T35" fmla="*/ 51 h 152"/>
                  <a:gd name="T36" fmla="*/ 138 w 138"/>
                  <a:gd name="T37" fmla="*/ 0 h 152"/>
                  <a:gd name="T38" fmla="*/ 138 w 138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52">
                    <a:moveTo>
                      <a:pt x="138" y="0"/>
                    </a:moveTo>
                    <a:lnTo>
                      <a:pt x="138" y="0"/>
                    </a:lnTo>
                    <a:lnTo>
                      <a:pt x="110" y="5"/>
                    </a:lnTo>
                    <a:lnTo>
                      <a:pt x="87" y="14"/>
                    </a:lnTo>
                    <a:lnTo>
                      <a:pt x="59" y="28"/>
                    </a:lnTo>
                    <a:lnTo>
                      <a:pt x="36" y="46"/>
                    </a:lnTo>
                    <a:lnTo>
                      <a:pt x="13" y="74"/>
                    </a:lnTo>
                    <a:lnTo>
                      <a:pt x="4" y="88"/>
                    </a:lnTo>
                    <a:lnTo>
                      <a:pt x="0" y="106"/>
                    </a:lnTo>
                    <a:lnTo>
                      <a:pt x="0" y="129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18" y="152"/>
                    </a:lnTo>
                    <a:lnTo>
                      <a:pt x="32" y="148"/>
                    </a:lnTo>
                    <a:lnTo>
                      <a:pt x="55" y="138"/>
                    </a:lnTo>
                    <a:lnTo>
                      <a:pt x="78" y="120"/>
                    </a:lnTo>
                    <a:lnTo>
                      <a:pt x="101" y="92"/>
                    </a:lnTo>
                    <a:lnTo>
                      <a:pt x="119" y="51"/>
                    </a:lnTo>
                    <a:lnTo>
                      <a:pt x="138" y="0"/>
                    </a:lnTo>
                    <a:lnTo>
                      <a:pt x="13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7" name="Freeform 49"/>
              <p:cNvSpPr>
                <a:spLocks/>
              </p:cNvSpPr>
              <p:nvPr/>
            </p:nvSpPr>
            <p:spPr bwMode="auto">
              <a:xfrm>
                <a:off x="2911707" y="2361407"/>
                <a:ext cx="177259" cy="66675"/>
              </a:xfrm>
              <a:custGeom>
                <a:avLst/>
                <a:gdLst>
                  <a:gd name="T0" fmla="*/ 0 w 110"/>
                  <a:gd name="T1" fmla="*/ 23 h 42"/>
                  <a:gd name="T2" fmla="*/ 0 w 110"/>
                  <a:gd name="T3" fmla="*/ 23 h 42"/>
                  <a:gd name="T4" fmla="*/ 9 w 110"/>
                  <a:gd name="T5" fmla="*/ 19 h 42"/>
                  <a:gd name="T6" fmla="*/ 27 w 110"/>
                  <a:gd name="T7" fmla="*/ 5 h 42"/>
                  <a:gd name="T8" fmla="*/ 41 w 110"/>
                  <a:gd name="T9" fmla="*/ 0 h 42"/>
                  <a:gd name="T10" fmla="*/ 64 w 110"/>
                  <a:gd name="T11" fmla="*/ 0 h 42"/>
                  <a:gd name="T12" fmla="*/ 82 w 110"/>
                  <a:gd name="T13" fmla="*/ 5 h 42"/>
                  <a:gd name="T14" fmla="*/ 110 w 110"/>
                  <a:gd name="T15" fmla="*/ 19 h 42"/>
                  <a:gd name="T16" fmla="*/ 110 w 110"/>
                  <a:gd name="T17" fmla="*/ 19 h 42"/>
                  <a:gd name="T18" fmla="*/ 101 w 110"/>
                  <a:gd name="T19" fmla="*/ 28 h 42"/>
                  <a:gd name="T20" fmla="*/ 78 w 110"/>
                  <a:gd name="T21" fmla="*/ 37 h 42"/>
                  <a:gd name="T22" fmla="*/ 59 w 110"/>
                  <a:gd name="T23" fmla="*/ 42 h 42"/>
                  <a:gd name="T24" fmla="*/ 41 w 110"/>
                  <a:gd name="T25" fmla="*/ 42 h 42"/>
                  <a:gd name="T26" fmla="*/ 23 w 110"/>
                  <a:gd name="T27" fmla="*/ 37 h 42"/>
                  <a:gd name="T28" fmla="*/ 0 w 110"/>
                  <a:gd name="T29" fmla="*/ 23 h 42"/>
                  <a:gd name="T30" fmla="*/ 0 w 110"/>
                  <a:gd name="T31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0" h="42">
                    <a:moveTo>
                      <a:pt x="0" y="23"/>
                    </a:moveTo>
                    <a:lnTo>
                      <a:pt x="0" y="23"/>
                    </a:lnTo>
                    <a:lnTo>
                      <a:pt x="9" y="19"/>
                    </a:lnTo>
                    <a:lnTo>
                      <a:pt x="27" y="5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82" y="5"/>
                    </a:lnTo>
                    <a:lnTo>
                      <a:pt x="110" y="19"/>
                    </a:lnTo>
                    <a:lnTo>
                      <a:pt x="110" y="19"/>
                    </a:lnTo>
                    <a:lnTo>
                      <a:pt x="101" y="28"/>
                    </a:lnTo>
                    <a:lnTo>
                      <a:pt x="78" y="37"/>
                    </a:lnTo>
                    <a:lnTo>
                      <a:pt x="59" y="42"/>
                    </a:lnTo>
                    <a:lnTo>
                      <a:pt x="41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Freeform 50"/>
              <p:cNvSpPr>
                <a:spLocks/>
              </p:cNvSpPr>
              <p:nvPr/>
            </p:nvSpPr>
            <p:spPr bwMode="auto">
              <a:xfrm>
                <a:off x="2726391" y="2420144"/>
                <a:ext cx="222380" cy="168275"/>
              </a:xfrm>
              <a:custGeom>
                <a:avLst/>
                <a:gdLst>
                  <a:gd name="T0" fmla="*/ 0 w 138"/>
                  <a:gd name="T1" fmla="*/ 5 h 106"/>
                  <a:gd name="T2" fmla="*/ 0 w 138"/>
                  <a:gd name="T3" fmla="*/ 5 h 106"/>
                  <a:gd name="T4" fmla="*/ 18 w 138"/>
                  <a:gd name="T5" fmla="*/ 0 h 106"/>
                  <a:gd name="T6" fmla="*/ 36 w 138"/>
                  <a:gd name="T7" fmla="*/ 5 h 106"/>
                  <a:gd name="T8" fmla="*/ 59 w 138"/>
                  <a:gd name="T9" fmla="*/ 9 h 106"/>
                  <a:gd name="T10" fmla="*/ 82 w 138"/>
                  <a:gd name="T11" fmla="*/ 18 h 106"/>
                  <a:gd name="T12" fmla="*/ 105 w 138"/>
                  <a:gd name="T13" fmla="*/ 37 h 106"/>
                  <a:gd name="T14" fmla="*/ 124 w 138"/>
                  <a:gd name="T15" fmla="*/ 64 h 106"/>
                  <a:gd name="T16" fmla="*/ 133 w 138"/>
                  <a:gd name="T17" fmla="*/ 83 h 106"/>
                  <a:gd name="T18" fmla="*/ 138 w 138"/>
                  <a:gd name="T19" fmla="*/ 106 h 106"/>
                  <a:gd name="T20" fmla="*/ 138 w 138"/>
                  <a:gd name="T21" fmla="*/ 106 h 106"/>
                  <a:gd name="T22" fmla="*/ 119 w 138"/>
                  <a:gd name="T23" fmla="*/ 106 h 106"/>
                  <a:gd name="T24" fmla="*/ 101 w 138"/>
                  <a:gd name="T25" fmla="*/ 101 h 106"/>
                  <a:gd name="T26" fmla="*/ 78 w 138"/>
                  <a:gd name="T27" fmla="*/ 97 h 106"/>
                  <a:gd name="T28" fmla="*/ 55 w 138"/>
                  <a:gd name="T29" fmla="*/ 83 h 106"/>
                  <a:gd name="T30" fmla="*/ 32 w 138"/>
                  <a:gd name="T31" fmla="*/ 64 h 106"/>
                  <a:gd name="T32" fmla="*/ 13 w 138"/>
                  <a:gd name="T33" fmla="*/ 37 h 106"/>
                  <a:gd name="T34" fmla="*/ 0 w 138"/>
                  <a:gd name="T35" fmla="*/ 5 h 106"/>
                  <a:gd name="T36" fmla="*/ 0 w 138"/>
                  <a:gd name="T37" fmla="*/ 5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106">
                    <a:moveTo>
                      <a:pt x="0" y="5"/>
                    </a:moveTo>
                    <a:lnTo>
                      <a:pt x="0" y="5"/>
                    </a:lnTo>
                    <a:lnTo>
                      <a:pt x="18" y="0"/>
                    </a:lnTo>
                    <a:lnTo>
                      <a:pt x="36" y="5"/>
                    </a:lnTo>
                    <a:lnTo>
                      <a:pt x="59" y="9"/>
                    </a:lnTo>
                    <a:lnTo>
                      <a:pt x="82" y="18"/>
                    </a:lnTo>
                    <a:lnTo>
                      <a:pt x="105" y="37"/>
                    </a:lnTo>
                    <a:lnTo>
                      <a:pt x="124" y="64"/>
                    </a:lnTo>
                    <a:lnTo>
                      <a:pt x="133" y="83"/>
                    </a:lnTo>
                    <a:lnTo>
                      <a:pt x="138" y="106"/>
                    </a:lnTo>
                    <a:lnTo>
                      <a:pt x="138" y="106"/>
                    </a:lnTo>
                    <a:lnTo>
                      <a:pt x="119" y="106"/>
                    </a:lnTo>
                    <a:lnTo>
                      <a:pt x="101" y="101"/>
                    </a:lnTo>
                    <a:lnTo>
                      <a:pt x="78" y="97"/>
                    </a:lnTo>
                    <a:lnTo>
                      <a:pt x="55" y="83"/>
                    </a:lnTo>
                    <a:lnTo>
                      <a:pt x="32" y="64"/>
                    </a:lnTo>
                    <a:lnTo>
                      <a:pt x="13" y="37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9" name="Freeform 51"/>
              <p:cNvSpPr>
                <a:spLocks/>
              </p:cNvSpPr>
              <p:nvPr/>
            </p:nvSpPr>
            <p:spPr bwMode="auto">
              <a:xfrm>
                <a:off x="3319404" y="2653507"/>
                <a:ext cx="191762" cy="344488"/>
              </a:xfrm>
              <a:custGeom>
                <a:avLst/>
                <a:gdLst>
                  <a:gd name="T0" fmla="*/ 9 w 119"/>
                  <a:gd name="T1" fmla="*/ 0 h 217"/>
                  <a:gd name="T2" fmla="*/ 9 w 119"/>
                  <a:gd name="T3" fmla="*/ 0 h 217"/>
                  <a:gd name="T4" fmla="*/ 4 w 119"/>
                  <a:gd name="T5" fmla="*/ 28 h 217"/>
                  <a:gd name="T6" fmla="*/ 0 w 119"/>
                  <a:gd name="T7" fmla="*/ 60 h 217"/>
                  <a:gd name="T8" fmla="*/ 4 w 119"/>
                  <a:gd name="T9" fmla="*/ 92 h 217"/>
                  <a:gd name="T10" fmla="*/ 14 w 119"/>
                  <a:gd name="T11" fmla="*/ 129 h 217"/>
                  <a:gd name="T12" fmla="*/ 23 w 119"/>
                  <a:gd name="T13" fmla="*/ 148 h 217"/>
                  <a:gd name="T14" fmla="*/ 32 w 119"/>
                  <a:gd name="T15" fmla="*/ 166 h 217"/>
                  <a:gd name="T16" fmla="*/ 46 w 119"/>
                  <a:gd name="T17" fmla="*/ 180 h 217"/>
                  <a:gd name="T18" fmla="*/ 64 w 119"/>
                  <a:gd name="T19" fmla="*/ 194 h 217"/>
                  <a:gd name="T20" fmla="*/ 87 w 119"/>
                  <a:gd name="T21" fmla="*/ 208 h 217"/>
                  <a:gd name="T22" fmla="*/ 110 w 119"/>
                  <a:gd name="T23" fmla="*/ 217 h 217"/>
                  <a:gd name="T24" fmla="*/ 110 w 119"/>
                  <a:gd name="T25" fmla="*/ 217 h 217"/>
                  <a:gd name="T26" fmla="*/ 119 w 119"/>
                  <a:gd name="T27" fmla="*/ 198 h 217"/>
                  <a:gd name="T28" fmla="*/ 119 w 119"/>
                  <a:gd name="T29" fmla="*/ 180 h 217"/>
                  <a:gd name="T30" fmla="*/ 119 w 119"/>
                  <a:gd name="T31" fmla="*/ 152 h 217"/>
                  <a:gd name="T32" fmla="*/ 110 w 119"/>
                  <a:gd name="T33" fmla="*/ 120 h 217"/>
                  <a:gd name="T34" fmla="*/ 92 w 119"/>
                  <a:gd name="T35" fmla="*/ 83 h 217"/>
                  <a:gd name="T36" fmla="*/ 60 w 119"/>
                  <a:gd name="T37" fmla="*/ 42 h 217"/>
                  <a:gd name="T38" fmla="*/ 37 w 119"/>
                  <a:gd name="T39" fmla="*/ 23 h 217"/>
                  <a:gd name="T40" fmla="*/ 9 w 119"/>
                  <a:gd name="T41" fmla="*/ 0 h 217"/>
                  <a:gd name="T42" fmla="*/ 9 w 119"/>
                  <a:gd name="T43" fmla="*/ 0 h 2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217">
                    <a:moveTo>
                      <a:pt x="9" y="0"/>
                    </a:moveTo>
                    <a:lnTo>
                      <a:pt x="9" y="0"/>
                    </a:lnTo>
                    <a:lnTo>
                      <a:pt x="4" y="28"/>
                    </a:lnTo>
                    <a:lnTo>
                      <a:pt x="0" y="60"/>
                    </a:lnTo>
                    <a:lnTo>
                      <a:pt x="4" y="92"/>
                    </a:lnTo>
                    <a:lnTo>
                      <a:pt x="14" y="129"/>
                    </a:lnTo>
                    <a:lnTo>
                      <a:pt x="23" y="148"/>
                    </a:lnTo>
                    <a:lnTo>
                      <a:pt x="32" y="166"/>
                    </a:lnTo>
                    <a:lnTo>
                      <a:pt x="46" y="180"/>
                    </a:lnTo>
                    <a:lnTo>
                      <a:pt x="64" y="194"/>
                    </a:lnTo>
                    <a:lnTo>
                      <a:pt x="87" y="208"/>
                    </a:lnTo>
                    <a:lnTo>
                      <a:pt x="110" y="217"/>
                    </a:lnTo>
                    <a:lnTo>
                      <a:pt x="110" y="217"/>
                    </a:lnTo>
                    <a:lnTo>
                      <a:pt x="119" y="198"/>
                    </a:lnTo>
                    <a:lnTo>
                      <a:pt x="119" y="180"/>
                    </a:lnTo>
                    <a:lnTo>
                      <a:pt x="119" y="152"/>
                    </a:lnTo>
                    <a:lnTo>
                      <a:pt x="110" y="120"/>
                    </a:lnTo>
                    <a:lnTo>
                      <a:pt x="92" y="83"/>
                    </a:lnTo>
                    <a:lnTo>
                      <a:pt x="60" y="42"/>
                    </a:lnTo>
                    <a:lnTo>
                      <a:pt x="37" y="23"/>
                    </a:lnTo>
                    <a:lnTo>
                      <a:pt x="9" y="0"/>
                    </a:lnTo>
                    <a:lnTo>
                      <a:pt x="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0" name="Freeform 52"/>
              <p:cNvSpPr>
                <a:spLocks/>
              </p:cNvSpPr>
              <p:nvPr/>
            </p:nvSpPr>
            <p:spPr bwMode="auto">
              <a:xfrm>
                <a:off x="3533727" y="2683669"/>
                <a:ext cx="96687" cy="196850"/>
              </a:xfrm>
              <a:custGeom>
                <a:avLst/>
                <a:gdLst>
                  <a:gd name="T0" fmla="*/ 9 w 60"/>
                  <a:gd name="T1" fmla="*/ 124 h 124"/>
                  <a:gd name="T2" fmla="*/ 9 w 60"/>
                  <a:gd name="T3" fmla="*/ 124 h 124"/>
                  <a:gd name="T4" fmla="*/ 5 w 60"/>
                  <a:gd name="T5" fmla="*/ 110 h 124"/>
                  <a:gd name="T6" fmla="*/ 5 w 60"/>
                  <a:gd name="T7" fmla="*/ 101 h 124"/>
                  <a:gd name="T8" fmla="*/ 0 w 60"/>
                  <a:gd name="T9" fmla="*/ 83 h 124"/>
                  <a:gd name="T10" fmla="*/ 5 w 60"/>
                  <a:gd name="T11" fmla="*/ 64 h 124"/>
                  <a:gd name="T12" fmla="*/ 14 w 60"/>
                  <a:gd name="T13" fmla="*/ 46 h 124"/>
                  <a:gd name="T14" fmla="*/ 28 w 60"/>
                  <a:gd name="T15" fmla="*/ 23 h 124"/>
                  <a:gd name="T16" fmla="*/ 56 w 60"/>
                  <a:gd name="T17" fmla="*/ 0 h 124"/>
                  <a:gd name="T18" fmla="*/ 56 w 60"/>
                  <a:gd name="T19" fmla="*/ 0 h 124"/>
                  <a:gd name="T20" fmla="*/ 60 w 60"/>
                  <a:gd name="T21" fmla="*/ 14 h 124"/>
                  <a:gd name="T22" fmla="*/ 60 w 60"/>
                  <a:gd name="T23" fmla="*/ 46 h 124"/>
                  <a:gd name="T24" fmla="*/ 56 w 60"/>
                  <a:gd name="T25" fmla="*/ 64 h 124"/>
                  <a:gd name="T26" fmla="*/ 46 w 60"/>
                  <a:gd name="T27" fmla="*/ 83 h 124"/>
                  <a:gd name="T28" fmla="*/ 32 w 60"/>
                  <a:gd name="T29" fmla="*/ 106 h 124"/>
                  <a:gd name="T30" fmla="*/ 9 w 60"/>
                  <a:gd name="T31" fmla="*/ 124 h 124"/>
                  <a:gd name="T32" fmla="*/ 9 w 60"/>
                  <a:gd name="T33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4">
                    <a:moveTo>
                      <a:pt x="9" y="124"/>
                    </a:moveTo>
                    <a:lnTo>
                      <a:pt x="9" y="124"/>
                    </a:lnTo>
                    <a:lnTo>
                      <a:pt x="5" y="110"/>
                    </a:lnTo>
                    <a:lnTo>
                      <a:pt x="5" y="101"/>
                    </a:lnTo>
                    <a:lnTo>
                      <a:pt x="0" y="83"/>
                    </a:lnTo>
                    <a:lnTo>
                      <a:pt x="5" y="64"/>
                    </a:lnTo>
                    <a:lnTo>
                      <a:pt x="14" y="46"/>
                    </a:lnTo>
                    <a:lnTo>
                      <a:pt x="28" y="23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60" y="14"/>
                    </a:lnTo>
                    <a:lnTo>
                      <a:pt x="60" y="46"/>
                    </a:lnTo>
                    <a:lnTo>
                      <a:pt x="56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9" y="124"/>
                    </a:lnTo>
                    <a:lnTo>
                      <a:pt x="9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1" name="Freeform 53"/>
              <p:cNvSpPr>
                <a:spLocks/>
              </p:cNvSpPr>
              <p:nvPr/>
            </p:nvSpPr>
            <p:spPr bwMode="auto">
              <a:xfrm>
                <a:off x="3496663" y="2917032"/>
                <a:ext cx="282003" cy="176213"/>
              </a:xfrm>
              <a:custGeom>
                <a:avLst/>
                <a:gdLst>
                  <a:gd name="T0" fmla="*/ 0 w 175"/>
                  <a:gd name="T1" fmla="*/ 111 h 111"/>
                  <a:gd name="T2" fmla="*/ 0 w 175"/>
                  <a:gd name="T3" fmla="*/ 111 h 111"/>
                  <a:gd name="T4" fmla="*/ 5 w 175"/>
                  <a:gd name="T5" fmla="*/ 88 h 111"/>
                  <a:gd name="T6" fmla="*/ 19 w 175"/>
                  <a:gd name="T7" fmla="*/ 69 h 111"/>
                  <a:gd name="T8" fmla="*/ 32 w 175"/>
                  <a:gd name="T9" fmla="*/ 46 h 111"/>
                  <a:gd name="T10" fmla="*/ 55 w 175"/>
                  <a:gd name="T11" fmla="*/ 23 h 111"/>
                  <a:gd name="T12" fmla="*/ 83 w 175"/>
                  <a:gd name="T13" fmla="*/ 9 h 111"/>
                  <a:gd name="T14" fmla="*/ 102 w 175"/>
                  <a:gd name="T15" fmla="*/ 0 h 111"/>
                  <a:gd name="T16" fmla="*/ 125 w 175"/>
                  <a:gd name="T17" fmla="*/ 0 h 111"/>
                  <a:gd name="T18" fmla="*/ 148 w 175"/>
                  <a:gd name="T19" fmla="*/ 0 h 111"/>
                  <a:gd name="T20" fmla="*/ 175 w 175"/>
                  <a:gd name="T21" fmla="*/ 5 h 111"/>
                  <a:gd name="T22" fmla="*/ 175 w 175"/>
                  <a:gd name="T23" fmla="*/ 5 h 111"/>
                  <a:gd name="T24" fmla="*/ 166 w 175"/>
                  <a:gd name="T25" fmla="*/ 23 h 111"/>
                  <a:gd name="T26" fmla="*/ 152 w 175"/>
                  <a:gd name="T27" fmla="*/ 42 h 111"/>
                  <a:gd name="T28" fmla="*/ 134 w 175"/>
                  <a:gd name="T29" fmla="*/ 60 h 111"/>
                  <a:gd name="T30" fmla="*/ 111 w 175"/>
                  <a:gd name="T31" fmla="*/ 83 h 111"/>
                  <a:gd name="T32" fmla="*/ 83 w 175"/>
                  <a:gd name="T33" fmla="*/ 101 h 111"/>
                  <a:gd name="T34" fmla="*/ 46 w 175"/>
                  <a:gd name="T35" fmla="*/ 111 h 111"/>
                  <a:gd name="T36" fmla="*/ 23 w 175"/>
                  <a:gd name="T37" fmla="*/ 111 h 111"/>
                  <a:gd name="T38" fmla="*/ 0 w 175"/>
                  <a:gd name="T39" fmla="*/ 111 h 111"/>
                  <a:gd name="T40" fmla="*/ 0 w 175"/>
                  <a:gd name="T41" fmla="*/ 111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5" h="111">
                    <a:moveTo>
                      <a:pt x="0" y="111"/>
                    </a:moveTo>
                    <a:lnTo>
                      <a:pt x="0" y="111"/>
                    </a:lnTo>
                    <a:lnTo>
                      <a:pt x="5" y="88"/>
                    </a:lnTo>
                    <a:lnTo>
                      <a:pt x="19" y="69"/>
                    </a:lnTo>
                    <a:lnTo>
                      <a:pt x="32" y="46"/>
                    </a:lnTo>
                    <a:lnTo>
                      <a:pt x="55" y="23"/>
                    </a:lnTo>
                    <a:lnTo>
                      <a:pt x="83" y="9"/>
                    </a:lnTo>
                    <a:lnTo>
                      <a:pt x="102" y="0"/>
                    </a:lnTo>
                    <a:lnTo>
                      <a:pt x="125" y="0"/>
                    </a:lnTo>
                    <a:lnTo>
                      <a:pt x="148" y="0"/>
                    </a:lnTo>
                    <a:lnTo>
                      <a:pt x="175" y="5"/>
                    </a:lnTo>
                    <a:lnTo>
                      <a:pt x="175" y="5"/>
                    </a:lnTo>
                    <a:lnTo>
                      <a:pt x="166" y="23"/>
                    </a:lnTo>
                    <a:lnTo>
                      <a:pt x="152" y="42"/>
                    </a:lnTo>
                    <a:lnTo>
                      <a:pt x="134" y="60"/>
                    </a:lnTo>
                    <a:lnTo>
                      <a:pt x="111" y="83"/>
                    </a:lnTo>
                    <a:lnTo>
                      <a:pt x="83" y="101"/>
                    </a:lnTo>
                    <a:lnTo>
                      <a:pt x="46" y="111"/>
                    </a:lnTo>
                    <a:lnTo>
                      <a:pt x="23" y="111"/>
                    </a:lnTo>
                    <a:lnTo>
                      <a:pt x="0" y="111"/>
                    </a:lnTo>
                    <a:lnTo>
                      <a:pt x="0" y="11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" name="Freeform 54"/>
              <p:cNvSpPr>
                <a:spLocks/>
              </p:cNvSpPr>
              <p:nvPr/>
            </p:nvSpPr>
            <p:spPr bwMode="auto">
              <a:xfrm>
                <a:off x="1732127" y="2172494"/>
                <a:ext cx="170814" cy="365125"/>
              </a:xfrm>
              <a:custGeom>
                <a:avLst/>
                <a:gdLst>
                  <a:gd name="T0" fmla="*/ 27 w 106"/>
                  <a:gd name="T1" fmla="*/ 0 h 230"/>
                  <a:gd name="T2" fmla="*/ 27 w 106"/>
                  <a:gd name="T3" fmla="*/ 0 h 230"/>
                  <a:gd name="T4" fmla="*/ 14 w 106"/>
                  <a:gd name="T5" fmla="*/ 23 h 230"/>
                  <a:gd name="T6" fmla="*/ 9 w 106"/>
                  <a:gd name="T7" fmla="*/ 50 h 230"/>
                  <a:gd name="T8" fmla="*/ 0 w 106"/>
                  <a:gd name="T9" fmla="*/ 87 h 230"/>
                  <a:gd name="T10" fmla="*/ 4 w 106"/>
                  <a:gd name="T11" fmla="*/ 124 h 230"/>
                  <a:gd name="T12" fmla="*/ 9 w 106"/>
                  <a:gd name="T13" fmla="*/ 142 h 230"/>
                  <a:gd name="T14" fmla="*/ 14 w 106"/>
                  <a:gd name="T15" fmla="*/ 165 h 230"/>
                  <a:gd name="T16" fmla="*/ 23 w 106"/>
                  <a:gd name="T17" fmla="*/ 184 h 230"/>
                  <a:gd name="T18" fmla="*/ 41 w 106"/>
                  <a:gd name="T19" fmla="*/ 197 h 230"/>
                  <a:gd name="T20" fmla="*/ 60 w 106"/>
                  <a:gd name="T21" fmla="*/ 216 h 230"/>
                  <a:gd name="T22" fmla="*/ 83 w 106"/>
                  <a:gd name="T23" fmla="*/ 230 h 230"/>
                  <a:gd name="T24" fmla="*/ 83 w 106"/>
                  <a:gd name="T25" fmla="*/ 230 h 230"/>
                  <a:gd name="T26" fmla="*/ 92 w 106"/>
                  <a:gd name="T27" fmla="*/ 216 h 230"/>
                  <a:gd name="T28" fmla="*/ 101 w 106"/>
                  <a:gd name="T29" fmla="*/ 193 h 230"/>
                  <a:gd name="T30" fmla="*/ 106 w 106"/>
                  <a:gd name="T31" fmla="*/ 170 h 230"/>
                  <a:gd name="T32" fmla="*/ 101 w 106"/>
                  <a:gd name="T33" fmla="*/ 133 h 230"/>
                  <a:gd name="T34" fmla="*/ 92 w 106"/>
                  <a:gd name="T35" fmla="*/ 96 h 230"/>
                  <a:gd name="T36" fmla="*/ 69 w 106"/>
                  <a:gd name="T37" fmla="*/ 50 h 230"/>
                  <a:gd name="T38" fmla="*/ 50 w 106"/>
                  <a:gd name="T39" fmla="*/ 23 h 230"/>
                  <a:gd name="T40" fmla="*/ 27 w 106"/>
                  <a:gd name="T41" fmla="*/ 0 h 230"/>
                  <a:gd name="T42" fmla="*/ 27 w 106"/>
                  <a:gd name="T43" fmla="*/ 0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6" h="230">
                    <a:moveTo>
                      <a:pt x="27" y="0"/>
                    </a:moveTo>
                    <a:lnTo>
                      <a:pt x="27" y="0"/>
                    </a:lnTo>
                    <a:lnTo>
                      <a:pt x="14" y="23"/>
                    </a:lnTo>
                    <a:lnTo>
                      <a:pt x="9" y="50"/>
                    </a:lnTo>
                    <a:lnTo>
                      <a:pt x="0" y="87"/>
                    </a:lnTo>
                    <a:lnTo>
                      <a:pt x="4" y="124"/>
                    </a:lnTo>
                    <a:lnTo>
                      <a:pt x="9" y="142"/>
                    </a:lnTo>
                    <a:lnTo>
                      <a:pt x="14" y="165"/>
                    </a:lnTo>
                    <a:lnTo>
                      <a:pt x="23" y="184"/>
                    </a:lnTo>
                    <a:lnTo>
                      <a:pt x="41" y="197"/>
                    </a:lnTo>
                    <a:lnTo>
                      <a:pt x="60" y="216"/>
                    </a:lnTo>
                    <a:lnTo>
                      <a:pt x="83" y="230"/>
                    </a:lnTo>
                    <a:lnTo>
                      <a:pt x="83" y="230"/>
                    </a:lnTo>
                    <a:lnTo>
                      <a:pt x="92" y="216"/>
                    </a:lnTo>
                    <a:lnTo>
                      <a:pt x="101" y="193"/>
                    </a:lnTo>
                    <a:lnTo>
                      <a:pt x="106" y="170"/>
                    </a:lnTo>
                    <a:lnTo>
                      <a:pt x="101" y="133"/>
                    </a:lnTo>
                    <a:lnTo>
                      <a:pt x="92" y="96"/>
                    </a:lnTo>
                    <a:lnTo>
                      <a:pt x="69" y="50"/>
                    </a:lnTo>
                    <a:lnTo>
                      <a:pt x="50" y="23"/>
                    </a:lnTo>
                    <a:lnTo>
                      <a:pt x="27" y="0"/>
                    </a:lnTo>
                    <a:lnTo>
                      <a:pt x="27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" name="Freeform 55"/>
              <p:cNvSpPr>
                <a:spLocks/>
              </p:cNvSpPr>
              <p:nvPr/>
            </p:nvSpPr>
            <p:spPr bwMode="auto">
              <a:xfrm>
                <a:off x="1931947" y="2259807"/>
                <a:ext cx="125693" cy="174625"/>
              </a:xfrm>
              <a:custGeom>
                <a:avLst/>
                <a:gdLst>
                  <a:gd name="T0" fmla="*/ 5 w 78"/>
                  <a:gd name="T1" fmla="*/ 110 h 110"/>
                  <a:gd name="T2" fmla="*/ 5 w 78"/>
                  <a:gd name="T3" fmla="*/ 110 h 110"/>
                  <a:gd name="T4" fmla="*/ 5 w 78"/>
                  <a:gd name="T5" fmla="*/ 96 h 110"/>
                  <a:gd name="T6" fmla="*/ 0 w 78"/>
                  <a:gd name="T7" fmla="*/ 87 h 110"/>
                  <a:gd name="T8" fmla="*/ 5 w 78"/>
                  <a:gd name="T9" fmla="*/ 69 h 110"/>
                  <a:gd name="T10" fmla="*/ 9 w 78"/>
                  <a:gd name="T11" fmla="*/ 55 h 110"/>
                  <a:gd name="T12" fmla="*/ 23 w 78"/>
                  <a:gd name="T13" fmla="*/ 37 h 110"/>
                  <a:gd name="T14" fmla="*/ 46 w 78"/>
                  <a:gd name="T15" fmla="*/ 18 h 110"/>
                  <a:gd name="T16" fmla="*/ 78 w 78"/>
                  <a:gd name="T17" fmla="*/ 0 h 110"/>
                  <a:gd name="T18" fmla="*/ 78 w 78"/>
                  <a:gd name="T19" fmla="*/ 0 h 110"/>
                  <a:gd name="T20" fmla="*/ 78 w 78"/>
                  <a:gd name="T21" fmla="*/ 14 h 110"/>
                  <a:gd name="T22" fmla="*/ 69 w 78"/>
                  <a:gd name="T23" fmla="*/ 46 h 110"/>
                  <a:gd name="T24" fmla="*/ 65 w 78"/>
                  <a:gd name="T25" fmla="*/ 64 h 110"/>
                  <a:gd name="T26" fmla="*/ 51 w 78"/>
                  <a:gd name="T27" fmla="*/ 83 h 110"/>
                  <a:gd name="T28" fmla="*/ 32 w 78"/>
                  <a:gd name="T29" fmla="*/ 96 h 110"/>
                  <a:gd name="T30" fmla="*/ 5 w 78"/>
                  <a:gd name="T31" fmla="*/ 110 h 110"/>
                  <a:gd name="T32" fmla="*/ 5 w 78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8" h="110">
                    <a:moveTo>
                      <a:pt x="5" y="110"/>
                    </a:moveTo>
                    <a:lnTo>
                      <a:pt x="5" y="110"/>
                    </a:lnTo>
                    <a:lnTo>
                      <a:pt x="5" y="96"/>
                    </a:lnTo>
                    <a:lnTo>
                      <a:pt x="0" y="87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23" y="37"/>
                    </a:lnTo>
                    <a:lnTo>
                      <a:pt x="46" y="18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8" y="14"/>
                    </a:lnTo>
                    <a:lnTo>
                      <a:pt x="69" y="46"/>
                    </a:lnTo>
                    <a:lnTo>
                      <a:pt x="65" y="64"/>
                    </a:lnTo>
                    <a:lnTo>
                      <a:pt x="51" y="83"/>
                    </a:lnTo>
                    <a:lnTo>
                      <a:pt x="32" y="96"/>
                    </a:lnTo>
                    <a:lnTo>
                      <a:pt x="5" y="110"/>
                    </a:lnTo>
                    <a:lnTo>
                      <a:pt x="5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4" name="Freeform 56"/>
              <p:cNvSpPr>
                <a:spLocks/>
              </p:cNvSpPr>
              <p:nvPr/>
            </p:nvSpPr>
            <p:spPr bwMode="auto">
              <a:xfrm>
                <a:off x="1835260" y="2501107"/>
                <a:ext cx="312621" cy="146050"/>
              </a:xfrm>
              <a:custGeom>
                <a:avLst/>
                <a:gdLst>
                  <a:gd name="T0" fmla="*/ 0 w 194"/>
                  <a:gd name="T1" fmla="*/ 83 h 92"/>
                  <a:gd name="T2" fmla="*/ 0 w 194"/>
                  <a:gd name="T3" fmla="*/ 83 h 92"/>
                  <a:gd name="T4" fmla="*/ 14 w 194"/>
                  <a:gd name="T5" fmla="*/ 64 h 92"/>
                  <a:gd name="T6" fmla="*/ 28 w 194"/>
                  <a:gd name="T7" fmla="*/ 46 h 92"/>
                  <a:gd name="T8" fmla="*/ 46 w 194"/>
                  <a:gd name="T9" fmla="*/ 27 h 92"/>
                  <a:gd name="T10" fmla="*/ 74 w 194"/>
                  <a:gd name="T11" fmla="*/ 9 h 92"/>
                  <a:gd name="T12" fmla="*/ 106 w 194"/>
                  <a:gd name="T13" fmla="*/ 0 h 92"/>
                  <a:gd name="T14" fmla="*/ 129 w 194"/>
                  <a:gd name="T15" fmla="*/ 0 h 92"/>
                  <a:gd name="T16" fmla="*/ 148 w 194"/>
                  <a:gd name="T17" fmla="*/ 0 h 92"/>
                  <a:gd name="T18" fmla="*/ 171 w 194"/>
                  <a:gd name="T19" fmla="*/ 4 h 92"/>
                  <a:gd name="T20" fmla="*/ 194 w 194"/>
                  <a:gd name="T21" fmla="*/ 13 h 92"/>
                  <a:gd name="T22" fmla="*/ 194 w 194"/>
                  <a:gd name="T23" fmla="*/ 13 h 92"/>
                  <a:gd name="T24" fmla="*/ 184 w 194"/>
                  <a:gd name="T25" fmla="*/ 32 h 92"/>
                  <a:gd name="T26" fmla="*/ 166 w 194"/>
                  <a:gd name="T27" fmla="*/ 46 h 92"/>
                  <a:gd name="T28" fmla="*/ 143 w 194"/>
                  <a:gd name="T29" fmla="*/ 64 h 92"/>
                  <a:gd name="T30" fmla="*/ 115 w 194"/>
                  <a:gd name="T31" fmla="*/ 78 h 92"/>
                  <a:gd name="T32" fmla="*/ 83 w 194"/>
                  <a:gd name="T33" fmla="*/ 87 h 92"/>
                  <a:gd name="T34" fmla="*/ 46 w 194"/>
                  <a:gd name="T35" fmla="*/ 92 h 92"/>
                  <a:gd name="T36" fmla="*/ 23 w 194"/>
                  <a:gd name="T37" fmla="*/ 87 h 92"/>
                  <a:gd name="T38" fmla="*/ 0 w 194"/>
                  <a:gd name="T39" fmla="*/ 83 h 92"/>
                  <a:gd name="T40" fmla="*/ 0 w 194"/>
                  <a:gd name="T41" fmla="*/ 83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4" h="92">
                    <a:moveTo>
                      <a:pt x="0" y="83"/>
                    </a:moveTo>
                    <a:lnTo>
                      <a:pt x="0" y="83"/>
                    </a:lnTo>
                    <a:lnTo>
                      <a:pt x="14" y="64"/>
                    </a:lnTo>
                    <a:lnTo>
                      <a:pt x="28" y="46"/>
                    </a:lnTo>
                    <a:lnTo>
                      <a:pt x="46" y="27"/>
                    </a:lnTo>
                    <a:lnTo>
                      <a:pt x="74" y="9"/>
                    </a:lnTo>
                    <a:lnTo>
                      <a:pt x="106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71" y="4"/>
                    </a:lnTo>
                    <a:lnTo>
                      <a:pt x="194" y="13"/>
                    </a:lnTo>
                    <a:lnTo>
                      <a:pt x="194" y="13"/>
                    </a:lnTo>
                    <a:lnTo>
                      <a:pt x="184" y="32"/>
                    </a:lnTo>
                    <a:lnTo>
                      <a:pt x="166" y="46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83"/>
                    </a:lnTo>
                    <a:lnTo>
                      <a:pt x="0" y="8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5" name="Freeform 57"/>
              <p:cNvSpPr>
                <a:spLocks/>
              </p:cNvSpPr>
              <p:nvPr/>
            </p:nvSpPr>
            <p:spPr bwMode="auto">
              <a:xfrm>
                <a:off x="826493" y="3340894"/>
                <a:ext cx="327124" cy="204788"/>
              </a:xfrm>
              <a:custGeom>
                <a:avLst/>
                <a:gdLst>
                  <a:gd name="T0" fmla="*/ 0 w 203"/>
                  <a:gd name="T1" fmla="*/ 129 h 129"/>
                  <a:gd name="T2" fmla="*/ 0 w 203"/>
                  <a:gd name="T3" fmla="*/ 129 h 129"/>
                  <a:gd name="T4" fmla="*/ 28 w 203"/>
                  <a:gd name="T5" fmla="*/ 129 h 129"/>
                  <a:gd name="T6" fmla="*/ 56 w 203"/>
                  <a:gd name="T7" fmla="*/ 129 h 129"/>
                  <a:gd name="T8" fmla="*/ 92 w 203"/>
                  <a:gd name="T9" fmla="*/ 124 h 129"/>
                  <a:gd name="T10" fmla="*/ 125 w 203"/>
                  <a:gd name="T11" fmla="*/ 111 h 129"/>
                  <a:gd name="T12" fmla="*/ 143 w 203"/>
                  <a:gd name="T13" fmla="*/ 101 h 129"/>
                  <a:gd name="T14" fmla="*/ 157 w 203"/>
                  <a:gd name="T15" fmla="*/ 88 h 129"/>
                  <a:gd name="T16" fmla="*/ 175 w 203"/>
                  <a:gd name="T17" fmla="*/ 74 h 129"/>
                  <a:gd name="T18" fmla="*/ 184 w 203"/>
                  <a:gd name="T19" fmla="*/ 55 h 129"/>
                  <a:gd name="T20" fmla="*/ 194 w 203"/>
                  <a:gd name="T21" fmla="*/ 32 h 129"/>
                  <a:gd name="T22" fmla="*/ 203 w 203"/>
                  <a:gd name="T23" fmla="*/ 5 h 129"/>
                  <a:gd name="T24" fmla="*/ 203 w 203"/>
                  <a:gd name="T25" fmla="*/ 5 h 129"/>
                  <a:gd name="T26" fmla="*/ 184 w 203"/>
                  <a:gd name="T27" fmla="*/ 0 h 129"/>
                  <a:gd name="T28" fmla="*/ 161 w 203"/>
                  <a:gd name="T29" fmla="*/ 0 h 129"/>
                  <a:gd name="T30" fmla="*/ 134 w 203"/>
                  <a:gd name="T31" fmla="*/ 5 h 129"/>
                  <a:gd name="T32" fmla="*/ 106 w 203"/>
                  <a:gd name="T33" fmla="*/ 14 h 129"/>
                  <a:gd name="T34" fmla="*/ 69 w 203"/>
                  <a:gd name="T35" fmla="*/ 37 h 129"/>
                  <a:gd name="T36" fmla="*/ 37 w 203"/>
                  <a:gd name="T37" fmla="*/ 74 h 129"/>
                  <a:gd name="T38" fmla="*/ 19 w 203"/>
                  <a:gd name="T39" fmla="*/ 101 h 129"/>
                  <a:gd name="T40" fmla="*/ 0 w 203"/>
                  <a:gd name="T41" fmla="*/ 129 h 129"/>
                  <a:gd name="T42" fmla="*/ 0 w 203"/>
                  <a:gd name="T4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3" h="129">
                    <a:moveTo>
                      <a:pt x="0" y="129"/>
                    </a:moveTo>
                    <a:lnTo>
                      <a:pt x="0" y="129"/>
                    </a:lnTo>
                    <a:lnTo>
                      <a:pt x="28" y="129"/>
                    </a:lnTo>
                    <a:lnTo>
                      <a:pt x="56" y="129"/>
                    </a:lnTo>
                    <a:lnTo>
                      <a:pt x="92" y="124"/>
                    </a:lnTo>
                    <a:lnTo>
                      <a:pt x="125" y="111"/>
                    </a:lnTo>
                    <a:lnTo>
                      <a:pt x="143" y="101"/>
                    </a:lnTo>
                    <a:lnTo>
                      <a:pt x="157" y="88"/>
                    </a:lnTo>
                    <a:lnTo>
                      <a:pt x="175" y="74"/>
                    </a:lnTo>
                    <a:lnTo>
                      <a:pt x="184" y="55"/>
                    </a:lnTo>
                    <a:lnTo>
                      <a:pt x="194" y="32"/>
                    </a:lnTo>
                    <a:lnTo>
                      <a:pt x="203" y="5"/>
                    </a:lnTo>
                    <a:lnTo>
                      <a:pt x="203" y="5"/>
                    </a:lnTo>
                    <a:lnTo>
                      <a:pt x="184" y="0"/>
                    </a:lnTo>
                    <a:lnTo>
                      <a:pt x="161" y="0"/>
                    </a:lnTo>
                    <a:lnTo>
                      <a:pt x="134" y="5"/>
                    </a:lnTo>
                    <a:lnTo>
                      <a:pt x="106" y="14"/>
                    </a:lnTo>
                    <a:lnTo>
                      <a:pt x="69" y="37"/>
                    </a:lnTo>
                    <a:lnTo>
                      <a:pt x="37" y="74"/>
                    </a:lnTo>
                    <a:lnTo>
                      <a:pt x="19" y="101"/>
                    </a:lnTo>
                    <a:lnTo>
                      <a:pt x="0" y="129"/>
                    </a:lnTo>
                    <a:lnTo>
                      <a:pt x="0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6" name="Freeform 58"/>
              <p:cNvSpPr>
                <a:spLocks/>
              </p:cNvSpPr>
              <p:nvPr/>
            </p:nvSpPr>
            <p:spPr bwMode="auto">
              <a:xfrm>
                <a:off x="826493" y="3245644"/>
                <a:ext cx="201431" cy="88900"/>
              </a:xfrm>
              <a:custGeom>
                <a:avLst/>
                <a:gdLst>
                  <a:gd name="T0" fmla="*/ 125 w 125"/>
                  <a:gd name="T1" fmla="*/ 42 h 56"/>
                  <a:gd name="T2" fmla="*/ 125 w 125"/>
                  <a:gd name="T3" fmla="*/ 42 h 56"/>
                  <a:gd name="T4" fmla="*/ 115 w 125"/>
                  <a:gd name="T5" fmla="*/ 46 h 56"/>
                  <a:gd name="T6" fmla="*/ 102 w 125"/>
                  <a:gd name="T7" fmla="*/ 51 h 56"/>
                  <a:gd name="T8" fmla="*/ 88 w 125"/>
                  <a:gd name="T9" fmla="*/ 56 h 56"/>
                  <a:gd name="T10" fmla="*/ 69 w 125"/>
                  <a:gd name="T11" fmla="*/ 51 h 56"/>
                  <a:gd name="T12" fmla="*/ 46 w 125"/>
                  <a:gd name="T13" fmla="*/ 46 h 56"/>
                  <a:gd name="T14" fmla="*/ 23 w 125"/>
                  <a:gd name="T15" fmla="*/ 32 h 56"/>
                  <a:gd name="T16" fmla="*/ 0 w 125"/>
                  <a:gd name="T17" fmla="*/ 9 h 56"/>
                  <a:gd name="T18" fmla="*/ 0 w 125"/>
                  <a:gd name="T19" fmla="*/ 9 h 56"/>
                  <a:gd name="T20" fmla="*/ 9 w 125"/>
                  <a:gd name="T21" fmla="*/ 5 h 56"/>
                  <a:gd name="T22" fmla="*/ 42 w 125"/>
                  <a:gd name="T23" fmla="*/ 0 h 56"/>
                  <a:gd name="T24" fmla="*/ 60 w 125"/>
                  <a:gd name="T25" fmla="*/ 0 h 56"/>
                  <a:gd name="T26" fmla="*/ 83 w 125"/>
                  <a:gd name="T27" fmla="*/ 9 h 56"/>
                  <a:gd name="T28" fmla="*/ 102 w 125"/>
                  <a:gd name="T29" fmla="*/ 19 h 56"/>
                  <a:gd name="T30" fmla="*/ 125 w 125"/>
                  <a:gd name="T31" fmla="*/ 42 h 56"/>
                  <a:gd name="T32" fmla="*/ 125 w 125"/>
                  <a:gd name="T33" fmla="*/ 42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5" h="56">
                    <a:moveTo>
                      <a:pt x="125" y="42"/>
                    </a:moveTo>
                    <a:lnTo>
                      <a:pt x="125" y="42"/>
                    </a:lnTo>
                    <a:lnTo>
                      <a:pt x="115" y="46"/>
                    </a:lnTo>
                    <a:lnTo>
                      <a:pt x="102" y="51"/>
                    </a:lnTo>
                    <a:lnTo>
                      <a:pt x="88" y="56"/>
                    </a:lnTo>
                    <a:lnTo>
                      <a:pt x="69" y="51"/>
                    </a:lnTo>
                    <a:lnTo>
                      <a:pt x="46" y="46"/>
                    </a:lnTo>
                    <a:lnTo>
                      <a:pt x="23" y="32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9" y="5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3" y="9"/>
                    </a:lnTo>
                    <a:lnTo>
                      <a:pt x="102" y="19"/>
                    </a:lnTo>
                    <a:lnTo>
                      <a:pt x="125" y="42"/>
                    </a:lnTo>
                    <a:lnTo>
                      <a:pt x="125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7" name="Freeform 59"/>
              <p:cNvSpPr>
                <a:spLocks/>
              </p:cNvSpPr>
              <p:nvPr/>
            </p:nvSpPr>
            <p:spPr bwMode="auto">
              <a:xfrm>
                <a:off x="1048873" y="3085307"/>
                <a:ext cx="193374" cy="255588"/>
              </a:xfrm>
              <a:custGeom>
                <a:avLst/>
                <a:gdLst>
                  <a:gd name="T0" fmla="*/ 120 w 120"/>
                  <a:gd name="T1" fmla="*/ 161 h 161"/>
                  <a:gd name="T2" fmla="*/ 120 w 120"/>
                  <a:gd name="T3" fmla="*/ 161 h 161"/>
                  <a:gd name="T4" fmla="*/ 102 w 120"/>
                  <a:gd name="T5" fmla="*/ 157 h 161"/>
                  <a:gd name="T6" fmla="*/ 79 w 120"/>
                  <a:gd name="T7" fmla="*/ 152 h 161"/>
                  <a:gd name="T8" fmla="*/ 56 w 120"/>
                  <a:gd name="T9" fmla="*/ 138 h 161"/>
                  <a:gd name="T10" fmla="*/ 33 w 120"/>
                  <a:gd name="T11" fmla="*/ 115 h 161"/>
                  <a:gd name="T12" fmla="*/ 14 w 120"/>
                  <a:gd name="T13" fmla="*/ 87 h 161"/>
                  <a:gd name="T14" fmla="*/ 5 w 120"/>
                  <a:gd name="T15" fmla="*/ 69 h 161"/>
                  <a:gd name="T16" fmla="*/ 0 w 120"/>
                  <a:gd name="T17" fmla="*/ 51 h 161"/>
                  <a:gd name="T18" fmla="*/ 0 w 120"/>
                  <a:gd name="T19" fmla="*/ 28 h 161"/>
                  <a:gd name="T20" fmla="*/ 0 w 120"/>
                  <a:gd name="T21" fmla="*/ 0 h 161"/>
                  <a:gd name="T22" fmla="*/ 0 w 120"/>
                  <a:gd name="T23" fmla="*/ 0 h 161"/>
                  <a:gd name="T24" fmla="*/ 19 w 120"/>
                  <a:gd name="T25" fmla="*/ 9 h 161"/>
                  <a:gd name="T26" fmla="*/ 37 w 120"/>
                  <a:gd name="T27" fmla="*/ 18 h 161"/>
                  <a:gd name="T28" fmla="*/ 60 w 120"/>
                  <a:gd name="T29" fmla="*/ 32 h 161"/>
                  <a:gd name="T30" fmla="*/ 83 w 120"/>
                  <a:gd name="T31" fmla="*/ 55 h 161"/>
                  <a:gd name="T32" fmla="*/ 102 w 120"/>
                  <a:gd name="T33" fmla="*/ 83 h 161"/>
                  <a:gd name="T34" fmla="*/ 115 w 120"/>
                  <a:gd name="T35" fmla="*/ 120 h 161"/>
                  <a:gd name="T36" fmla="*/ 120 w 120"/>
                  <a:gd name="T37" fmla="*/ 138 h 161"/>
                  <a:gd name="T38" fmla="*/ 120 w 120"/>
                  <a:gd name="T39" fmla="*/ 161 h 161"/>
                  <a:gd name="T40" fmla="*/ 120 w 120"/>
                  <a:gd name="T41" fmla="*/ 161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0" h="161">
                    <a:moveTo>
                      <a:pt x="120" y="161"/>
                    </a:moveTo>
                    <a:lnTo>
                      <a:pt x="120" y="161"/>
                    </a:lnTo>
                    <a:lnTo>
                      <a:pt x="102" y="157"/>
                    </a:lnTo>
                    <a:lnTo>
                      <a:pt x="79" y="152"/>
                    </a:lnTo>
                    <a:lnTo>
                      <a:pt x="56" y="138"/>
                    </a:lnTo>
                    <a:lnTo>
                      <a:pt x="33" y="115"/>
                    </a:lnTo>
                    <a:lnTo>
                      <a:pt x="14" y="87"/>
                    </a:lnTo>
                    <a:lnTo>
                      <a:pt x="5" y="69"/>
                    </a:lnTo>
                    <a:lnTo>
                      <a:pt x="0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37" y="18"/>
                    </a:lnTo>
                    <a:lnTo>
                      <a:pt x="60" y="32"/>
                    </a:lnTo>
                    <a:lnTo>
                      <a:pt x="83" y="55"/>
                    </a:lnTo>
                    <a:lnTo>
                      <a:pt x="102" y="83"/>
                    </a:lnTo>
                    <a:lnTo>
                      <a:pt x="115" y="120"/>
                    </a:lnTo>
                    <a:lnTo>
                      <a:pt x="120" y="138"/>
                    </a:lnTo>
                    <a:lnTo>
                      <a:pt x="120" y="161"/>
                    </a:lnTo>
                    <a:lnTo>
                      <a:pt x="120" y="16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8" name="Freeform 60"/>
              <p:cNvSpPr>
                <a:spLocks/>
              </p:cNvSpPr>
              <p:nvPr/>
            </p:nvSpPr>
            <p:spPr bwMode="auto">
              <a:xfrm>
                <a:off x="1085936" y="2580482"/>
                <a:ext cx="290061" cy="131763"/>
              </a:xfrm>
              <a:custGeom>
                <a:avLst/>
                <a:gdLst>
                  <a:gd name="T0" fmla="*/ 0 w 180"/>
                  <a:gd name="T1" fmla="*/ 74 h 83"/>
                  <a:gd name="T2" fmla="*/ 0 w 180"/>
                  <a:gd name="T3" fmla="*/ 74 h 83"/>
                  <a:gd name="T4" fmla="*/ 23 w 180"/>
                  <a:gd name="T5" fmla="*/ 79 h 83"/>
                  <a:gd name="T6" fmla="*/ 46 w 180"/>
                  <a:gd name="T7" fmla="*/ 83 h 83"/>
                  <a:gd name="T8" fmla="*/ 74 w 180"/>
                  <a:gd name="T9" fmla="*/ 83 h 83"/>
                  <a:gd name="T10" fmla="*/ 102 w 180"/>
                  <a:gd name="T11" fmla="*/ 83 h 83"/>
                  <a:gd name="T12" fmla="*/ 134 w 180"/>
                  <a:gd name="T13" fmla="*/ 69 h 83"/>
                  <a:gd name="T14" fmla="*/ 148 w 180"/>
                  <a:gd name="T15" fmla="*/ 60 h 83"/>
                  <a:gd name="T16" fmla="*/ 161 w 180"/>
                  <a:gd name="T17" fmla="*/ 46 h 83"/>
                  <a:gd name="T18" fmla="*/ 171 w 180"/>
                  <a:gd name="T19" fmla="*/ 33 h 83"/>
                  <a:gd name="T20" fmla="*/ 180 w 180"/>
                  <a:gd name="T21" fmla="*/ 14 h 83"/>
                  <a:gd name="T22" fmla="*/ 180 w 180"/>
                  <a:gd name="T23" fmla="*/ 14 h 83"/>
                  <a:gd name="T24" fmla="*/ 166 w 180"/>
                  <a:gd name="T25" fmla="*/ 5 h 83"/>
                  <a:gd name="T26" fmla="*/ 152 w 180"/>
                  <a:gd name="T27" fmla="*/ 0 h 83"/>
                  <a:gd name="T28" fmla="*/ 129 w 180"/>
                  <a:gd name="T29" fmla="*/ 0 h 83"/>
                  <a:gd name="T30" fmla="*/ 106 w 180"/>
                  <a:gd name="T31" fmla="*/ 5 h 83"/>
                  <a:gd name="T32" fmla="*/ 74 w 180"/>
                  <a:gd name="T33" fmla="*/ 14 h 83"/>
                  <a:gd name="T34" fmla="*/ 37 w 180"/>
                  <a:gd name="T35" fmla="*/ 37 h 83"/>
                  <a:gd name="T36" fmla="*/ 0 w 180"/>
                  <a:gd name="T37" fmla="*/ 74 h 83"/>
                  <a:gd name="T38" fmla="*/ 0 w 180"/>
                  <a:gd name="T39" fmla="*/ 7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0" h="83">
                    <a:moveTo>
                      <a:pt x="0" y="74"/>
                    </a:moveTo>
                    <a:lnTo>
                      <a:pt x="0" y="74"/>
                    </a:lnTo>
                    <a:lnTo>
                      <a:pt x="23" y="79"/>
                    </a:lnTo>
                    <a:lnTo>
                      <a:pt x="46" y="83"/>
                    </a:lnTo>
                    <a:lnTo>
                      <a:pt x="74" y="83"/>
                    </a:lnTo>
                    <a:lnTo>
                      <a:pt x="102" y="83"/>
                    </a:lnTo>
                    <a:lnTo>
                      <a:pt x="134" y="69"/>
                    </a:lnTo>
                    <a:lnTo>
                      <a:pt x="148" y="60"/>
                    </a:lnTo>
                    <a:lnTo>
                      <a:pt x="161" y="46"/>
                    </a:lnTo>
                    <a:lnTo>
                      <a:pt x="171" y="33"/>
                    </a:lnTo>
                    <a:lnTo>
                      <a:pt x="180" y="14"/>
                    </a:lnTo>
                    <a:lnTo>
                      <a:pt x="180" y="14"/>
                    </a:lnTo>
                    <a:lnTo>
                      <a:pt x="166" y="5"/>
                    </a:lnTo>
                    <a:lnTo>
                      <a:pt x="152" y="0"/>
                    </a:lnTo>
                    <a:lnTo>
                      <a:pt x="129" y="0"/>
                    </a:lnTo>
                    <a:lnTo>
                      <a:pt x="106" y="5"/>
                    </a:lnTo>
                    <a:lnTo>
                      <a:pt x="74" y="14"/>
                    </a:lnTo>
                    <a:lnTo>
                      <a:pt x="37" y="37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9" name="Freeform 61"/>
              <p:cNvSpPr>
                <a:spLocks/>
              </p:cNvSpPr>
              <p:nvPr/>
            </p:nvSpPr>
            <p:spPr bwMode="auto">
              <a:xfrm>
                <a:off x="1145560" y="2470944"/>
                <a:ext cx="141807" cy="80963"/>
              </a:xfrm>
              <a:custGeom>
                <a:avLst/>
                <a:gdLst>
                  <a:gd name="T0" fmla="*/ 88 w 88"/>
                  <a:gd name="T1" fmla="*/ 51 h 51"/>
                  <a:gd name="T2" fmla="*/ 88 w 88"/>
                  <a:gd name="T3" fmla="*/ 51 h 51"/>
                  <a:gd name="T4" fmla="*/ 78 w 88"/>
                  <a:gd name="T5" fmla="*/ 51 h 51"/>
                  <a:gd name="T6" fmla="*/ 60 w 88"/>
                  <a:gd name="T7" fmla="*/ 51 h 51"/>
                  <a:gd name="T8" fmla="*/ 42 w 88"/>
                  <a:gd name="T9" fmla="*/ 46 h 51"/>
                  <a:gd name="T10" fmla="*/ 28 w 88"/>
                  <a:gd name="T11" fmla="*/ 37 h 51"/>
                  <a:gd name="T12" fmla="*/ 14 w 88"/>
                  <a:gd name="T13" fmla="*/ 23 h 51"/>
                  <a:gd name="T14" fmla="*/ 0 w 88"/>
                  <a:gd name="T15" fmla="*/ 0 h 51"/>
                  <a:gd name="T16" fmla="*/ 0 w 88"/>
                  <a:gd name="T17" fmla="*/ 0 h 51"/>
                  <a:gd name="T18" fmla="*/ 9 w 88"/>
                  <a:gd name="T19" fmla="*/ 0 h 51"/>
                  <a:gd name="T20" fmla="*/ 32 w 88"/>
                  <a:gd name="T21" fmla="*/ 0 h 51"/>
                  <a:gd name="T22" fmla="*/ 46 w 88"/>
                  <a:gd name="T23" fmla="*/ 5 h 51"/>
                  <a:gd name="T24" fmla="*/ 65 w 88"/>
                  <a:gd name="T25" fmla="*/ 14 h 51"/>
                  <a:gd name="T26" fmla="*/ 78 w 88"/>
                  <a:gd name="T27" fmla="*/ 28 h 51"/>
                  <a:gd name="T28" fmla="*/ 88 w 88"/>
                  <a:gd name="T29" fmla="*/ 51 h 51"/>
                  <a:gd name="T30" fmla="*/ 88 w 88"/>
                  <a:gd name="T3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8" h="51">
                    <a:moveTo>
                      <a:pt x="88" y="51"/>
                    </a:moveTo>
                    <a:lnTo>
                      <a:pt x="88" y="51"/>
                    </a:lnTo>
                    <a:lnTo>
                      <a:pt x="78" y="51"/>
                    </a:lnTo>
                    <a:lnTo>
                      <a:pt x="60" y="51"/>
                    </a:lnTo>
                    <a:lnTo>
                      <a:pt x="42" y="46"/>
                    </a:lnTo>
                    <a:lnTo>
                      <a:pt x="28" y="37"/>
                    </a:lnTo>
                    <a:lnTo>
                      <a:pt x="14" y="2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0"/>
                    </a:lnTo>
                    <a:lnTo>
                      <a:pt x="32" y="0"/>
                    </a:lnTo>
                    <a:lnTo>
                      <a:pt x="46" y="5"/>
                    </a:lnTo>
                    <a:lnTo>
                      <a:pt x="65" y="14"/>
                    </a:lnTo>
                    <a:lnTo>
                      <a:pt x="78" y="28"/>
                    </a:lnTo>
                    <a:lnTo>
                      <a:pt x="88" y="51"/>
                    </a:lnTo>
                    <a:lnTo>
                      <a:pt x="88" y="5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0" name="Freeform 62"/>
              <p:cNvSpPr>
                <a:spLocks/>
              </p:cNvSpPr>
              <p:nvPr/>
            </p:nvSpPr>
            <p:spPr bwMode="auto">
              <a:xfrm>
                <a:off x="1330876" y="2375694"/>
                <a:ext cx="127304" cy="234950"/>
              </a:xfrm>
              <a:custGeom>
                <a:avLst/>
                <a:gdLst>
                  <a:gd name="T0" fmla="*/ 74 w 79"/>
                  <a:gd name="T1" fmla="*/ 148 h 148"/>
                  <a:gd name="T2" fmla="*/ 74 w 79"/>
                  <a:gd name="T3" fmla="*/ 148 h 148"/>
                  <a:gd name="T4" fmla="*/ 60 w 79"/>
                  <a:gd name="T5" fmla="*/ 143 h 148"/>
                  <a:gd name="T6" fmla="*/ 46 w 79"/>
                  <a:gd name="T7" fmla="*/ 134 h 148"/>
                  <a:gd name="T8" fmla="*/ 28 w 79"/>
                  <a:gd name="T9" fmla="*/ 120 h 148"/>
                  <a:gd name="T10" fmla="*/ 14 w 79"/>
                  <a:gd name="T11" fmla="*/ 97 h 148"/>
                  <a:gd name="T12" fmla="*/ 5 w 79"/>
                  <a:gd name="T13" fmla="*/ 74 h 148"/>
                  <a:gd name="T14" fmla="*/ 0 w 79"/>
                  <a:gd name="T15" fmla="*/ 42 h 148"/>
                  <a:gd name="T16" fmla="*/ 9 w 79"/>
                  <a:gd name="T17" fmla="*/ 0 h 148"/>
                  <a:gd name="T18" fmla="*/ 9 w 79"/>
                  <a:gd name="T19" fmla="*/ 0 h 148"/>
                  <a:gd name="T20" fmla="*/ 23 w 79"/>
                  <a:gd name="T21" fmla="*/ 10 h 148"/>
                  <a:gd name="T22" fmla="*/ 37 w 79"/>
                  <a:gd name="T23" fmla="*/ 23 h 148"/>
                  <a:gd name="T24" fmla="*/ 51 w 79"/>
                  <a:gd name="T25" fmla="*/ 37 h 148"/>
                  <a:gd name="T26" fmla="*/ 65 w 79"/>
                  <a:gd name="T27" fmla="*/ 60 h 148"/>
                  <a:gd name="T28" fmla="*/ 74 w 79"/>
                  <a:gd name="T29" fmla="*/ 83 h 148"/>
                  <a:gd name="T30" fmla="*/ 79 w 79"/>
                  <a:gd name="T31" fmla="*/ 116 h 148"/>
                  <a:gd name="T32" fmla="*/ 74 w 79"/>
                  <a:gd name="T33" fmla="*/ 148 h 148"/>
                  <a:gd name="T34" fmla="*/ 74 w 79"/>
                  <a:gd name="T35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9" h="148">
                    <a:moveTo>
                      <a:pt x="74" y="148"/>
                    </a:moveTo>
                    <a:lnTo>
                      <a:pt x="74" y="148"/>
                    </a:lnTo>
                    <a:lnTo>
                      <a:pt x="60" y="143"/>
                    </a:lnTo>
                    <a:lnTo>
                      <a:pt x="46" y="134"/>
                    </a:lnTo>
                    <a:lnTo>
                      <a:pt x="28" y="120"/>
                    </a:lnTo>
                    <a:lnTo>
                      <a:pt x="14" y="97"/>
                    </a:lnTo>
                    <a:lnTo>
                      <a:pt x="5" y="74"/>
                    </a:lnTo>
                    <a:lnTo>
                      <a:pt x="0" y="42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23" y="10"/>
                    </a:lnTo>
                    <a:lnTo>
                      <a:pt x="37" y="23"/>
                    </a:lnTo>
                    <a:lnTo>
                      <a:pt x="51" y="37"/>
                    </a:lnTo>
                    <a:lnTo>
                      <a:pt x="65" y="60"/>
                    </a:lnTo>
                    <a:lnTo>
                      <a:pt x="74" y="83"/>
                    </a:lnTo>
                    <a:lnTo>
                      <a:pt x="79" y="116"/>
                    </a:lnTo>
                    <a:lnTo>
                      <a:pt x="74" y="148"/>
                    </a:lnTo>
                    <a:lnTo>
                      <a:pt x="74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1" name="Freeform 63"/>
              <p:cNvSpPr>
                <a:spLocks/>
              </p:cNvSpPr>
              <p:nvPr/>
            </p:nvSpPr>
            <p:spPr bwMode="auto">
              <a:xfrm>
                <a:off x="3972041" y="3371057"/>
                <a:ext cx="214323" cy="269875"/>
              </a:xfrm>
              <a:custGeom>
                <a:avLst/>
                <a:gdLst>
                  <a:gd name="T0" fmla="*/ 133 w 133"/>
                  <a:gd name="T1" fmla="*/ 0 h 170"/>
                  <a:gd name="T2" fmla="*/ 133 w 133"/>
                  <a:gd name="T3" fmla="*/ 0 h 170"/>
                  <a:gd name="T4" fmla="*/ 110 w 133"/>
                  <a:gd name="T5" fmla="*/ 4 h 170"/>
                  <a:gd name="T6" fmla="*/ 83 w 133"/>
                  <a:gd name="T7" fmla="*/ 18 h 170"/>
                  <a:gd name="T8" fmla="*/ 55 w 133"/>
                  <a:gd name="T9" fmla="*/ 32 h 170"/>
                  <a:gd name="T10" fmla="*/ 32 w 133"/>
                  <a:gd name="T11" fmla="*/ 55 h 170"/>
                  <a:gd name="T12" fmla="*/ 18 w 133"/>
                  <a:gd name="T13" fmla="*/ 69 h 170"/>
                  <a:gd name="T14" fmla="*/ 9 w 133"/>
                  <a:gd name="T15" fmla="*/ 87 h 170"/>
                  <a:gd name="T16" fmla="*/ 4 w 133"/>
                  <a:gd name="T17" fmla="*/ 105 h 170"/>
                  <a:gd name="T18" fmla="*/ 0 w 133"/>
                  <a:gd name="T19" fmla="*/ 124 h 170"/>
                  <a:gd name="T20" fmla="*/ 0 w 133"/>
                  <a:gd name="T21" fmla="*/ 147 h 170"/>
                  <a:gd name="T22" fmla="*/ 0 w 133"/>
                  <a:gd name="T23" fmla="*/ 170 h 170"/>
                  <a:gd name="T24" fmla="*/ 0 w 133"/>
                  <a:gd name="T25" fmla="*/ 170 h 170"/>
                  <a:gd name="T26" fmla="*/ 18 w 133"/>
                  <a:gd name="T27" fmla="*/ 170 h 170"/>
                  <a:gd name="T28" fmla="*/ 37 w 133"/>
                  <a:gd name="T29" fmla="*/ 165 h 170"/>
                  <a:gd name="T30" fmla="*/ 60 w 133"/>
                  <a:gd name="T31" fmla="*/ 151 h 170"/>
                  <a:gd name="T32" fmla="*/ 83 w 133"/>
                  <a:gd name="T33" fmla="*/ 128 h 170"/>
                  <a:gd name="T34" fmla="*/ 101 w 133"/>
                  <a:gd name="T35" fmla="*/ 101 h 170"/>
                  <a:gd name="T36" fmla="*/ 120 w 133"/>
                  <a:gd name="T37" fmla="*/ 55 h 170"/>
                  <a:gd name="T38" fmla="*/ 133 w 133"/>
                  <a:gd name="T39" fmla="*/ 0 h 170"/>
                  <a:gd name="T40" fmla="*/ 133 w 133"/>
                  <a:gd name="T41" fmla="*/ 0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3" h="170">
                    <a:moveTo>
                      <a:pt x="133" y="0"/>
                    </a:moveTo>
                    <a:lnTo>
                      <a:pt x="133" y="0"/>
                    </a:lnTo>
                    <a:lnTo>
                      <a:pt x="110" y="4"/>
                    </a:lnTo>
                    <a:lnTo>
                      <a:pt x="83" y="18"/>
                    </a:lnTo>
                    <a:lnTo>
                      <a:pt x="55" y="32"/>
                    </a:lnTo>
                    <a:lnTo>
                      <a:pt x="32" y="55"/>
                    </a:lnTo>
                    <a:lnTo>
                      <a:pt x="18" y="69"/>
                    </a:lnTo>
                    <a:lnTo>
                      <a:pt x="9" y="87"/>
                    </a:lnTo>
                    <a:lnTo>
                      <a:pt x="4" y="105"/>
                    </a:lnTo>
                    <a:lnTo>
                      <a:pt x="0" y="124"/>
                    </a:lnTo>
                    <a:lnTo>
                      <a:pt x="0" y="147"/>
                    </a:lnTo>
                    <a:lnTo>
                      <a:pt x="0" y="170"/>
                    </a:lnTo>
                    <a:lnTo>
                      <a:pt x="0" y="170"/>
                    </a:lnTo>
                    <a:lnTo>
                      <a:pt x="18" y="170"/>
                    </a:lnTo>
                    <a:lnTo>
                      <a:pt x="37" y="165"/>
                    </a:lnTo>
                    <a:lnTo>
                      <a:pt x="60" y="151"/>
                    </a:lnTo>
                    <a:lnTo>
                      <a:pt x="83" y="128"/>
                    </a:lnTo>
                    <a:lnTo>
                      <a:pt x="101" y="101"/>
                    </a:lnTo>
                    <a:lnTo>
                      <a:pt x="120" y="5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2" name="Freeform 64"/>
              <p:cNvSpPr>
                <a:spLocks/>
              </p:cNvSpPr>
              <p:nvPr/>
            </p:nvSpPr>
            <p:spPr bwMode="auto">
              <a:xfrm>
                <a:off x="4097734" y="3590132"/>
                <a:ext cx="185317" cy="65088"/>
              </a:xfrm>
              <a:custGeom>
                <a:avLst/>
                <a:gdLst>
                  <a:gd name="T0" fmla="*/ 0 w 115"/>
                  <a:gd name="T1" fmla="*/ 27 h 41"/>
                  <a:gd name="T2" fmla="*/ 0 w 115"/>
                  <a:gd name="T3" fmla="*/ 27 h 41"/>
                  <a:gd name="T4" fmla="*/ 5 w 115"/>
                  <a:gd name="T5" fmla="*/ 18 h 41"/>
                  <a:gd name="T6" fmla="*/ 14 w 115"/>
                  <a:gd name="T7" fmla="*/ 13 h 41"/>
                  <a:gd name="T8" fmla="*/ 23 w 115"/>
                  <a:gd name="T9" fmla="*/ 4 h 41"/>
                  <a:gd name="T10" fmla="*/ 42 w 115"/>
                  <a:gd name="T11" fmla="*/ 0 h 41"/>
                  <a:gd name="T12" fmla="*/ 60 w 115"/>
                  <a:gd name="T13" fmla="*/ 0 h 41"/>
                  <a:gd name="T14" fmla="*/ 88 w 115"/>
                  <a:gd name="T15" fmla="*/ 4 h 41"/>
                  <a:gd name="T16" fmla="*/ 115 w 115"/>
                  <a:gd name="T17" fmla="*/ 13 h 41"/>
                  <a:gd name="T18" fmla="*/ 115 w 115"/>
                  <a:gd name="T19" fmla="*/ 13 h 41"/>
                  <a:gd name="T20" fmla="*/ 106 w 115"/>
                  <a:gd name="T21" fmla="*/ 23 h 41"/>
                  <a:gd name="T22" fmla="*/ 83 w 115"/>
                  <a:gd name="T23" fmla="*/ 36 h 41"/>
                  <a:gd name="T24" fmla="*/ 65 w 115"/>
                  <a:gd name="T25" fmla="*/ 41 h 41"/>
                  <a:gd name="T26" fmla="*/ 46 w 115"/>
                  <a:gd name="T27" fmla="*/ 41 h 41"/>
                  <a:gd name="T28" fmla="*/ 23 w 115"/>
                  <a:gd name="T29" fmla="*/ 41 h 41"/>
                  <a:gd name="T30" fmla="*/ 0 w 115"/>
                  <a:gd name="T31" fmla="*/ 27 h 41"/>
                  <a:gd name="T32" fmla="*/ 0 w 115"/>
                  <a:gd name="T33" fmla="*/ 27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41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13"/>
                    </a:lnTo>
                    <a:lnTo>
                      <a:pt x="23" y="4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8" y="4"/>
                    </a:lnTo>
                    <a:lnTo>
                      <a:pt x="115" y="13"/>
                    </a:lnTo>
                    <a:lnTo>
                      <a:pt x="115" y="13"/>
                    </a:lnTo>
                    <a:lnTo>
                      <a:pt x="106" y="23"/>
                    </a:lnTo>
                    <a:lnTo>
                      <a:pt x="83" y="36"/>
                    </a:lnTo>
                    <a:lnTo>
                      <a:pt x="65" y="41"/>
                    </a:lnTo>
                    <a:lnTo>
                      <a:pt x="46" y="41"/>
                    </a:lnTo>
                    <a:lnTo>
                      <a:pt x="23" y="41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3" name="Freeform 65"/>
              <p:cNvSpPr>
                <a:spLocks/>
              </p:cNvSpPr>
              <p:nvPr/>
            </p:nvSpPr>
            <p:spPr bwMode="auto">
              <a:xfrm>
                <a:off x="3897914" y="3677444"/>
                <a:ext cx="251386" cy="160338"/>
              </a:xfrm>
              <a:custGeom>
                <a:avLst/>
                <a:gdLst>
                  <a:gd name="T0" fmla="*/ 0 w 156"/>
                  <a:gd name="T1" fmla="*/ 0 h 101"/>
                  <a:gd name="T2" fmla="*/ 0 w 156"/>
                  <a:gd name="T3" fmla="*/ 0 h 101"/>
                  <a:gd name="T4" fmla="*/ 18 w 156"/>
                  <a:gd name="T5" fmla="*/ 0 h 101"/>
                  <a:gd name="T6" fmla="*/ 41 w 156"/>
                  <a:gd name="T7" fmla="*/ 0 h 101"/>
                  <a:gd name="T8" fmla="*/ 64 w 156"/>
                  <a:gd name="T9" fmla="*/ 0 h 101"/>
                  <a:gd name="T10" fmla="*/ 92 w 156"/>
                  <a:gd name="T11" fmla="*/ 9 h 101"/>
                  <a:gd name="T12" fmla="*/ 115 w 156"/>
                  <a:gd name="T13" fmla="*/ 28 h 101"/>
                  <a:gd name="T14" fmla="*/ 129 w 156"/>
                  <a:gd name="T15" fmla="*/ 41 h 101"/>
                  <a:gd name="T16" fmla="*/ 138 w 156"/>
                  <a:gd name="T17" fmla="*/ 55 h 101"/>
                  <a:gd name="T18" fmla="*/ 147 w 156"/>
                  <a:gd name="T19" fmla="*/ 78 h 101"/>
                  <a:gd name="T20" fmla="*/ 156 w 156"/>
                  <a:gd name="T21" fmla="*/ 97 h 101"/>
                  <a:gd name="T22" fmla="*/ 156 w 156"/>
                  <a:gd name="T23" fmla="*/ 97 h 101"/>
                  <a:gd name="T24" fmla="*/ 138 w 156"/>
                  <a:gd name="T25" fmla="*/ 101 h 101"/>
                  <a:gd name="T26" fmla="*/ 119 w 156"/>
                  <a:gd name="T27" fmla="*/ 97 h 101"/>
                  <a:gd name="T28" fmla="*/ 92 w 156"/>
                  <a:gd name="T29" fmla="*/ 92 h 101"/>
                  <a:gd name="T30" fmla="*/ 69 w 156"/>
                  <a:gd name="T31" fmla="*/ 83 h 101"/>
                  <a:gd name="T32" fmla="*/ 41 w 156"/>
                  <a:gd name="T33" fmla="*/ 64 h 101"/>
                  <a:gd name="T34" fmla="*/ 18 w 156"/>
                  <a:gd name="T35" fmla="*/ 37 h 101"/>
                  <a:gd name="T36" fmla="*/ 0 w 156"/>
                  <a:gd name="T37" fmla="*/ 0 h 101"/>
                  <a:gd name="T38" fmla="*/ 0 w 156"/>
                  <a:gd name="T39" fmla="*/ 0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6" h="101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92" y="9"/>
                    </a:lnTo>
                    <a:lnTo>
                      <a:pt x="115" y="28"/>
                    </a:lnTo>
                    <a:lnTo>
                      <a:pt x="129" y="41"/>
                    </a:lnTo>
                    <a:lnTo>
                      <a:pt x="138" y="55"/>
                    </a:lnTo>
                    <a:lnTo>
                      <a:pt x="147" y="78"/>
                    </a:lnTo>
                    <a:lnTo>
                      <a:pt x="156" y="97"/>
                    </a:lnTo>
                    <a:lnTo>
                      <a:pt x="156" y="97"/>
                    </a:lnTo>
                    <a:lnTo>
                      <a:pt x="138" y="101"/>
                    </a:lnTo>
                    <a:lnTo>
                      <a:pt x="119" y="97"/>
                    </a:lnTo>
                    <a:lnTo>
                      <a:pt x="92" y="92"/>
                    </a:lnTo>
                    <a:lnTo>
                      <a:pt x="69" y="83"/>
                    </a:lnTo>
                    <a:lnTo>
                      <a:pt x="41" y="64"/>
                    </a:lnTo>
                    <a:lnTo>
                      <a:pt x="18" y="37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4" name="Freeform 66"/>
              <p:cNvSpPr>
                <a:spLocks/>
              </p:cNvSpPr>
              <p:nvPr/>
            </p:nvSpPr>
            <p:spPr bwMode="auto">
              <a:xfrm>
                <a:off x="1806254" y="2748757"/>
                <a:ext cx="319067" cy="182563"/>
              </a:xfrm>
              <a:custGeom>
                <a:avLst/>
                <a:gdLst>
                  <a:gd name="T0" fmla="*/ 198 w 198"/>
                  <a:gd name="T1" fmla="*/ 9 h 115"/>
                  <a:gd name="T2" fmla="*/ 198 w 198"/>
                  <a:gd name="T3" fmla="*/ 9 h 115"/>
                  <a:gd name="T4" fmla="*/ 170 w 198"/>
                  <a:gd name="T5" fmla="*/ 5 h 115"/>
                  <a:gd name="T6" fmla="*/ 143 w 198"/>
                  <a:gd name="T7" fmla="*/ 0 h 115"/>
                  <a:gd name="T8" fmla="*/ 110 w 198"/>
                  <a:gd name="T9" fmla="*/ 5 h 115"/>
                  <a:gd name="T10" fmla="*/ 78 w 198"/>
                  <a:gd name="T11" fmla="*/ 14 h 115"/>
                  <a:gd name="T12" fmla="*/ 60 w 198"/>
                  <a:gd name="T13" fmla="*/ 23 h 115"/>
                  <a:gd name="T14" fmla="*/ 46 w 198"/>
                  <a:gd name="T15" fmla="*/ 32 h 115"/>
                  <a:gd name="T16" fmla="*/ 32 w 198"/>
                  <a:gd name="T17" fmla="*/ 46 h 115"/>
                  <a:gd name="T18" fmla="*/ 18 w 198"/>
                  <a:gd name="T19" fmla="*/ 65 h 115"/>
                  <a:gd name="T20" fmla="*/ 9 w 198"/>
                  <a:gd name="T21" fmla="*/ 83 h 115"/>
                  <a:gd name="T22" fmla="*/ 0 w 198"/>
                  <a:gd name="T23" fmla="*/ 106 h 115"/>
                  <a:gd name="T24" fmla="*/ 0 w 198"/>
                  <a:gd name="T25" fmla="*/ 106 h 115"/>
                  <a:gd name="T26" fmla="*/ 18 w 198"/>
                  <a:gd name="T27" fmla="*/ 111 h 115"/>
                  <a:gd name="T28" fmla="*/ 37 w 198"/>
                  <a:gd name="T29" fmla="*/ 115 h 115"/>
                  <a:gd name="T30" fmla="*/ 60 w 198"/>
                  <a:gd name="T31" fmla="*/ 115 h 115"/>
                  <a:gd name="T32" fmla="*/ 92 w 198"/>
                  <a:gd name="T33" fmla="*/ 106 h 115"/>
                  <a:gd name="T34" fmla="*/ 124 w 198"/>
                  <a:gd name="T35" fmla="*/ 88 h 115"/>
                  <a:gd name="T36" fmla="*/ 161 w 198"/>
                  <a:gd name="T37" fmla="*/ 55 h 115"/>
                  <a:gd name="T38" fmla="*/ 198 w 198"/>
                  <a:gd name="T39" fmla="*/ 9 h 115"/>
                  <a:gd name="T40" fmla="*/ 198 w 198"/>
                  <a:gd name="T41" fmla="*/ 9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115">
                    <a:moveTo>
                      <a:pt x="198" y="9"/>
                    </a:moveTo>
                    <a:lnTo>
                      <a:pt x="198" y="9"/>
                    </a:lnTo>
                    <a:lnTo>
                      <a:pt x="170" y="5"/>
                    </a:lnTo>
                    <a:lnTo>
                      <a:pt x="143" y="0"/>
                    </a:lnTo>
                    <a:lnTo>
                      <a:pt x="110" y="5"/>
                    </a:lnTo>
                    <a:lnTo>
                      <a:pt x="78" y="14"/>
                    </a:lnTo>
                    <a:lnTo>
                      <a:pt x="60" y="23"/>
                    </a:lnTo>
                    <a:lnTo>
                      <a:pt x="46" y="32"/>
                    </a:lnTo>
                    <a:lnTo>
                      <a:pt x="32" y="46"/>
                    </a:lnTo>
                    <a:lnTo>
                      <a:pt x="18" y="65"/>
                    </a:lnTo>
                    <a:lnTo>
                      <a:pt x="9" y="83"/>
                    </a:lnTo>
                    <a:lnTo>
                      <a:pt x="0" y="106"/>
                    </a:lnTo>
                    <a:lnTo>
                      <a:pt x="0" y="106"/>
                    </a:lnTo>
                    <a:lnTo>
                      <a:pt x="18" y="111"/>
                    </a:lnTo>
                    <a:lnTo>
                      <a:pt x="37" y="115"/>
                    </a:lnTo>
                    <a:lnTo>
                      <a:pt x="60" y="115"/>
                    </a:lnTo>
                    <a:lnTo>
                      <a:pt x="92" y="106"/>
                    </a:lnTo>
                    <a:lnTo>
                      <a:pt x="124" y="88"/>
                    </a:lnTo>
                    <a:lnTo>
                      <a:pt x="161" y="55"/>
                    </a:lnTo>
                    <a:lnTo>
                      <a:pt x="198" y="9"/>
                    </a:lnTo>
                    <a:lnTo>
                      <a:pt x="198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5" name="Freeform 67"/>
              <p:cNvSpPr>
                <a:spLocks/>
              </p:cNvSpPr>
              <p:nvPr/>
            </p:nvSpPr>
            <p:spPr bwMode="auto">
              <a:xfrm>
                <a:off x="1917444" y="2947194"/>
                <a:ext cx="185317" cy="87313"/>
              </a:xfrm>
              <a:custGeom>
                <a:avLst/>
                <a:gdLst>
                  <a:gd name="T0" fmla="*/ 0 w 115"/>
                  <a:gd name="T1" fmla="*/ 9 h 55"/>
                  <a:gd name="T2" fmla="*/ 0 w 115"/>
                  <a:gd name="T3" fmla="*/ 9 h 55"/>
                  <a:gd name="T4" fmla="*/ 9 w 115"/>
                  <a:gd name="T5" fmla="*/ 4 h 55"/>
                  <a:gd name="T6" fmla="*/ 23 w 115"/>
                  <a:gd name="T7" fmla="*/ 4 h 55"/>
                  <a:gd name="T8" fmla="*/ 37 w 115"/>
                  <a:gd name="T9" fmla="*/ 0 h 55"/>
                  <a:gd name="T10" fmla="*/ 51 w 115"/>
                  <a:gd name="T11" fmla="*/ 4 h 55"/>
                  <a:gd name="T12" fmla="*/ 74 w 115"/>
                  <a:gd name="T13" fmla="*/ 13 h 55"/>
                  <a:gd name="T14" fmla="*/ 92 w 115"/>
                  <a:gd name="T15" fmla="*/ 27 h 55"/>
                  <a:gd name="T16" fmla="*/ 115 w 115"/>
                  <a:gd name="T17" fmla="*/ 50 h 55"/>
                  <a:gd name="T18" fmla="*/ 115 w 115"/>
                  <a:gd name="T19" fmla="*/ 50 h 55"/>
                  <a:gd name="T20" fmla="*/ 101 w 115"/>
                  <a:gd name="T21" fmla="*/ 55 h 55"/>
                  <a:gd name="T22" fmla="*/ 74 w 115"/>
                  <a:gd name="T23" fmla="*/ 55 h 55"/>
                  <a:gd name="T24" fmla="*/ 55 w 115"/>
                  <a:gd name="T25" fmla="*/ 50 h 55"/>
                  <a:gd name="T26" fmla="*/ 37 w 115"/>
                  <a:gd name="T27" fmla="*/ 46 h 55"/>
                  <a:gd name="T28" fmla="*/ 18 w 115"/>
                  <a:gd name="T29" fmla="*/ 32 h 55"/>
                  <a:gd name="T30" fmla="*/ 0 w 115"/>
                  <a:gd name="T31" fmla="*/ 9 h 55"/>
                  <a:gd name="T32" fmla="*/ 0 w 115"/>
                  <a:gd name="T33" fmla="*/ 9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55">
                    <a:moveTo>
                      <a:pt x="0" y="9"/>
                    </a:moveTo>
                    <a:lnTo>
                      <a:pt x="0" y="9"/>
                    </a:lnTo>
                    <a:lnTo>
                      <a:pt x="9" y="4"/>
                    </a:lnTo>
                    <a:lnTo>
                      <a:pt x="23" y="4"/>
                    </a:lnTo>
                    <a:lnTo>
                      <a:pt x="37" y="0"/>
                    </a:lnTo>
                    <a:lnTo>
                      <a:pt x="51" y="4"/>
                    </a:lnTo>
                    <a:lnTo>
                      <a:pt x="74" y="13"/>
                    </a:lnTo>
                    <a:lnTo>
                      <a:pt x="92" y="27"/>
                    </a:lnTo>
                    <a:lnTo>
                      <a:pt x="115" y="50"/>
                    </a:lnTo>
                    <a:lnTo>
                      <a:pt x="115" y="50"/>
                    </a:lnTo>
                    <a:lnTo>
                      <a:pt x="101" y="55"/>
                    </a:lnTo>
                    <a:lnTo>
                      <a:pt x="74" y="55"/>
                    </a:lnTo>
                    <a:lnTo>
                      <a:pt x="55" y="50"/>
                    </a:lnTo>
                    <a:lnTo>
                      <a:pt x="37" y="46"/>
                    </a:lnTo>
                    <a:lnTo>
                      <a:pt x="18" y="32"/>
                    </a:lnTo>
                    <a:lnTo>
                      <a:pt x="0" y="9"/>
                    </a:lnTo>
                    <a:lnTo>
                      <a:pt x="0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6" name="Freeform 68"/>
              <p:cNvSpPr>
                <a:spLocks/>
              </p:cNvSpPr>
              <p:nvPr/>
            </p:nvSpPr>
            <p:spPr bwMode="auto">
              <a:xfrm>
                <a:off x="1717624" y="2917032"/>
                <a:ext cx="169202" cy="255588"/>
              </a:xfrm>
              <a:custGeom>
                <a:avLst/>
                <a:gdLst>
                  <a:gd name="T0" fmla="*/ 0 w 105"/>
                  <a:gd name="T1" fmla="*/ 0 h 161"/>
                  <a:gd name="T2" fmla="*/ 0 w 105"/>
                  <a:gd name="T3" fmla="*/ 0 h 161"/>
                  <a:gd name="T4" fmla="*/ 18 w 105"/>
                  <a:gd name="T5" fmla="*/ 5 h 161"/>
                  <a:gd name="T6" fmla="*/ 36 w 105"/>
                  <a:gd name="T7" fmla="*/ 14 h 161"/>
                  <a:gd name="T8" fmla="*/ 59 w 105"/>
                  <a:gd name="T9" fmla="*/ 28 h 161"/>
                  <a:gd name="T10" fmla="*/ 78 w 105"/>
                  <a:gd name="T11" fmla="*/ 51 h 161"/>
                  <a:gd name="T12" fmla="*/ 96 w 105"/>
                  <a:gd name="T13" fmla="*/ 78 h 161"/>
                  <a:gd name="T14" fmla="*/ 101 w 105"/>
                  <a:gd name="T15" fmla="*/ 97 h 161"/>
                  <a:gd name="T16" fmla="*/ 105 w 105"/>
                  <a:gd name="T17" fmla="*/ 115 h 161"/>
                  <a:gd name="T18" fmla="*/ 105 w 105"/>
                  <a:gd name="T19" fmla="*/ 134 h 161"/>
                  <a:gd name="T20" fmla="*/ 101 w 105"/>
                  <a:gd name="T21" fmla="*/ 161 h 161"/>
                  <a:gd name="T22" fmla="*/ 101 w 105"/>
                  <a:gd name="T23" fmla="*/ 161 h 161"/>
                  <a:gd name="T24" fmla="*/ 82 w 105"/>
                  <a:gd name="T25" fmla="*/ 152 h 161"/>
                  <a:gd name="T26" fmla="*/ 64 w 105"/>
                  <a:gd name="T27" fmla="*/ 143 h 161"/>
                  <a:gd name="T28" fmla="*/ 46 w 105"/>
                  <a:gd name="T29" fmla="*/ 124 h 161"/>
                  <a:gd name="T30" fmla="*/ 27 w 105"/>
                  <a:gd name="T31" fmla="*/ 101 h 161"/>
                  <a:gd name="T32" fmla="*/ 9 w 105"/>
                  <a:gd name="T33" fmla="*/ 74 h 161"/>
                  <a:gd name="T34" fmla="*/ 0 w 105"/>
                  <a:gd name="T35" fmla="*/ 42 h 161"/>
                  <a:gd name="T36" fmla="*/ 0 w 105"/>
                  <a:gd name="T37" fmla="*/ 0 h 161"/>
                  <a:gd name="T38" fmla="*/ 0 w 105"/>
                  <a:gd name="T39" fmla="*/ 0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05" h="161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6" y="14"/>
                    </a:lnTo>
                    <a:lnTo>
                      <a:pt x="59" y="28"/>
                    </a:lnTo>
                    <a:lnTo>
                      <a:pt x="78" y="51"/>
                    </a:lnTo>
                    <a:lnTo>
                      <a:pt x="96" y="78"/>
                    </a:lnTo>
                    <a:lnTo>
                      <a:pt x="101" y="97"/>
                    </a:lnTo>
                    <a:lnTo>
                      <a:pt x="105" y="115"/>
                    </a:lnTo>
                    <a:lnTo>
                      <a:pt x="105" y="134"/>
                    </a:lnTo>
                    <a:lnTo>
                      <a:pt x="101" y="161"/>
                    </a:lnTo>
                    <a:lnTo>
                      <a:pt x="101" y="161"/>
                    </a:lnTo>
                    <a:lnTo>
                      <a:pt x="82" y="152"/>
                    </a:lnTo>
                    <a:lnTo>
                      <a:pt x="64" y="143"/>
                    </a:lnTo>
                    <a:lnTo>
                      <a:pt x="46" y="124"/>
                    </a:lnTo>
                    <a:lnTo>
                      <a:pt x="27" y="101"/>
                    </a:lnTo>
                    <a:lnTo>
                      <a:pt x="9" y="74"/>
                    </a:lnTo>
                    <a:lnTo>
                      <a:pt x="0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7" name="Freeform 69"/>
              <p:cNvSpPr>
                <a:spLocks/>
              </p:cNvSpPr>
              <p:nvPr/>
            </p:nvSpPr>
            <p:spPr bwMode="auto">
              <a:xfrm>
                <a:off x="2280020" y="2339182"/>
                <a:ext cx="282003" cy="198438"/>
              </a:xfrm>
              <a:custGeom>
                <a:avLst/>
                <a:gdLst>
                  <a:gd name="T0" fmla="*/ 175 w 175"/>
                  <a:gd name="T1" fmla="*/ 0 h 125"/>
                  <a:gd name="T2" fmla="*/ 175 w 175"/>
                  <a:gd name="T3" fmla="*/ 0 h 125"/>
                  <a:gd name="T4" fmla="*/ 152 w 175"/>
                  <a:gd name="T5" fmla="*/ 0 h 125"/>
                  <a:gd name="T6" fmla="*/ 125 w 175"/>
                  <a:gd name="T7" fmla="*/ 5 h 125"/>
                  <a:gd name="T8" fmla="*/ 92 w 175"/>
                  <a:gd name="T9" fmla="*/ 10 h 125"/>
                  <a:gd name="T10" fmla="*/ 65 w 175"/>
                  <a:gd name="T11" fmla="*/ 23 h 125"/>
                  <a:gd name="T12" fmla="*/ 37 w 175"/>
                  <a:gd name="T13" fmla="*/ 46 h 125"/>
                  <a:gd name="T14" fmla="*/ 23 w 175"/>
                  <a:gd name="T15" fmla="*/ 60 h 125"/>
                  <a:gd name="T16" fmla="*/ 14 w 175"/>
                  <a:gd name="T17" fmla="*/ 79 h 125"/>
                  <a:gd name="T18" fmla="*/ 5 w 175"/>
                  <a:gd name="T19" fmla="*/ 102 h 125"/>
                  <a:gd name="T20" fmla="*/ 0 w 175"/>
                  <a:gd name="T21" fmla="*/ 125 h 125"/>
                  <a:gd name="T22" fmla="*/ 0 w 175"/>
                  <a:gd name="T23" fmla="*/ 125 h 125"/>
                  <a:gd name="T24" fmla="*/ 19 w 175"/>
                  <a:gd name="T25" fmla="*/ 125 h 125"/>
                  <a:gd name="T26" fmla="*/ 37 w 175"/>
                  <a:gd name="T27" fmla="*/ 125 h 125"/>
                  <a:gd name="T28" fmla="*/ 60 w 175"/>
                  <a:gd name="T29" fmla="*/ 120 h 125"/>
                  <a:gd name="T30" fmla="*/ 88 w 175"/>
                  <a:gd name="T31" fmla="*/ 111 h 125"/>
                  <a:gd name="T32" fmla="*/ 115 w 175"/>
                  <a:gd name="T33" fmla="*/ 88 h 125"/>
                  <a:gd name="T34" fmla="*/ 148 w 175"/>
                  <a:gd name="T35" fmla="*/ 51 h 125"/>
                  <a:gd name="T36" fmla="*/ 175 w 175"/>
                  <a:gd name="T37" fmla="*/ 0 h 125"/>
                  <a:gd name="T38" fmla="*/ 175 w 175"/>
                  <a:gd name="T39" fmla="*/ 0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5" h="125">
                    <a:moveTo>
                      <a:pt x="175" y="0"/>
                    </a:moveTo>
                    <a:lnTo>
                      <a:pt x="175" y="0"/>
                    </a:lnTo>
                    <a:lnTo>
                      <a:pt x="152" y="0"/>
                    </a:lnTo>
                    <a:lnTo>
                      <a:pt x="125" y="5"/>
                    </a:lnTo>
                    <a:lnTo>
                      <a:pt x="92" y="10"/>
                    </a:lnTo>
                    <a:lnTo>
                      <a:pt x="65" y="23"/>
                    </a:lnTo>
                    <a:lnTo>
                      <a:pt x="37" y="46"/>
                    </a:lnTo>
                    <a:lnTo>
                      <a:pt x="23" y="60"/>
                    </a:lnTo>
                    <a:lnTo>
                      <a:pt x="14" y="79"/>
                    </a:lnTo>
                    <a:lnTo>
                      <a:pt x="5" y="102"/>
                    </a:lnTo>
                    <a:lnTo>
                      <a:pt x="0" y="125"/>
                    </a:lnTo>
                    <a:lnTo>
                      <a:pt x="0" y="125"/>
                    </a:lnTo>
                    <a:lnTo>
                      <a:pt x="19" y="125"/>
                    </a:lnTo>
                    <a:lnTo>
                      <a:pt x="37" y="125"/>
                    </a:lnTo>
                    <a:lnTo>
                      <a:pt x="60" y="120"/>
                    </a:lnTo>
                    <a:lnTo>
                      <a:pt x="88" y="111"/>
                    </a:lnTo>
                    <a:lnTo>
                      <a:pt x="115" y="88"/>
                    </a:lnTo>
                    <a:lnTo>
                      <a:pt x="148" y="51"/>
                    </a:lnTo>
                    <a:lnTo>
                      <a:pt x="175" y="0"/>
                    </a:lnTo>
                    <a:lnTo>
                      <a:pt x="17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8" name="Freeform 70"/>
              <p:cNvSpPr>
                <a:spLocks/>
              </p:cNvSpPr>
              <p:nvPr/>
            </p:nvSpPr>
            <p:spPr bwMode="auto">
              <a:xfrm>
                <a:off x="2399267" y="2543969"/>
                <a:ext cx="178871" cy="73025"/>
              </a:xfrm>
              <a:custGeom>
                <a:avLst/>
                <a:gdLst>
                  <a:gd name="T0" fmla="*/ 0 w 111"/>
                  <a:gd name="T1" fmla="*/ 14 h 46"/>
                  <a:gd name="T2" fmla="*/ 0 w 111"/>
                  <a:gd name="T3" fmla="*/ 14 h 46"/>
                  <a:gd name="T4" fmla="*/ 5 w 111"/>
                  <a:gd name="T5" fmla="*/ 5 h 46"/>
                  <a:gd name="T6" fmla="*/ 18 w 111"/>
                  <a:gd name="T7" fmla="*/ 0 h 46"/>
                  <a:gd name="T8" fmla="*/ 32 w 111"/>
                  <a:gd name="T9" fmla="*/ 0 h 46"/>
                  <a:gd name="T10" fmla="*/ 46 w 111"/>
                  <a:gd name="T11" fmla="*/ 0 h 46"/>
                  <a:gd name="T12" fmla="*/ 65 w 111"/>
                  <a:gd name="T13" fmla="*/ 5 h 46"/>
                  <a:gd name="T14" fmla="*/ 88 w 111"/>
                  <a:gd name="T15" fmla="*/ 14 h 46"/>
                  <a:gd name="T16" fmla="*/ 111 w 111"/>
                  <a:gd name="T17" fmla="*/ 37 h 46"/>
                  <a:gd name="T18" fmla="*/ 111 w 111"/>
                  <a:gd name="T19" fmla="*/ 37 h 46"/>
                  <a:gd name="T20" fmla="*/ 101 w 111"/>
                  <a:gd name="T21" fmla="*/ 42 h 46"/>
                  <a:gd name="T22" fmla="*/ 74 w 111"/>
                  <a:gd name="T23" fmla="*/ 46 h 46"/>
                  <a:gd name="T24" fmla="*/ 55 w 111"/>
                  <a:gd name="T25" fmla="*/ 46 h 46"/>
                  <a:gd name="T26" fmla="*/ 37 w 111"/>
                  <a:gd name="T27" fmla="*/ 42 h 46"/>
                  <a:gd name="T28" fmla="*/ 18 w 111"/>
                  <a:gd name="T29" fmla="*/ 28 h 46"/>
                  <a:gd name="T30" fmla="*/ 0 w 111"/>
                  <a:gd name="T31" fmla="*/ 14 h 46"/>
                  <a:gd name="T32" fmla="*/ 0 w 111"/>
                  <a:gd name="T33" fmla="*/ 1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1" h="46">
                    <a:moveTo>
                      <a:pt x="0" y="14"/>
                    </a:moveTo>
                    <a:lnTo>
                      <a:pt x="0" y="14"/>
                    </a:lnTo>
                    <a:lnTo>
                      <a:pt x="5" y="5"/>
                    </a:lnTo>
                    <a:lnTo>
                      <a:pt x="18" y="0"/>
                    </a:lnTo>
                    <a:lnTo>
                      <a:pt x="32" y="0"/>
                    </a:lnTo>
                    <a:lnTo>
                      <a:pt x="46" y="0"/>
                    </a:lnTo>
                    <a:lnTo>
                      <a:pt x="65" y="5"/>
                    </a:lnTo>
                    <a:lnTo>
                      <a:pt x="88" y="14"/>
                    </a:lnTo>
                    <a:lnTo>
                      <a:pt x="111" y="37"/>
                    </a:lnTo>
                    <a:lnTo>
                      <a:pt x="111" y="37"/>
                    </a:lnTo>
                    <a:lnTo>
                      <a:pt x="101" y="42"/>
                    </a:lnTo>
                    <a:lnTo>
                      <a:pt x="74" y="46"/>
                    </a:lnTo>
                    <a:lnTo>
                      <a:pt x="55" y="46"/>
                    </a:lnTo>
                    <a:lnTo>
                      <a:pt x="37" y="42"/>
                    </a:lnTo>
                    <a:lnTo>
                      <a:pt x="18" y="2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9" name="Freeform 71"/>
              <p:cNvSpPr>
                <a:spLocks/>
              </p:cNvSpPr>
              <p:nvPr/>
            </p:nvSpPr>
            <p:spPr bwMode="auto">
              <a:xfrm>
                <a:off x="2199447" y="2543969"/>
                <a:ext cx="191762" cy="219075"/>
              </a:xfrm>
              <a:custGeom>
                <a:avLst/>
                <a:gdLst>
                  <a:gd name="T0" fmla="*/ 0 w 119"/>
                  <a:gd name="T1" fmla="*/ 0 h 138"/>
                  <a:gd name="T2" fmla="*/ 0 w 119"/>
                  <a:gd name="T3" fmla="*/ 0 h 138"/>
                  <a:gd name="T4" fmla="*/ 18 w 119"/>
                  <a:gd name="T5" fmla="*/ 5 h 138"/>
                  <a:gd name="T6" fmla="*/ 37 w 119"/>
                  <a:gd name="T7" fmla="*/ 10 h 138"/>
                  <a:gd name="T8" fmla="*/ 60 w 119"/>
                  <a:gd name="T9" fmla="*/ 19 h 138"/>
                  <a:gd name="T10" fmla="*/ 83 w 119"/>
                  <a:gd name="T11" fmla="*/ 37 h 138"/>
                  <a:gd name="T12" fmla="*/ 101 w 119"/>
                  <a:gd name="T13" fmla="*/ 60 h 138"/>
                  <a:gd name="T14" fmla="*/ 115 w 119"/>
                  <a:gd name="T15" fmla="*/ 97 h 138"/>
                  <a:gd name="T16" fmla="*/ 115 w 119"/>
                  <a:gd name="T17" fmla="*/ 115 h 138"/>
                  <a:gd name="T18" fmla="*/ 119 w 119"/>
                  <a:gd name="T19" fmla="*/ 138 h 138"/>
                  <a:gd name="T20" fmla="*/ 119 w 119"/>
                  <a:gd name="T21" fmla="*/ 138 h 138"/>
                  <a:gd name="T22" fmla="*/ 101 w 119"/>
                  <a:gd name="T23" fmla="*/ 134 h 138"/>
                  <a:gd name="T24" fmla="*/ 83 w 119"/>
                  <a:gd name="T25" fmla="*/ 125 h 138"/>
                  <a:gd name="T26" fmla="*/ 60 w 119"/>
                  <a:gd name="T27" fmla="*/ 115 h 138"/>
                  <a:gd name="T28" fmla="*/ 37 w 119"/>
                  <a:gd name="T29" fmla="*/ 97 h 138"/>
                  <a:gd name="T30" fmla="*/ 18 w 119"/>
                  <a:gd name="T31" fmla="*/ 74 h 138"/>
                  <a:gd name="T32" fmla="*/ 4 w 119"/>
                  <a:gd name="T33" fmla="*/ 42 h 138"/>
                  <a:gd name="T34" fmla="*/ 0 w 119"/>
                  <a:gd name="T35" fmla="*/ 0 h 138"/>
                  <a:gd name="T36" fmla="*/ 0 w 119"/>
                  <a:gd name="T37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9" h="138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7" y="10"/>
                    </a:lnTo>
                    <a:lnTo>
                      <a:pt x="60" y="19"/>
                    </a:lnTo>
                    <a:lnTo>
                      <a:pt x="83" y="37"/>
                    </a:lnTo>
                    <a:lnTo>
                      <a:pt x="101" y="60"/>
                    </a:lnTo>
                    <a:lnTo>
                      <a:pt x="115" y="97"/>
                    </a:lnTo>
                    <a:lnTo>
                      <a:pt x="115" y="115"/>
                    </a:lnTo>
                    <a:lnTo>
                      <a:pt x="119" y="138"/>
                    </a:lnTo>
                    <a:lnTo>
                      <a:pt x="119" y="138"/>
                    </a:lnTo>
                    <a:lnTo>
                      <a:pt x="101" y="134"/>
                    </a:lnTo>
                    <a:lnTo>
                      <a:pt x="83" y="125"/>
                    </a:lnTo>
                    <a:lnTo>
                      <a:pt x="60" y="115"/>
                    </a:lnTo>
                    <a:lnTo>
                      <a:pt x="37" y="97"/>
                    </a:lnTo>
                    <a:lnTo>
                      <a:pt x="18" y="74"/>
                    </a:lnTo>
                    <a:lnTo>
                      <a:pt x="4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0" name="Freeform 72"/>
              <p:cNvSpPr>
                <a:spLocks/>
              </p:cNvSpPr>
              <p:nvPr/>
            </p:nvSpPr>
            <p:spPr bwMode="auto">
              <a:xfrm>
                <a:off x="2726391" y="2720182"/>
                <a:ext cx="311010" cy="233363"/>
              </a:xfrm>
              <a:custGeom>
                <a:avLst/>
                <a:gdLst>
                  <a:gd name="T0" fmla="*/ 0 w 193"/>
                  <a:gd name="T1" fmla="*/ 0 h 147"/>
                  <a:gd name="T2" fmla="*/ 0 w 193"/>
                  <a:gd name="T3" fmla="*/ 0 h 147"/>
                  <a:gd name="T4" fmla="*/ 4 w 193"/>
                  <a:gd name="T5" fmla="*/ 27 h 147"/>
                  <a:gd name="T6" fmla="*/ 18 w 193"/>
                  <a:gd name="T7" fmla="*/ 55 h 147"/>
                  <a:gd name="T8" fmla="*/ 36 w 193"/>
                  <a:gd name="T9" fmla="*/ 87 h 147"/>
                  <a:gd name="T10" fmla="*/ 64 w 193"/>
                  <a:gd name="T11" fmla="*/ 115 h 147"/>
                  <a:gd name="T12" fmla="*/ 78 w 193"/>
                  <a:gd name="T13" fmla="*/ 124 h 147"/>
                  <a:gd name="T14" fmla="*/ 96 w 193"/>
                  <a:gd name="T15" fmla="*/ 138 h 147"/>
                  <a:gd name="T16" fmla="*/ 115 w 193"/>
                  <a:gd name="T17" fmla="*/ 143 h 147"/>
                  <a:gd name="T18" fmla="*/ 138 w 193"/>
                  <a:gd name="T19" fmla="*/ 147 h 147"/>
                  <a:gd name="T20" fmla="*/ 165 w 193"/>
                  <a:gd name="T21" fmla="*/ 147 h 147"/>
                  <a:gd name="T22" fmla="*/ 193 w 193"/>
                  <a:gd name="T23" fmla="*/ 143 h 147"/>
                  <a:gd name="T24" fmla="*/ 193 w 193"/>
                  <a:gd name="T25" fmla="*/ 143 h 147"/>
                  <a:gd name="T26" fmla="*/ 188 w 193"/>
                  <a:gd name="T27" fmla="*/ 124 h 147"/>
                  <a:gd name="T28" fmla="*/ 184 w 193"/>
                  <a:gd name="T29" fmla="*/ 106 h 147"/>
                  <a:gd name="T30" fmla="*/ 170 w 193"/>
                  <a:gd name="T31" fmla="*/ 83 h 147"/>
                  <a:gd name="T32" fmla="*/ 147 w 193"/>
                  <a:gd name="T33" fmla="*/ 55 h 147"/>
                  <a:gd name="T34" fmla="*/ 110 w 193"/>
                  <a:gd name="T35" fmla="*/ 32 h 147"/>
                  <a:gd name="T36" fmla="*/ 64 w 193"/>
                  <a:gd name="T37" fmla="*/ 14 h 147"/>
                  <a:gd name="T38" fmla="*/ 32 w 193"/>
                  <a:gd name="T39" fmla="*/ 4 h 147"/>
                  <a:gd name="T40" fmla="*/ 0 w 193"/>
                  <a:gd name="T41" fmla="*/ 0 h 147"/>
                  <a:gd name="T42" fmla="*/ 0 w 193"/>
                  <a:gd name="T43" fmla="*/ 0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147">
                    <a:moveTo>
                      <a:pt x="0" y="0"/>
                    </a:moveTo>
                    <a:lnTo>
                      <a:pt x="0" y="0"/>
                    </a:lnTo>
                    <a:lnTo>
                      <a:pt x="4" y="27"/>
                    </a:lnTo>
                    <a:lnTo>
                      <a:pt x="18" y="55"/>
                    </a:lnTo>
                    <a:lnTo>
                      <a:pt x="36" y="87"/>
                    </a:lnTo>
                    <a:lnTo>
                      <a:pt x="64" y="115"/>
                    </a:lnTo>
                    <a:lnTo>
                      <a:pt x="78" y="124"/>
                    </a:lnTo>
                    <a:lnTo>
                      <a:pt x="96" y="138"/>
                    </a:lnTo>
                    <a:lnTo>
                      <a:pt x="115" y="143"/>
                    </a:lnTo>
                    <a:lnTo>
                      <a:pt x="138" y="147"/>
                    </a:lnTo>
                    <a:lnTo>
                      <a:pt x="165" y="147"/>
                    </a:lnTo>
                    <a:lnTo>
                      <a:pt x="193" y="143"/>
                    </a:lnTo>
                    <a:lnTo>
                      <a:pt x="193" y="143"/>
                    </a:lnTo>
                    <a:lnTo>
                      <a:pt x="188" y="124"/>
                    </a:lnTo>
                    <a:lnTo>
                      <a:pt x="184" y="106"/>
                    </a:lnTo>
                    <a:lnTo>
                      <a:pt x="170" y="83"/>
                    </a:lnTo>
                    <a:lnTo>
                      <a:pt x="147" y="55"/>
                    </a:lnTo>
                    <a:lnTo>
                      <a:pt x="110" y="32"/>
                    </a:lnTo>
                    <a:lnTo>
                      <a:pt x="64" y="14"/>
                    </a:lnTo>
                    <a:lnTo>
                      <a:pt x="32" y="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1" name="Freeform 73"/>
              <p:cNvSpPr>
                <a:spLocks/>
              </p:cNvSpPr>
              <p:nvPr/>
            </p:nvSpPr>
            <p:spPr bwMode="auto">
              <a:xfrm>
                <a:off x="2969720" y="2610644"/>
                <a:ext cx="82184" cy="204788"/>
              </a:xfrm>
              <a:custGeom>
                <a:avLst/>
                <a:gdLst>
                  <a:gd name="T0" fmla="*/ 33 w 51"/>
                  <a:gd name="T1" fmla="*/ 129 h 129"/>
                  <a:gd name="T2" fmla="*/ 33 w 51"/>
                  <a:gd name="T3" fmla="*/ 129 h 129"/>
                  <a:gd name="T4" fmla="*/ 23 w 51"/>
                  <a:gd name="T5" fmla="*/ 124 h 129"/>
                  <a:gd name="T6" fmla="*/ 14 w 51"/>
                  <a:gd name="T7" fmla="*/ 115 h 129"/>
                  <a:gd name="T8" fmla="*/ 10 w 51"/>
                  <a:gd name="T9" fmla="*/ 101 h 129"/>
                  <a:gd name="T10" fmla="*/ 0 w 51"/>
                  <a:gd name="T11" fmla="*/ 83 h 129"/>
                  <a:gd name="T12" fmla="*/ 0 w 51"/>
                  <a:gd name="T13" fmla="*/ 60 h 129"/>
                  <a:gd name="T14" fmla="*/ 5 w 51"/>
                  <a:gd name="T15" fmla="*/ 32 h 129"/>
                  <a:gd name="T16" fmla="*/ 19 w 51"/>
                  <a:gd name="T17" fmla="*/ 0 h 129"/>
                  <a:gd name="T18" fmla="*/ 19 w 51"/>
                  <a:gd name="T19" fmla="*/ 0 h 129"/>
                  <a:gd name="T20" fmla="*/ 23 w 51"/>
                  <a:gd name="T21" fmla="*/ 9 h 129"/>
                  <a:gd name="T22" fmla="*/ 42 w 51"/>
                  <a:gd name="T23" fmla="*/ 37 h 129"/>
                  <a:gd name="T24" fmla="*/ 46 w 51"/>
                  <a:gd name="T25" fmla="*/ 55 h 129"/>
                  <a:gd name="T26" fmla="*/ 51 w 51"/>
                  <a:gd name="T27" fmla="*/ 78 h 129"/>
                  <a:gd name="T28" fmla="*/ 46 w 51"/>
                  <a:gd name="T29" fmla="*/ 101 h 129"/>
                  <a:gd name="T30" fmla="*/ 33 w 51"/>
                  <a:gd name="T31" fmla="*/ 129 h 129"/>
                  <a:gd name="T32" fmla="*/ 33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33" y="129"/>
                    </a:moveTo>
                    <a:lnTo>
                      <a:pt x="33" y="129"/>
                    </a:lnTo>
                    <a:lnTo>
                      <a:pt x="23" y="124"/>
                    </a:lnTo>
                    <a:lnTo>
                      <a:pt x="14" y="115"/>
                    </a:lnTo>
                    <a:lnTo>
                      <a:pt x="10" y="101"/>
                    </a:lnTo>
                    <a:lnTo>
                      <a:pt x="0" y="83"/>
                    </a:lnTo>
                    <a:lnTo>
                      <a:pt x="0" y="60"/>
                    </a:lnTo>
                    <a:lnTo>
                      <a:pt x="5" y="32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23" y="9"/>
                    </a:lnTo>
                    <a:lnTo>
                      <a:pt x="42" y="37"/>
                    </a:lnTo>
                    <a:lnTo>
                      <a:pt x="46" y="55"/>
                    </a:lnTo>
                    <a:lnTo>
                      <a:pt x="51" y="78"/>
                    </a:lnTo>
                    <a:lnTo>
                      <a:pt x="46" y="101"/>
                    </a:lnTo>
                    <a:lnTo>
                      <a:pt x="33" y="129"/>
                    </a:lnTo>
                    <a:lnTo>
                      <a:pt x="33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2" name="Freeform 74"/>
              <p:cNvSpPr>
                <a:spLocks/>
              </p:cNvSpPr>
              <p:nvPr/>
            </p:nvSpPr>
            <p:spPr bwMode="auto">
              <a:xfrm>
                <a:off x="3066406" y="2748757"/>
                <a:ext cx="178871" cy="285750"/>
              </a:xfrm>
              <a:custGeom>
                <a:avLst/>
                <a:gdLst>
                  <a:gd name="T0" fmla="*/ 5 w 111"/>
                  <a:gd name="T1" fmla="*/ 180 h 180"/>
                  <a:gd name="T2" fmla="*/ 5 w 111"/>
                  <a:gd name="T3" fmla="*/ 180 h 180"/>
                  <a:gd name="T4" fmla="*/ 5 w 111"/>
                  <a:gd name="T5" fmla="*/ 157 h 180"/>
                  <a:gd name="T6" fmla="*/ 0 w 111"/>
                  <a:gd name="T7" fmla="*/ 134 h 180"/>
                  <a:gd name="T8" fmla="*/ 5 w 111"/>
                  <a:gd name="T9" fmla="*/ 106 h 180"/>
                  <a:gd name="T10" fmla="*/ 14 w 111"/>
                  <a:gd name="T11" fmla="*/ 78 h 180"/>
                  <a:gd name="T12" fmla="*/ 37 w 111"/>
                  <a:gd name="T13" fmla="*/ 46 h 180"/>
                  <a:gd name="T14" fmla="*/ 51 w 111"/>
                  <a:gd name="T15" fmla="*/ 32 h 180"/>
                  <a:gd name="T16" fmla="*/ 65 w 111"/>
                  <a:gd name="T17" fmla="*/ 23 h 180"/>
                  <a:gd name="T18" fmla="*/ 88 w 111"/>
                  <a:gd name="T19" fmla="*/ 9 h 180"/>
                  <a:gd name="T20" fmla="*/ 111 w 111"/>
                  <a:gd name="T21" fmla="*/ 0 h 180"/>
                  <a:gd name="T22" fmla="*/ 111 w 111"/>
                  <a:gd name="T23" fmla="*/ 0 h 180"/>
                  <a:gd name="T24" fmla="*/ 111 w 111"/>
                  <a:gd name="T25" fmla="*/ 23 h 180"/>
                  <a:gd name="T26" fmla="*/ 111 w 111"/>
                  <a:gd name="T27" fmla="*/ 46 h 180"/>
                  <a:gd name="T28" fmla="*/ 106 w 111"/>
                  <a:gd name="T29" fmla="*/ 74 h 180"/>
                  <a:gd name="T30" fmla="*/ 92 w 111"/>
                  <a:gd name="T31" fmla="*/ 101 h 180"/>
                  <a:gd name="T32" fmla="*/ 74 w 111"/>
                  <a:gd name="T33" fmla="*/ 134 h 180"/>
                  <a:gd name="T34" fmla="*/ 46 w 111"/>
                  <a:gd name="T35" fmla="*/ 157 h 180"/>
                  <a:gd name="T36" fmla="*/ 28 w 111"/>
                  <a:gd name="T37" fmla="*/ 171 h 180"/>
                  <a:gd name="T38" fmla="*/ 5 w 111"/>
                  <a:gd name="T39" fmla="*/ 180 h 180"/>
                  <a:gd name="T40" fmla="*/ 5 w 111"/>
                  <a:gd name="T41" fmla="*/ 18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1" h="180">
                    <a:moveTo>
                      <a:pt x="5" y="180"/>
                    </a:moveTo>
                    <a:lnTo>
                      <a:pt x="5" y="180"/>
                    </a:lnTo>
                    <a:lnTo>
                      <a:pt x="5" y="157"/>
                    </a:lnTo>
                    <a:lnTo>
                      <a:pt x="0" y="134"/>
                    </a:lnTo>
                    <a:lnTo>
                      <a:pt x="5" y="106"/>
                    </a:lnTo>
                    <a:lnTo>
                      <a:pt x="14" y="78"/>
                    </a:lnTo>
                    <a:lnTo>
                      <a:pt x="37" y="46"/>
                    </a:lnTo>
                    <a:lnTo>
                      <a:pt x="51" y="32"/>
                    </a:lnTo>
                    <a:lnTo>
                      <a:pt x="65" y="23"/>
                    </a:lnTo>
                    <a:lnTo>
                      <a:pt x="88" y="9"/>
                    </a:lnTo>
                    <a:lnTo>
                      <a:pt x="111" y="0"/>
                    </a:lnTo>
                    <a:lnTo>
                      <a:pt x="111" y="0"/>
                    </a:lnTo>
                    <a:lnTo>
                      <a:pt x="111" y="23"/>
                    </a:lnTo>
                    <a:lnTo>
                      <a:pt x="111" y="46"/>
                    </a:lnTo>
                    <a:lnTo>
                      <a:pt x="106" y="74"/>
                    </a:lnTo>
                    <a:lnTo>
                      <a:pt x="92" y="101"/>
                    </a:lnTo>
                    <a:lnTo>
                      <a:pt x="74" y="134"/>
                    </a:lnTo>
                    <a:lnTo>
                      <a:pt x="46" y="157"/>
                    </a:lnTo>
                    <a:lnTo>
                      <a:pt x="28" y="171"/>
                    </a:lnTo>
                    <a:lnTo>
                      <a:pt x="5" y="180"/>
                    </a:lnTo>
                    <a:lnTo>
                      <a:pt x="5" y="18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3" name="Freeform 75"/>
              <p:cNvSpPr>
                <a:spLocks/>
              </p:cNvSpPr>
              <p:nvPr/>
            </p:nvSpPr>
            <p:spPr bwMode="auto">
              <a:xfrm>
                <a:off x="3126030" y="2097882"/>
                <a:ext cx="156311" cy="387350"/>
              </a:xfrm>
              <a:custGeom>
                <a:avLst/>
                <a:gdLst>
                  <a:gd name="T0" fmla="*/ 74 w 97"/>
                  <a:gd name="T1" fmla="*/ 0 h 244"/>
                  <a:gd name="T2" fmla="*/ 74 w 97"/>
                  <a:gd name="T3" fmla="*/ 0 h 244"/>
                  <a:gd name="T4" fmla="*/ 51 w 97"/>
                  <a:gd name="T5" fmla="*/ 24 h 244"/>
                  <a:gd name="T6" fmla="*/ 32 w 97"/>
                  <a:gd name="T7" fmla="*/ 47 h 244"/>
                  <a:gd name="T8" fmla="*/ 14 w 97"/>
                  <a:gd name="T9" fmla="*/ 79 h 244"/>
                  <a:gd name="T10" fmla="*/ 0 w 97"/>
                  <a:gd name="T11" fmla="*/ 116 h 244"/>
                  <a:gd name="T12" fmla="*/ 0 w 97"/>
                  <a:gd name="T13" fmla="*/ 134 h 244"/>
                  <a:gd name="T14" fmla="*/ 0 w 97"/>
                  <a:gd name="T15" fmla="*/ 157 h 244"/>
                  <a:gd name="T16" fmla="*/ 0 w 97"/>
                  <a:gd name="T17" fmla="*/ 175 h 244"/>
                  <a:gd name="T18" fmla="*/ 9 w 97"/>
                  <a:gd name="T19" fmla="*/ 198 h 244"/>
                  <a:gd name="T20" fmla="*/ 19 w 97"/>
                  <a:gd name="T21" fmla="*/ 221 h 244"/>
                  <a:gd name="T22" fmla="*/ 37 w 97"/>
                  <a:gd name="T23" fmla="*/ 244 h 244"/>
                  <a:gd name="T24" fmla="*/ 37 w 97"/>
                  <a:gd name="T25" fmla="*/ 244 h 244"/>
                  <a:gd name="T26" fmla="*/ 51 w 97"/>
                  <a:gd name="T27" fmla="*/ 231 h 244"/>
                  <a:gd name="T28" fmla="*/ 69 w 97"/>
                  <a:gd name="T29" fmla="*/ 217 h 244"/>
                  <a:gd name="T30" fmla="*/ 83 w 97"/>
                  <a:gd name="T31" fmla="*/ 194 h 244"/>
                  <a:gd name="T32" fmla="*/ 92 w 97"/>
                  <a:gd name="T33" fmla="*/ 162 h 244"/>
                  <a:gd name="T34" fmla="*/ 97 w 97"/>
                  <a:gd name="T35" fmla="*/ 120 h 244"/>
                  <a:gd name="T36" fmla="*/ 97 w 97"/>
                  <a:gd name="T37" fmla="*/ 93 h 244"/>
                  <a:gd name="T38" fmla="*/ 92 w 97"/>
                  <a:gd name="T39" fmla="*/ 65 h 244"/>
                  <a:gd name="T40" fmla="*/ 83 w 97"/>
                  <a:gd name="T41" fmla="*/ 37 h 244"/>
                  <a:gd name="T42" fmla="*/ 74 w 97"/>
                  <a:gd name="T43" fmla="*/ 0 h 244"/>
                  <a:gd name="T44" fmla="*/ 74 w 97"/>
                  <a:gd name="T45" fmla="*/ 0 h 2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7" h="244">
                    <a:moveTo>
                      <a:pt x="74" y="0"/>
                    </a:moveTo>
                    <a:lnTo>
                      <a:pt x="74" y="0"/>
                    </a:lnTo>
                    <a:lnTo>
                      <a:pt x="51" y="24"/>
                    </a:lnTo>
                    <a:lnTo>
                      <a:pt x="32" y="47"/>
                    </a:lnTo>
                    <a:lnTo>
                      <a:pt x="14" y="79"/>
                    </a:lnTo>
                    <a:lnTo>
                      <a:pt x="0" y="116"/>
                    </a:lnTo>
                    <a:lnTo>
                      <a:pt x="0" y="134"/>
                    </a:lnTo>
                    <a:lnTo>
                      <a:pt x="0" y="157"/>
                    </a:lnTo>
                    <a:lnTo>
                      <a:pt x="0" y="175"/>
                    </a:lnTo>
                    <a:lnTo>
                      <a:pt x="9" y="198"/>
                    </a:lnTo>
                    <a:lnTo>
                      <a:pt x="19" y="221"/>
                    </a:lnTo>
                    <a:lnTo>
                      <a:pt x="37" y="244"/>
                    </a:lnTo>
                    <a:lnTo>
                      <a:pt x="37" y="244"/>
                    </a:lnTo>
                    <a:lnTo>
                      <a:pt x="51" y="231"/>
                    </a:lnTo>
                    <a:lnTo>
                      <a:pt x="69" y="217"/>
                    </a:lnTo>
                    <a:lnTo>
                      <a:pt x="83" y="194"/>
                    </a:lnTo>
                    <a:lnTo>
                      <a:pt x="92" y="162"/>
                    </a:lnTo>
                    <a:lnTo>
                      <a:pt x="97" y="120"/>
                    </a:lnTo>
                    <a:lnTo>
                      <a:pt x="97" y="93"/>
                    </a:lnTo>
                    <a:lnTo>
                      <a:pt x="92" y="65"/>
                    </a:lnTo>
                    <a:lnTo>
                      <a:pt x="83" y="37"/>
                    </a:lnTo>
                    <a:lnTo>
                      <a:pt x="74" y="0"/>
                    </a:lnTo>
                    <a:lnTo>
                      <a:pt x="7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4" name="Freeform 76"/>
              <p:cNvSpPr>
                <a:spLocks/>
              </p:cNvSpPr>
              <p:nvPr/>
            </p:nvSpPr>
            <p:spPr bwMode="auto">
              <a:xfrm>
                <a:off x="3296844" y="2288382"/>
                <a:ext cx="177259" cy="123825"/>
              </a:xfrm>
              <a:custGeom>
                <a:avLst/>
                <a:gdLst>
                  <a:gd name="T0" fmla="*/ 0 w 110"/>
                  <a:gd name="T1" fmla="*/ 78 h 78"/>
                  <a:gd name="T2" fmla="*/ 0 w 110"/>
                  <a:gd name="T3" fmla="*/ 78 h 78"/>
                  <a:gd name="T4" fmla="*/ 5 w 110"/>
                  <a:gd name="T5" fmla="*/ 69 h 78"/>
                  <a:gd name="T6" fmla="*/ 9 w 110"/>
                  <a:gd name="T7" fmla="*/ 55 h 78"/>
                  <a:gd name="T8" fmla="*/ 14 w 110"/>
                  <a:gd name="T9" fmla="*/ 42 h 78"/>
                  <a:gd name="T10" fmla="*/ 28 w 110"/>
                  <a:gd name="T11" fmla="*/ 28 h 78"/>
                  <a:gd name="T12" fmla="*/ 46 w 110"/>
                  <a:gd name="T13" fmla="*/ 14 h 78"/>
                  <a:gd name="T14" fmla="*/ 74 w 110"/>
                  <a:gd name="T15" fmla="*/ 5 h 78"/>
                  <a:gd name="T16" fmla="*/ 110 w 110"/>
                  <a:gd name="T17" fmla="*/ 0 h 78"/>
                  <a:gd name="T18" fmla="*/ 110 w 110"/>
                  <a:gd name="T19" fmla="*/ 0 h 78"/>
                  <a:gd name="T20" fmla="*/ 106 w 110"/>
                  <a:gd name="T21" fmla="*/ 14 h 78"/>
                  <a:gd name="T22" fmla="*/ 87 w 110"/>
                  <a:gd name="T23" fmla="*/ 42 h 78"/>
                  <a:gd name="T24" fmla="*/ 74 w 110"/>
                  <a:gd name="T25" fmla="*/ 55 h 78"/>
                  <a:gd name="T26" fmla="*/ 55 w 110"/>
                  <a:gd name="T27" fmla="*/ 69 h 78"/>
                  <a:gd name="T28" fmla="*/ 32 w 110"/>
                  <a:gd name="T29" fmla="*/ 78 h 78"/>
                  <a:gd name="T30" fmla="*/ 0 w 110"/>
                  <a:gd name="T31" fmla="*/ 78 h 78"/>
                  <a:gd name="T32" fmla="*/ 0 w 110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78">
                    <a:moveTo>
                      <a:pt x="0" y="78"/>
                    </a:moveTo>
                    <a:lnTo>
                      <a:pt x="0" y="78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14" y="42"/>
                    </a:lnTo>
                    <a:lnTo>
                      <a:pt x="28" y="28"/>
                    </a:lnTo>
                    <a:lnTo>
                      <a:pt x="46" y="14"/>
                    </a:lnTo>
                    <a:lnTo>
                      <a:pt x="74" y="5"/>
                    </a:lnTo>
                    <a:lnTo>
                      <a:pt x="110" y="0"/>
                    </a:lnTo>
                    <a:lnTo>
                      <a:pt x="110" y="0"/>
                    </a:lnTo>
                    <a:lnTo>
                      <a:pt x="106" y="14"/>
                    </a:lnTo>
                    <a:lnTo>
                      <a:pt x="87" y="42"/>
                    </a:lnTo>
                    <a:lnTo>
                      <a:pt x="74" y="55"/>
                    </a:lnTo>
                    <a:lnTo>
                      <a:pt x="55" y="69"/>
                    </a:lnTo>
                    <a:lnTo>
                      <a:pt x="32" y="78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5" name="Freeform 77"/>
              <p:cNvSpPr>
                <a:spLocks/>
              </p:cNvSpPr>
              <p:nvPr/>
            </p:nvSpPr>
            <p:spPr bwMode="auto">
              <a:xfrm>
                <a:off x="3126030" y="2501107"/>
                <a:ext cx="341627" cy="131763"/>
              </a:xfrm>
              <a:custGeom>
                <a:avLst/>
                <a:gdLst>
                  <a:gd name="T0" fmla="*/ 0 w 212"/>
                  <a:gd name="T1" fmla="*/ 37 h 83"/>
                  <a:gd name="T2" fmla="*/ 0 w 212"/>
                  <a:gd name="T3" fmla="*/ 37 h 83"/>
                  <a:gd name="T4" fmla="*/ 19 w 212"/>
                  <a:gd name="T5" fmla="*/ 27 h 83"/>
                  <a:gd name="T6" fmla="*/ 37 w 212"/>
                  <a:gd name="T7" fmla="*/ 13 h 83"/>
                  <a:gd name="T8" fmla="*/ 65 w 212"/>
                  <a:gd name="T9" fmla="*/ 4 h 83"/>
                  <a:gd name="T10" fmla="*/ 97 w 212"/>
                  <a:gd name="T11" fmla="*/ 0 h 83"/>
                  <a:gd name="T12" fmla="*/ 134 w 212"/>
                  <a:gd name="T13" fmla="*/ 0 h 83"/>
                  <a:gd name="T14" fmla="*/ 152 w 212"/>
                  <a:gd name="T15" fmla="*/ 9 h 83"/>
                  <a:gd name="T16" fmla="*/ 170 w 212"/>
                  <a:gd name="T17" fmla="*/ 18 h 83"/>
                  <a:gd name="T18" fmla="*/ 189 w 212"/>
                  <a:gd name="T19" fmla="*/ 32 h 83"/>
                  <a:gd name="T20" fmla="*/ 212 w 212"/>
                  <a:gd name="T21" fmla="*/ 50 h 83"/>
                  <a:gd name="T22" fmla="*/ 212 w 212"/>
                  <a:gd name="T23" fmla="*/ 50 h 83"/>
                  <a:gd name="T24" fmla="*/ 193 w 212"/>
                  <a:gd name="T25" fmla="*/ 60 h 83"/>
                  <a:gd name="T26" fmla="*/ 170 w 212"/>
                  <a:gd name="T27" fmla="*/ 69 h 83"/>
                  <a:gd name="T28" fmla="*/ 143 w 212"/>
                  <a:gd name="T29" fmla="*/ 78 h 83"/>
                  <a:gd name="T30" fmla="*/ 111 w 212"/>
                  <a:gd name="T31" fmla="*/ 83 h 83"/>
                  <a:gd name="T32" fmla="*/ 74 w 212"/>
                  <a:gd name="T33" fmla="*/ 78 h 83"/>
                  <a:gd name="T34" fmla="*/ 37 w 212"/>
                  <a:gd name="T35" fmla="*/ 64 h 83"/>
                  <a:gd name="T36" fmla="*/ 19 w 212"/>
                  <a:gd name="T37" fmla="*/ 55 h 83"/>
                  <a:gd name="T38" fmla="*/ 0 w 212"/>
                  <a:gd name="T39" fmla="*/ 37 h 83"/>
                  <a:gd name="T40" fmla="*/ 0 w 212"/>
                  <a:gd name="T41" fmla="*/ 37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2" h="83">
                    <a:moveTo>
                      <a:pt x="0" y="37"/>
                    </a:moveTo>
                    <a:lnTo>
                      <a:pt x="0" y="37"/>
                    </a:lnTo>
                    <a:lnTo>
                      <a:pt x="19" y="27"/>
                    </a:lnTo>
                    <a:lnTo>
                      <a:pt x="37" y="13"/>
                    </a:lnTo>
                    <a:lnTo>
                      <a:pt x="65" y="4"/>
                    </a:lnTo>
                    <a:lnTo>
                      <a:pt x="97" y="0"/>
                    </a:lnTo>
                    <a:lnTo>
                      <a:pt x="134" y="0"/>
                    </a:lnTo>
                    <a:lnTo>
                      <a:pt x="152" y="9"/>
                    </a:lnTo>
                    <a:lnTo>
                      <a:pt x="170" y="18"/>
                    </a:lnTo>
                    <a:lnTo>
                      <a:pt x="189" y="32"/>
                    </a:lnTo>
                    <a:lnTo>
                      <a:pt x="212" y="50"/>
                    </a:lnTo>
                    <a:lnTo>
                      <a:pt x="212" y="50"/>
                    </a:lnTo>
                    <a:lnTo>
                      <a:pt x="193" y="60"/>
                    </a:lnTo>
                    <a:lnTo>
                      <a:pt x="170" y="69"/>
                    </a:lnTo>
                    <a:lnTo>
                      <a:pt x="143" y="78"/>
                    </a:lnTo>
                    <a:lnTo>
                      <a:pt x="111" y="83"/>
                    </a:lnTo>
                    <a:lnTo>
                      <a:pt x="74" y="78"/>
                    </a:lnTo>
                    <a:lnTo>
                      <a:pt x="37" y="64"/>
                    </a:lnTo>
                    <a:lnTo>
                      <a:pt x="19" y="55"/>
                    </a:lnTo>
                    <a:lnTo>
                      <a:pt x="0" y="37"/>
                    </a:lnTo>
                    <a:lnTo>
                      <a:pt x="0" y="3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6" name="Freeform 78"/>
              <p:cNvSpPr>
                <a:spLocks/>
              </p:cNvSpPr>
              <p:nvPr/>
            </p:nvSpPr>
            <p:spPr bwMode="auto">
              <a:xfrm>
                <a:off x="3379027" y="3217069"/>
                <a:ext cx="228826" cy="241300"/>
              </a:xfrm>
              <a:custGeom>
                <a:avLst/>
                <a:gdLst>
                  <a:gd name="T0" fmla="*/ 0 w 142"/>
                  <a:gd name="T1" fmla="*/ 0 h 152"/>
                  <a:gd name="T2" fmla="*/ 0 w 142"/>
                  <a:gd name="T3" fmla="*/ 0 h 152"/>
                  <a:gd name="T4" fmla="*/ 4 w 142"/>
                  <a:gd name="T5" fmla="*/ 23 h 152"/>
                  <a:gd name="T6" fmla="*/ 9 w 142"/>
                  <a:gd name="T7" fmla="*/ 50 h 152"/>
                  <a:gd name="T8" fmla="*/ 18 w 142"/>
                  <a:gd name="T9" fmla="*/ 78 h 152"/>
                  <a:gd name="T10" fmla="*/ 36 w 142"/>
                  <a:gd name="T11" fmla="*/ 106 h 152"/>
                  <a:gd name="T12" fmla="*/ 59 w 142"/>
                  <a:gd name="T13" fmla="*/ 129 h 152"/>
                  <a:gd name="T14" fmla="*/ 78 w 142"/>
                  <a:gd name="T15" fmla="*/ 143 h 152"/>
                  <a:gd name="T16" fmla="*/ 96 w 142"/>
                  <a:gd name="T17" fmla="*/ 147 h 152"/>
                  <a:gd name="T18" fmla="*/ 115 w 142"/>
                  <a:gd name="T19" fmla="*/ 152 h 152"/>
                  <a:gd name="T20" fmla="*/ 142 w 142"/>
                  <a:gd name="T21" fmla="*/ 152 h 152"/>
                  <a:gd name="T22" fmla="*/ 142 w 142"/>
                  <a:gd name="T23" fmla="*/ 152 h 152"/>
                  <a:gd name="T24" fmla="*/ 142 w 142"/>
                  <a:gd name="T25" fmla="*/ 138 h 152"/>
                  <a:gd name="T26" fmla="*/ 138 w 142"/>
                  <a:gd name="T27" fmla="*/ 120 h 152"/>
                  <a:gd name="T28" fmla="*/ 133 w 142"/>
                  <a:gd name="T29" fmla="*/ 97 h 152"/>
                  <a:gd name="T30" fmla="*/ 115 w 142"/>
                  <a:gd name="T31" fmla="*/ 74 h 152"/>
                  <a:gd name="T32" fmla="*/ 92 w 142"/>
                  <a:gd name="T33" fmla="*/ 46 h 152"/>
                  <a:gd name="T34" fmla="*/ 50 w 142"/>
                  <a:gd name="T35" fmla="*/ 23 h 152"/>
                  <a:gd name="T36" fmla="*/ 0 w 142"/>
                  <a:gd name="T37" fmla="*/ 0 h 152"/>
                  <a:gd name="T38" fmla="*/ 0 w 142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152">
                    <a:moveTo>
                      <a:pt x="0" y="0"/>
                    </a:moveTo>
                    <a:lnTo>
                      <a:pt x="0" y="0"/>
                    </a:lnTo>
                    <a:lnTo>
                      <a:pt x="4" y="23"/>
                    </a:lnTo>
                    <a:lnTo>
                      <a:pt x="9" y="50"/>
                    </a:lnTo>
                    <a:lnTo>
                      <a:pt x="18" y="78"/>
                    </a:lnTo>
                    <a:lnTo>
                      <a:pt x="36" y="106"/>
                    </a:lnTo>
                    <a:lnTo>
                      <a:pt x="59" y="129"/>
                    </a:lnTo>
                    <a:lnTo>
                      <a:pt x="78" y="143"/>
                    </a:lnTo>
                    <a:lnTo>
                      <a:pt x="96" y="147"/>
                    </a:lnTo>
                    <a:lnTo>
                      <a:pt x="115" y="152"/>
                    </a:lnTo>
                    <a:lnTo>
                      <a:pt x="142" y="152"/>
                    </a:lnTo>
                    <a:lnTo>
                      <a:pt x="142" y="152"/>
                    </a:lnTo>
                    <a:lnTo>
                      <a:pt x="142" y="138"/>
                    </a:lnTo>
                    <a:lnTo>
                      <a:pt x="138" y="120"/>
                    </a:lnTo>
                    <a:lnTo>
                      <a:pt x="133" y="97"/>
                    </a:lnTo>
                    <a:lnTo>
                      <a:pt x="115" y="74"/>
                    </a:lnTo>
                    <a:lnTo>
                      <a:pt x="92" y="46"/>
                    </a:lnTo>
                    <a:lnTo>
                      <a:pt x="50" y="2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7" name="Freeform 79"/>
              <p:cNvSpPr>
                <a:spLocks/>
              </p:cNvSpPr>
              <p:nvPr/>
            </p:nvSpPr>
            <p:spPr bwMode="auto">
              <a:xfrm>
                <a:off x="3585293" y="3166269"/>
                <a:ext cx="75738" cy="182563"/>
              </a:xfrm>
              <a:custGeom>
                <a:avLst/>
                <a:gdLst>
                  <a:gd name="T0" fmla="*/ 19 w 47"/>
                  <a:gd name="T1" fmla="*/ 115 h 115"/>
                  <a:gd name="T2" fmla="*/ 19 w 47"/>
                  <a:gd name="T3" fmla="*/ 115 h 115"/>
                  <a:gd name="T4" fmla="*/ 14 w 47"/>
                  <a:gd name="T5" fmla="*/ 106 h 115"/>
                  <a:gd name="T6" fmla="*/ 10 w 47"/>
                  <a:gd name="T7" fmla="*/ 96 h 115"/>
                  <a:gd name="T8" fmla="*/ 5 w 47"/>
                  <a:gd name="T9" fmla="*/ 87 h 115"/>
                  <a:gd name="T10" fmla="*/ 0 w 47"/>
                  <a:gd name="T11" fmla="*/ 69 h 115"/>
                  <a:gd name="T12" fmla="*/ 5 w 47"/>
                  <a:gd name="T13" fmla="*/ 50 h 115"/>
                  <a:gd name="T14" fmla="*/ 14 w 47"/>
                  <a:gd name="T15" fmla="*/ 27 h 115"/>
                  <a:gd name="T16" fmla="*/ 28 w 47"/>
                  <a:gd name="T17" fmla="*/ 0 h 115"/>
                  <a:gd name="T18" fmla="*/ 28 w 47"/>
                  <a:gd name="T19" fmla="*/ 0 h 115"/>
                  <a:gd name="T20" fmla="*/ 33 w 47"/>
                  <a:gd name="T21" fmla="*/ 9 h 115"/>
                  <a:gd name="T22" fmla="*/ 42 w 47"/>
                  <a:gd name="T23" fmla="*/ 36 h 115"/>
                  <a:gd name="T24" fmla="*/ 47 w 47"/>
                  <a:gd name="T25" fmla="*/ 55 h 115"/>
                  <a:gd name="T26" fmla="*/ 42 w 47"/>
                  <a:gd name="T27" fmla="*/ 73 h 115"/>
                  <a:gd name="T28" fmla="*/ 37 w 47"/>
                  <a:gd name="T29" fmla="*/ 92 h 115"/>
                  <a:gd name="T30" fmla="*/ 19 w 47"/>
                  <a:gd name="T31" fmla="*/ 115 h 115"/>
                  <a:gd name="T32" fmla="*/ 19 w 47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7" h="115">
                    <a:moveTo>
                      <a:pt x="19" y="115"/>
                    </a:moveTo>
                    <a:lnTo>
                      <a:pt x="19" y="115"/>
                    </a:lnTo>
                    <a:lnTo>
                      <a:pt x="14" y="106"/>
                    </a:lnTo>
                    <a:lnTo>
                      <a:pt x="10" y="96"/>
                    </a:lnTo>
                    <a:lnTo>
                      <a:pt x="5" y="87"/>
                    </a:lnTo>
                    <a:lnTo>
                      <a:pt x="0" y="69"/>
                    </a:lnTo>
                    <a:lnTo>
                      <a:pt x="5" y="50"/>
                    </a:lnTo>
                    <a:lnTo>
                      <a:pt x="14" y="27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3" y="9"/>
                    </a:lnTo>
                    <a:lnTo>
                      <a:pt x="42" y="36"/>
                    </a:lnTo>
                    <a:lnTo>
                      <a:pt x="47" y="55"/>
                    </a:lnTo>
                    <a:lnTo>
                      <a:pt x="42" y="73"/>
                    </a:lnTo>
                    <a:lnTo>
                      <a:pt x="37" y="92"/>
                    </a:lnTo>
                    <a:lnTo>
                      <a:pt x="19" y="115"/>
                    </a:lnTo>
                    <a:lnTo>
                      <a:pt x="19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8" name="Freeform 80"/>
              <p:cNvSpPr>
                <a:spLocks/>
              </p:cNvSpPr>
              <p:nvPr/>
            </p:nvSpPr>
            <p:spPr bwMode="auto">
              <a:xfrm>
                <a:off x="3630413" y="3326607"/>
                <a:ext cx="185317" cy="211138"/>
              </a:xfrm>
              <a:custGeom>
                <a:avLst/>
                <a:gdLst>
                  <a:gd name="T0" fmla="*/ 0 w 115"/>
                  <a:gd name="T1" fmla="*/ 133 h 133"/>
                  <a:gd name="T2" fmla="*/ 0 w 115"/>
                  <a:gd name="T3" fmla="*/ 133 h 133"/>
                  <a:gd name="T4" fmla="*/ 0 w 115"/>
                  <a:gd name="T5" fmla="*/ 115 h 133"/>
                  <a:gd name="T6" fmla="*/ 0 w 115"/>
                  <a:gd name="T7" fmla="*/ 97 h 133"/>
                  <a:gd name="T8" fmla="*/ 9 w 115"/>
                  <a:gd name="T9" fmla="*/ 74 h 133"/>
                  <a:gd name="T10" fmla="*/ 23 w 115"/>
                  <a:gd name="T11" fmla="*/ 51 h 133"/>
                  <a:gd name="T12" fmla="*/ 46 w 115"/>
                  <a:gd name="T13" fmla="*/ 28 h 133"/>
                  <a:gd name="T14" fmla="*/ 74 w 115"/>
                  <a:gd name="T15" fmla="*/ 9 h 133"/>
                  <a:gd name="T16" fmla="*/ 92 w 115"/>
                  <a:gd name="T17" fmla="*/ 5 h 133"/>
                  <a:gd name="T18" fmla="*/ 115 w 115"/>
                  <a:gd name="T19" fmla="*/ 0 h 133"/>
                  <a:gd name="T20" fmla="*/ 115 w 115"/>
                  <a:gd name="T21" fmla="*/ 0 h 133"/>
                  <a:gd name="T22" fmla="*/ 115 w 115"/>
                  <a:gd name="T23" fmla="*/ 18 h 133"/>
                  <a:gd name="T24" fmla="*/ 111 w 115"/>
                  <a:gd name="T25" fmla="*/ 37 h 133"/>
                  <a:gd name="T26" fmla="*/ 101 w 115"/>
                  <a:gd name="T27" fmla="*/ 60 h 133"/>
                  <a:gd name="T28" fmla="*/ 83 w 115"/>
                  <a:gd name="T29" fmla="*/ 83 h 133"/>
                  <a:gd name="T30" fmla="*/ 65 w 115"/>
                  <a:gd name="T31" fmla="*/ 106 h 133"/>
                  <a:gd name="T32" fmla="*/ 37 w 115"/>
                  <a:gd name="T33" fmla="*/ 124 h 133"/>
                  <a:gd name="T34" fmla="*/ 0 w 115"/>
                  <a:gd name="T35" fmla="*/ 133 h 133"/>
                  <a:gd name="T36" fmla="*/ 0 w 115"/>
                  <a:gd name="T37" fmla="*/ 133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5" h="133">
                    <a:moveTo>
                      <a:pt x="0" y="133"/>
                    </a:moveTo>
                    <a:lnTo>
                      <a:pt x="0" y="133"/>
                    </a:lnTo>
                    <a:lnTo>
                      <a:pt x="0" y="115"/>
                    </a:lnTo>
                    <a:lnTo>
                      <a:pt x="0" y="97"/>
                    </a:lnTo>
                    <a:lnTo>
                      <a:pt x="9" y="74"/>
                    </a:lnTo>
                    <a:lnTo>
                      <a:pt x="23" y="51"/>
                    </a:lnTo>
                    <a:lnTo>
                      <a:pt x="46" y="28"/>
                    </a:lnTo>
                    <a:lnTo>
                      <a:pt x="74" y="9"/>
                    </a:lnTo>
                    <a:lnTo>
                      <a:pt x="92" y="5"/>
                    </a:lnTo>
                    <a:lnTo>
                      <a:pt x="115" y="0"/>
                    </a:lnTo>
                    <a:lnTo>
                      <a:pt x="115" y="0"/>
                    </a:lnTo>
                    <a:lnTo>
                      <a:pt x="115" y="18"/>
                    </a:lnTo>
                    <a:lnTo>
                      <a:pt x="111" y="37"/>
                    </a:lnTo>
                    <a:lnTo>
                      <a:pt x="101" y="60"/>
                    </a:lnTo>
                    <a:lnTo>
                      <a:pt x="83" y="83"/>
                    </a:lnTo>
                    <a:lnTo>
                      <a:pt x="65" y="106"/>
                    </a:lnTo>
                    <a:lnTo>
                      <a:pt x="37" y="124"/>
                    </a:lnTo>
                    <a:lnTo>
                      <a:pt x="0" y="133"/>
                    </a:lnTo>
                    <a:lnTo>
                      <a:pt x="0" y="13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9" name="Freeform 81"/>
              <p:cNvSpPr>
                <a:spLocks/>
              </p:cNvSpPr>
              <p:nvPr/>
            </p:nvSpPr>
            <p:spPr bwMode="auto">
              <a:xfrm>
                <a:off x="2236510" y="2947194"/>
                <a:ext cx="370633" cy="152400"/>
              </a:xfrm>
              <a:custGeom>
                <a:avLst/>
                <a:gdLst>
                  <a:gd name="T0" fmla="*/ 0 w 230"/>
                  <a:gd name="T1" fmla="*/ 64 h 96"/>
                  <a:gd name="T2" fmla="*/ 0 w 230"/>
                  <a:gd name="T3" fmla="*/ 64 h 96"/>
                  <a:gd name="T4" fmla="*/ 27 w 230"/>
                  <a:gd name="T5" fmla="*/ 78 h 96"/>
                  <a:gd name="T6" fmla="*/ 50 w 230"/>
                  <a:gd name="T7" fmla="*/ 87 h 96"/>
                  <a:gd name="T8" fmla="*/ 87 w 230"/>
                  <a:gd name="T9" fmla="*/ 92 h 96"/>
                  <a:gd name="T10" fmla="*/ 119 w 230"/>
                  <a:gd name="T11" fmla="*/ 96 h 96"/>
                  <a:gd name="T12" fmla="*/ 142 w 230"/>
                  <a:gd name="T13" fmla="*/ 92 h 96"/>
                  <a:gd name="T14" fmla="*/ 161 w 230"/>
                  <a:gd name="T15" fmla="*/ 87 h 96"/>
                  <a:gd name="T16" fmla="*/ 179 w 230"/>
                  <a:gd name="T17" fmla="*/ 78 h 96"/>
                  <a:gd name="T18" fmla="*/ 198 w 230"/>
                  <a:gd name="T19" fmla="*/ 64 h 96"/>
                  <a:gd name="T20" fmla="*/ 212 w 230"/>
                  <a:gd name="T21" fmla="*/ 50 h 96"/>
                  <a:gd name="T22" fmla="*/ 230 w 230"/>
                  <a:gd name="T23" fmla="*/ 27 h 96"/>
                  <a:gd name="T24" fmla="*/ 230 w 230"/>
                  <a:gd name="T25" fmla="*/ 27 h 96"/>
                  <a:gd name="T26" fmla="*/ 212 w 230"/>
                  <a:gd name="T27" fmla="*/ 18 h 96"/>
                  <a:gd name="T28" fmla="*/ 193 w 230"/>
                  <a:gd name="T29" fmla="*/ 9 h 96"/>
                  <a:gd name="T30" fmla="*/ 170 w 230"/>
                  <a:gd name="T31" fmla="*/ 0 h 96"/>
                  <a:gd name="T32" fmla="*/ 138 w 230"/>
                  <a:gd name="T33" fmla="*/ 0 h 96"/>
                  <a:gd name="T34" fmla="*/ 101 w 230"/>
                  <a:gd name="T35" fmla="*/ 9 h 96"/>
                  <a:gd name="T36" fmla="*/ 55 w 230"/>
                  <a:gd name="T37" fmla="*/ 27 h 96"/>
                  <a:gd name="T38" fmla="*/ 0 w 230"/>
                  <a:gd name="T39" fmla="*/ 64 h 96"/>
                  <a:gd name="T40" fmla="*/ 0 w 230"/>
                  <a:gd name="T41" fmla="*/ 64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30" h="96">
                    <a:moveTo>
                      <a:pt x="0" y="64"/>
                    </a:moveTo>
                    <a:lnTo>
                      <a:pt x="0" y="64"/>
                    </a:lnTo>
                    <a:lnTo>
                      <a:pt x="27" y="78"/>
                    </a:lnTo>
                    <a:lnTo>
                      <a:pt x="50" y="87"/>
                    </a:lnTo>
                    <a:lnTo>
                      <a:pt x="87" y="92"/>
                    </a:lnTo>
                    <a:lnTo>
                      <a:pt x="119" y="96"/>
                    </a:lnTo>
                    <a:lnTo>
                      <a:pt x="142" y="92"/>
                    </a:lnTo>
                    <a:lnTo>
                      <a:pt x="161" y="87"/>
                    </a:lnTo>
                    <a:lnTo>
                      <a:pt x="179" y="78"/>
                    </a:lnTo>
                    <a:lnTo>
                      <a:pt x="198" y="64"/>
                    </a:lnTo>
                    <a:lnTo>
                      <a:pt x="212" y="50"/>
                    </a:lnTo>
                    <a:lnTo>
                      <a:pt x="230" y="27"/>
                    </a:lnTo>
                    <a:lnTo>
                      <a:pt x="230" y="27"/>
                    </a:lnTo>
                    <a:lnTo>
                      <a:pt x="212" y="18"/>
                    </a:lnTo>
                    <a:lnTo>
                      <a:pt x="193" y="9"/>
                    </a:lnTo>
                    <a:lnTo>
                      <a:pt x="170" y="0"/>
                    </a:lnTo>
                    <a:lnTo>
                      <a:pt x="138" y="0"/>
                    </a:lnTo>
                    <a:lnTo>
                      <a:pt x="101" y="9"/>
                    </a:lnTo>
                    <a:lnTo>
                      <a:pt x="55" y="27"/>
                    </a:lnTo>
                    <a:lnTo>
                      <a:pt x="0" y="64"/>
                    </a:lnTo>
                    <a:lnTo>
                      <a:pt x="0" y="6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0" name="Freeform 82"/>
              <p:cNvSpPr>
                <a:spLocks/>
              </p:cNvSpPr>
              <p:nvPr/>
            </p:nvSpPr>
            <p:spPr bwMode="auto">
              <a:xfrm>
                <a:off x="2450833" y="2734469"/>
                <a:ext cx="164368" cy="123825"/>
              </a:xfrm>
              <a:custGeom>
                <a:avLst/>
                <a:gdLst>
                  <a:gd name="T0" fmla="*/ 102 w 102"/>
                  <a:gd name="T1" fmla="*/ 78 h 78"/>
                  <a:gd name="T2" fmla="*/ 102 w 102"/>
                  <a:gd name="T3" fmla="*/ 78 h 78"/>
                  <a:gd name="T4" fmla="*/ 92 w 102"/>
                  <a:gd name="T5" fmla="*/ 78 h 78"/>
                  <a:gd name="T6" fmla="*/ 79 w 102"/>
                  <a:gd name="T7" fmla="*/ 78 h 78"/>
                  <a:gd name="T8" fmla="*/ 65 w 102"/>
                  <a:gd name="T9" fmla="*/ 74 h 78"/>
                  <a:gd name="T10" fmla="*/ 51 w 102"/>
                  <a:gd name="T11" fmla="*/ 69 h 78"/>
                  <a:gd name="T12" fmla="*/ 33 w 102"/>
                  <a:gd name="T13" fmla="*/ 55 h 78"/>
                  <a:gd name="T14" fmla="*/ 19 w 102"/>
                  <a:gd name="T15" fmla="*/ 32 h 78"/>
                  <a:gd name="T16" fmla="*/ 0 w 102"/>
                  <a:gd name="T17" fmla="*/ 0 h 78"/>
                  <a:gd name="T18" fmla="*/ 0 w 102"/>
                  <a:gd name="T19" fmla="*/ 0 h 78"/>
                  <a:gd name="T20" fmla="*/ 14 w 102"/>
                  <a:gd name="T21" fmla="*/ 0 h 78"/>
                  <a:gd name="T22" fmla="*/ 46 w 102"/>
                  <a:gd name="T23" fmla="*/ 9 h 78"/>
                  <a:gd name="T24" fmla="*/ 60 w 102"/>
                  <a:gd name="T25" fmla="*/ 18 h 78"/>
                  <a:gd name="T26" fmla="*/ 79 w 102"/>
                  <a:gd name="T27" fmla="*/ 32 h 78"/>
                  <a:gd name="T28" fmla="*/ 92 w 102"/>
                  <a:gd name="T29" fmla="*/ 51 h 78"/>
                  <a:gd name="T30" fmla="*/ 102 w 102"/>
                  <a:gd name="T31" fmla="*/ 78 h 78"/>
                  <a:gd name="T32" fmla="*/ 102 w 10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2" h="78">
                    <a:moveTo>
                      <a:pt x="102" y="78"/>
                    </a:moveTo>
                    <a:lnTo>
                      <a:pt x="102" y="78"/>
                    </a:lnTo>
                    <a:lnTo>
                      <a:pt x="92" y="78"/>
                    </a:lnTo>
                    <a:lnTo>
                      <a:pt x="79" y="78"/>
                    </a:lnTo>
                    <a:lnTo>
                      <a:pt x="65" y="74"/>
                    </a:lnTo>
                    <a:lnTo>
                      <a:pt x="51" y="69"/>
                    </a:lnTo>
                    <a:lnTo>
                      <a:pt x="33" y="55"/>
                    </a:lnTo>
                    <a:lnTo>
                      <a:pt x="19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6" y="9"/>
                    </a:lnTo>
                    <a:lnTo>
                      <a:pt x="60" y="18"/>
                    </a:lnTo>
                    <a:lnTo>
                      <a:pt x="79" y="32"/>
                    </a:lnTo>
                    <a:lnTo>
                      <a:pt x="92" y="51"/>
                    </a:lnTo>
                    <a:lnTo>
                      <a:pt x="102" y="78"/>
                    </a:lnTo>
                    <a:lnTo>
                      <a:pt x="10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1" name="Freeform 83"/>
              <p:cNvSpPr>
                <a:spLocks/>
              </p:cNvSpPr>
              <p:nvPr/>
            </p:nvSpPr>
            <p:spPr bwMode="auto">
              <a:xfrm>
                <a:off x="2681270" y="2836069"/>
                <a:ext cx="148253" cy="293688"/>
              </a:xfrm>
              <a:custGeom>
                <a:avLst/>
                <a:gdLst>
                  <a:gd name="T0" fmla="*/ 83 w 92"/>
                  <a:gd name="T1" fmla="*/ 185 h 185"/>
                  <a:gd name="T2" fmla="*/ 83 w 92"/>
                  <a:gd name="T3" fmla="*/ 185 h 185"/>
                  <a:gd name="T4" fmla="*/ 64 w 92"/>
                  <a:gd name="T5" fmla="*/ 175 h 185"/>
                  <a:gd name="T6" fmla="*/ 46 w 92"/>
                  <a:gd name="T7" fmla="*/ 162 h 185"/>
                  <a:gd name="T8" fmla="*/ 28 w 92"/>
                  <a:gd name="T9" fmla="*/ 143 h 185"/>
                  <a:gd name="T10" fmla="*/ 14 w 92"/>
                  <a:gd name="T11" fmla="*/ 116 h 185"/>
                  <a:gd name="T12" fmla="*/ 5 w 92"/>
                  <a:gd name="T13" fmla="*/ 83 h 185"/>
                  <a:gd name="T14" fmla="*/ 0 w 92"/>
                  <a:gd name="T15" fmla="*/ 65 h 185"/>
                  <a:gd name="T16" fmla="*/ 0 w 92"/>
                  <a:gd name="T17" fmla="*/ 46 h 185"/>
                  <a:gd name="T18" fmla="*/ 5 w 92"/>
                  <a:gd name="T19" fmla="*/ 23 h 185"/>
                  <a:gd name="T20" fmla="*/ 14 w 92"/>
                  <a:gd name="T21" fmla="*/ 0 h 185"/>
                  <a:gd name="T22" fmla="*/ 14 w 92"/>
                  <a:gd name="T23" fmla="*/ 0 h 185"/>
                  <a:gd name="T24" fmla="*/ 32 w 92"/>
                  <a:gd name="T25" fmla="*/ 14 h 185"/>
                  <a:gd name="T26" fmla="*/ 46 w 92"/>
                  <a:gd name="T27" fmla="*/ 28 h 185"/>
                  <a:gd name="T28" fmla="*/ 64 w 92"/>
                  <a:gd name="T29" fmla="*/ 46 h 185"/>
                  <a:gd name="T30" fmla="*/ 78 w 92"/>
                  <a:gd name="T31" fmla="*/ 74 h 185"/>
                  <a:gd name="T32" fmla="*/ 87 w 92"/>
                  <a:gd name="T33" fmla="*/ 106 h 185"/>
                  <a:gd name="T34" fmla="*/ 92 w 92"/>
                  <a:gd name="T35" fmla="*/ 143 h 185"/>
                  <a:gd name="T36" fmla="*/ 87 w 92"/>
                  <a:gd name="T37" fmla="*/ 162 h 185"/>
                  <a:gd name="T38" fmla="*/ 83 w 92"/>
                  <a:gd name="T39" fmla="*/ 185 h 185"/>
                  <a:gd name="T40" fmla="*/ 83 w 92"/>
                  <a:gd name="T41" fmla="*/ 185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85">
                    <a:moveTo>
                      <a:pt x="83" y="185"/>
                    </a:moveTo>
                    <a:lnTo>
                      <a:pt x="83" y="185"/>
                    </a:lnTo>
                    <a:lnTo>
                      <a:pt x="64" y="175"/>
                    </a:lnTo>
                    <a:lnTo>
                      <a:pt x="46" y="162"/>
                    </a:lnTo>
                    <a:lnTo>
                      <a:pt x="28" y="143"/>
                    </a:lnTo>
                    <a:lnTo>
                      <a:pt x="14" y="116"/>
                    </a:lnTo>
                    <a:lnTo>
                      <a:pt x="5" y="83"/>
                    </a:lnTo>
                    <a:lnTo>
                      <a:pt x="0" y="65"/>
                    </a:lnTo>
                    <a:lnTo>
                      <a:pt x="0" y="46"/>
                    </a:lnTo>
                    <a:lnTo>
                      <a:pt x="5" y="23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32" y="14"/>
                    </a:lnTo>
                    <a:lnTo>
                      <a:pt x="46" y="28"/>
                    </a:lnTo>
                    <a:lnTo>
                      <a:pt x="64" y="46"/>
                    </a:lnTo>
                    <a:lnTo>
                      <a:pt x="78" y="74"/>
                    </a:lnTo>
                    <a:lnTo>
                      <a:pt x="87" y="106"/>
                    </a:lnTo>
                    <a:lnTo>
                      <a:pt x="92" y="143"/>
                    </a:lnTo>
                    <a:lnTo>
                      <a:pt x="87" y="162"/>
                    </a:lnTo>
                    <a:lnTo>
                      <a:pt x="83" y="185"/>
                    </a:lnTo>
                    <a:lnTo>
                      <a:pt x="83" y="18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2" name="Freeform 84"/>
              <p:cNvSpPr>
                <a:spLocks/>
              </p:cNvSpPr>
              <p:nvPr/>
            </p:nvSpPr>
            <p:spPr bwMode="auto">
              <a:xfrm>
                <a:off x="1835260" y="3640932"/>
                <a:ext cx="164368" cy="373063"/>
              </a:xfrm>
              <a:custGeom>
                <a:avLst/>
                <a:gdLst>
                  <a:gd name="T0" fmla="*/ 23 w 102"/>
                  <a:gd name="T1" fmla="*/ 0 h 235"/>
                  <a:gd name="T2" fmla="*/ 23 w 102"/>
                  <a:gd name="T3" fmla="*/ 0 h 235"/>
                  <a:gd name="T4" fmla="*/ 14 w 102"/>
                  <a:gd name="T5" fmla="*/ 27 h 235"/>
                  <a:gd name="T6" fmla="*/ 5 w 102"/>
                  <a:gd name="T7" fmla="*/ 55 h 235"/>
                  <a:gd name="T8" fmla="*/ 0 w 102"/>
                  <a:gd name="T9" fmla="*/ 92 h 235"/>
                  <a:gd name="T10" fmla="*/ 0 w 102"/>
                  <a:gd name="T11" fmla="*/ 129 h 235"/>
                  <a:gd name="T12" fmla="*/ 5 w 102"/>
                  <a:gd name="T13" fmla="*/ 147 h 235"/>
                  <a:gd name="T14" fmla="*/ 9 w 102"/>
                  <a:gd name="T15" fmla="*/ 166 h 235"/>
                  <a:gd name="T16" fmla="*/ 23 w 102"/>
                  <a:gd name="T17" fmla="*/ 184 h 235"/>
                  <a:gd name="T18" fmla="*/ 37 w 102"/>
                  <a:gd name="T19" fmla="*/ 202 h 235"/>
                  <a:gd name="T20" fmla="*/ 55 w 102"/>
                  <a:gd name="T21" fmla="*/ 221 h 235"/>
                  <a:gd name="T22" fmla="*/ 79 w 102"/>
                  <a:gd name="T23" fmla="*/ 235 h 235"/>
                  <a:gd name="T24" fmla="*/ 79 w 102"/>
                  <a:gd name="T25" fmla="*/ 235 h 235"/>
                  <a:gd name="T26" fmla="*/ 88 w 102"/>
                  <a:gd name="T27" fmla="*/ 216 h 235"/>
                  <a:gd name="T28" fmla="*/ 97 w 102"/>
                  <a:gd name="T29" fmla="*/ 198 h 235"/>
                  <a:gd name="T30" fmla="*/ 102 w 102"/>
                  <a:gd name="T31" fmla="*/ 170 h 235"/>
                  <a:gd name="T32" fmla="*/ 97 w 102"/>
                  <a:gd name="T33" fmla="*/ 138 h 235"/>
                  <a:gd name="T34" fmla="*/ 88 w 102"/>
                  <a:gd name="T35" fmla="*/ 97 h 235"/>
                  <a:gd name="T36" fmla="*/ 65 w 102"/>
                  <a:gd name="T37" fmla="*/ 51 h 235"/>
                  <a:gd name="T38" fmla="*/ 46 w 102"/>
                  <a:gd name="T39" fmla="*/ 27 h 235"/>
                  <a:gd name="T40" fmla="*/ 23 w 102"/>
                  <a:gd name="T41" fmla="*/ 0 h 235"/>
                  <a:gd name="T42" fmla="*/ 23 w 102"/>
                  <a:gd name="T43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2" h="235">
                    <a:moveTo>
                      <a:pt x="23" y="0"/>
                    </a:moveTo>
                    <a:lnTo>
                      <a:pt x="23" y="0"/>
                    </a:lnTo>
                    <a:lnTo>
                      <a:pt x="14" y="27"/>
                    </a:lnTo>
                    <a:lnTo>
                      <a:pt x="5" y="55"/>
                    </a:lnTo>
                    <a:lnTo>
                      <a:pt x="0" y="92"/>
                    </a:lnTo>
                    <a:lnTo>
                      <a:pt x="0" y="129"/>
                    </a:lnTo>
                    <a:lnTo>
                      <a:pt x="5" y="147"/>
                    </a:lnTo>
                    <a:lnTo>
                      <a:pt x="9" y="166"/>
                    </a:lnTo>
                    <a:lnTo>
                      <a:pt x="23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79" y="235"/>
                    </a:lnTo>
                    <a:lnTo>
                      <a:pt x="79" y="235"/>
                    </a:lnTo>
                    <a:lnTo>
                      <a:pt x="88" y="216"/>
                    </a:lnTo>
                    <a:lnTo>
                      <a:pt x="97" y="198"/>
                    </a:lnTo>
                    <a:lnTo>
                      <a:pt x="102" y="170"/>
                    </a:lnTo>
                    <a:lnTo>
                      <a:pt x="97" y="138"/>
                    </a:lnTo>
                    <a:lnTo>
                      <a:pt x="88" y="97"/>
                    </a:lnTo>
                    <a:lnTo>
                      <a:pt x="65" y="51"/>
                    </a:lnTo>
                    <a:lnTo>
                      <a:pt x="46" y="27"/>
                    </a:lnTo>
                    <a:lnTo>
                      <a:pt x="23" y="0"/>
                    </a:lnTo>
                    <a:lnTo>
                      <a:pt x="2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3" name="Freeform 85"/>
              <p:cNvSpPr>
                <a:spLocks/>
              </p:cNvSpPr>
              <p:nvPr/>
            </p:nvSpPr>
            <p:spPr bwMode="auto">
              <a:xfrm>
                <a:off x="2036691" y="3736182"/>
                <a:ext cx="117636" cy="174625"/>
              </a:xfrm>
              <a:custGeom>
                <a:avLst/>
                <a:gdLst>
                  <a:gd name="T0" fmla="*/ 0 w 73"/>
                  <a:gd name="T1" fmla="*/ 110 h 110"/>
                  <a:gd name="T2" fmla="*/ 0 w 73"/>
                  <a:gd name="T3" fmla="*/ 110 h 110"/>
                  <a:gd name="T4" fmla="*/ 0 w 73"/>
                  <a:gd name="T5" fmla="*/ 96 h 110"/>
                  <a:gd name="T6" fmla="*/ 0 w 73"/>
                  <a:gd name="T7" fmla="*/ 83 h 110"/>
                  <a:gd name="T8" fmla="*/ 0 w 73"/>
                  <a:gd name="T9" fmla="*/ 69 h 110"/>
                  <a:gd name="T10" fmla="*/ 9 w 73"/>
                  <a:gd name="T11" fmla="*/ 50 h 110"/>
                  <a:gd name="T12" fmla="*/ 23 w 73"/>
                  <a:gd name="T13" fmla="*/ 32 h 110"/>
                  <a:gd name="T14" fmla="*/ 41 w 73"/>
                  <a:gd name="T15" fmla="*/ 18 h 110"/>
                  <a:gd name="T16" fmla="*/ 73 w 73"/>
                  <a:gd name="T17" fmla="*/ 0 h 110"/>
                  <a:gd name="T18" fmla="*/ 73 w 73"/>
                  <a:gd name="T19" fmla="*/ 0 h 110"/>
                  <a:gd name="T20" fmla="*/ 73 w 73"/>
                  <a:gd name="T21" fmla="*/ 14 h 110"/>
                  <a:gd name="T22" fmla="*/ 69 w 73"/>
                  <a:gd name="T23" fmla="*/ 46 h 110"/>
                  <a:gd name="T24" fmla="*/ 59 w 73"/>
                  <a:gd name="T25" fmla="*/ 64 h 110"/>
                  <a:gd name="T26" fmla="*/ 46 w 73"/>
                  <a:gd name="T27" fmla="*/ 78 h 110"/>
                  <a:gd name="T28" fmla="*/ 27 w 73"/>
                  <a:gd name="T29" fmla="*/ 96 h 110"/>
                  <a:gd name="T30" fmla="*/ 0 w 73"/>
                  <a:gd name="T31" fmla="*/ 110 h 110"/>
                  <a:gd name="T32" fmla="*/ 0 w 73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3" h="110">
                    <a:moveTo>
                      <a:pt x="0" y="110"/>
                    </a:moveTo>
                    <a:lnTo>
                      <a:pt x="0" y="110"/>
                    </a:lnTo>
                    <a:lnTo>
                      <a:pt x="0" y="96"/>
                    </a:lnTo>
                    <a:lnTo>
                      <a:pt x="0" y="83"/>
                    </a:lnTo>
                    <a:lnTo>
                      <a:pt x="0" y="69"/>
                    </a:lnTo>
                    <a:lnTo>
                      <a:pt x="9" y="50"/>
                    </a:lnTo>
                    <a:lnTo>
                      <a:pt x="23" y="32"/>
                    </a:lnTo>
                    <a:lnTo>
                      <a:pt x="41" y="18"/>
                    </a:lnTo>
                    <a:lnTo>
                      <a:pt x="73" y="0"/>
                    </a:lnTo>
                    <a:lnTo>
                      <a:pt x="73" y="0"/>
                    </a:lnTo>
                    <a:lnTo>
                      <a:pt x="73" y="14"/>
                    </a:lnTo>
                    <a:lnTo>
                      <a:pt x="69" y="46"/>
                    </a:lnTo>
                    <a:lnTo>
                      <a:pt x="59" y="64"/>
                    </a:lnTo>
                    <a:lnTo>
                      <a:pt x="46" y="78"/>
                    </a:lnTo>
                    <a:lnTo>
                      <a:pt x="27" y="96"/>
                    </a:lnTo>
                    <a:lnTo>
                      <a:pt x="0" y="110"/>
                    </a:lnTo>
                    <a:lnTo>
                      <a:pt x="0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4" name="Freeform 86"/>
              <p:cNvSpPr>
                <a:spLocks/>
              </p:cNvSpPr>
              <p:nvPr/>
            </p:nvSpPr>
            <p:spPr bwMode="auto">
              <a:xfrm>
                <a:off x="1931947" y="3977482"/>
                <a:ext cx="319067" cy="146050"/>
              </a:xfrm>
              <a:custGeom>
                <a:avLst/>
                <a:gdLst>
                  <a:gd name="T0" fmla="*/ 0 w 198"/>
                  <a:gd name="T1" fmla="*/ 78 h 92"/>
                  <a:gd name="T2" fmla="*/ 0 w 198"/>
                  <a:gd name="T3" fmla="*/ 78 h 92"/>
                  <a:gd name="T4" fmla="*/ 14 w 198"/>
                  <a:gd name="T5" fmla="*/ 59 h 92"/>
                  <a:gd name="T6" fmla="*/ 28 w 198"/>
                  <a:gd name="T7" fmla="*/ 41 h 92"/>
                  <a:gd name="T8" fmla="*/ 46 w 198"/>
                  <a:gd name="T9" fmla="*/ 23 h 92"/>
                  <a:gd name="T10" fmla="*/ 74 w 198"/>
                  <a:gd name="T11" fmla="*/ 9 h 92"/>
                  <a:gd name="T12" fmla="*/ 111 w 198"/>
                  <a:gd name="T13" fmla="*/ 0 h 92"/>
                  <a:gd name="T14" fmla="*/ 129 w 198"/>
                  <a:gd name="T15" fmla="*/ 0 h 92"/>
                  <a:gd name="T16" fmla="*/ 147 w 198"/>
                  <a:gd name="T17" fmla="*/ 0 h 92"/>
                  <a:gd name="T18" fmla="*/ 170 w 198"/>
                  <a:gd name="T19" fmla="*/ 9 h 92"/>
                  <a:gd name="T20" fmla="*/ 198 w 198"/>
                  <a:gd name="T21" fmla="*/ 18 h 92"/>
                  <a:gd name="T22" fmla="*/ 198 w 198"/>
                  <a:gd name="T23" fmla="*/ 18 h 92"/>
                  <a:gd name="T24" fmla="*/ 184 w 198"/>
                  <a:gd name="T25" fmla="*/ 32 h 92"/>
                  <a:gd name="T26" fmla="*/ 166 w 198"/>
                  <a:gd name="T27" fmla="*/ 50 h 92"/>
                  <a:gd name="T28" fmla="*/ 143 w 198"/>
                  <a:gd name="T29" fmla="*/ 64 h 92"/>
                  <a:gd name="T30" fmla="*/ 115 w 198"/>
                  <a:gd name="T31" fmla="*/ 78 h 92"/>
                  <a:gd name="T32" fmla="*/ 83 w 198"/>
                  <a:gd name="T33" fmla="*/ 87 h 92"/>
                  <a:gd name="T34" fmla="*/ 46 w 198"/>
                  <a:gd name="T35" fmla="*/ 92 h 92"/>
                  <a:gd name="T36" fmla="*/ 23 w 198"/>
                  <a:gd name="T37" fmla="*/ 87 h 92"/>
                  <a:gd name="T38" fmla="*/ 0 w 198"/>
                  <a:gd name="T39" fmla="*/ 78 h 92"/>
                  <a:gd name="T40" fmla="*/ 0 w 198"/>
                  <a:gd name="T41" fmla="*/ 7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2">
                    <a:moveTo>
                      <a:pt x="0" y="78"/>
                    </a:moveTo>
                    <a:lnTo>
                      <a:pt x="0" y="78"/>
                    </a:lnTo>
                    <a:lnTo>
                      <a:pt x="14" y="59"/>
                    </a:lnTo>
                    <a:lnTo>
                      <a:pt x="28" y="41"/>
                    </a:lnTo>
                    <a:lnTo>
                      <a:pt x="46" y="23"/>
                    </a:lnTo>
                    <a:lnTo>
                      <a:pt x="74" y="9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7" y="0"/>
                    </a:lnTo>
                    <a:lnTo>
                      <a:pt x="170" y="9"/>
                    </a:lnTo>
                    <a:lnTo>
                      <a:pt x="198" y="18"/>
                    </a:lnTo>
                    <a:lnTo>
                      <a:pt x="198" y="18"/>
                    </a:lnTo>
                    <a:lnTo>
                      <a:pt x="184" y="32"/>
                    </a:lnTo>
                    <a:lnTo>
                      <a:pt x="166" y="50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5" name="Freeform 87"/>
              <p:cNvSpPr>
                <a:spLocks/>
              </p:cNvSpPr>
              <p:nvPr/>
            </p:nvSpPr>
            <p:spPr bwMode="auto">
              <a:xfrm>
                <a:off x="2080200" y="3363119"/>
                <a:ext cx="370633" cy="174625"/>
              </a:xfrm>
              <a:custGeom>
                <a:avLst/>
                <a:gdLst>
                  <a:gd name="T0" fmla="*/ 0 w 230"/>
                  <a:gd name="T1" fmla="*/ 0 h 110"/>
                  <a:gd name="T2" fmla="*/ 0 w 230"/>
                  <a:gd name="T3" fmla="*/ 0 h 110"/>
                  <a:gd name="T4" fmla="*/ 14 w 230"/>
                  <a:gd name="T5" fmla="*/ 28 h 110"/>
                  <a:gd name="T6" fmla="*/ 37 w 230"/>
                  <a:gd name="T7" fmla="*/ 51 h 110"/>
                  <a:gd name="T8" fmla="*/ 60 w 230"/>
                  <a:gd name="T9" fmla="*/ 74 h 110"/>
                  <a:gd name="T10" fmla="*/ 92 w 230"/>
                  <a:gd name="T11" fmla="*/ 97 h 110"/>
                  <a:gd name="T12" fmla="*/ 111 w 230"/>
                  <a:gd name="T13" fmla="*/ 106 h 110"/>
                  <a:gd name="T14" fmla="*/ 134 w 230"/>
                  <a:gd name="T15" fmla="*/ 110 h 110"/>
                  <a:gd name="T16" fmla="*/ 152 w 230"/>
                  <a:gd name="T17" fmla="*/ 110 h 110"/>
                  <a:gd name="T18" fmla="*/ 180 w 230"/>
                  <a:gd name="T19" fmla="*/ 110 h 110"/>
                  <a:gd name="T20" fmla="*/ 203 w 230"/>
                  <a:gd name="T21" fmla="*/ 106 h 110"/>
                  <a:gd name="T22" fmla="*/ 230 w 230"/>
                  <a:gd name="T23" fmla="*/ 92 h 110"/>
                  <a:gd name="T24" fmla="*/ 230 w 230"/>
                  <a:gd name="T25" fmla="*/ 92 h 110"/>
                  <a:gd name="T26" fmla="*/ 221 w 230"/>
                  <a:gd name="T27" fmla="*/ 74 h 110"/>
                  <a:gd name="T28" fmla="*/ 207 w 230"/>
                  <a:gd name="T29" fmla="*/ 55 h 110"/>
                  <a:gd name="T30" fmla="*/ 189 w 230"/>
                  <a:gd name="T31" fmla="*/ 37 h 110"/>
                  <a:gd name="T32" fmla="*/ 161 w 230"/>
                  <a:gd name="T33" fmla="*/ 18 h 110"/>
                  <a:gd name="T34" fmla="*/ 120 w 230"/>
                  <a:gd name="T35" fmla="*/ 5 h 110"/>
                  <a:gd name="T36" fmla="*/ 97 w 230"/>
                  <a:gd name="T37" fmla="*/ 0 h 110"/>
                  <a:gd name="T38" fmla="*/ 69 w 230"/>
                  <a:gd name="T39" fmla="*/ 0 h 110"/>
                  <a:gd name="T40" fmla="*/ 37 w 230"/>
                  <a:gd name="T41" fmla="*/ 0 h 110"/>
                  <a:gd name="T42" fmla="*/ 0 w 230"/>
                  <a:gd name="T43" fmla="*/ 0 h 110"/>
                  <a:gd name="T44" fmla="*/ 0 w 230"/>
                  <a:gd name="T45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30" h="110">
                    <a:moveTo>
                      <a:pt x="0" y="0"/>
                    </a:moveTo>
                    <a:lnTo>
                      <a:pt x="0" y="0"/>
                    </a:lnTo>
                    <a:lnTo>
                      <a:pt x="14" y="28"/>
                    </a:lnTo>
                    <a:lnTo>
                      <a:pt x="37" y="51"/>
                    </a:lnTo>
                    <a:lnTo>
                      <a:pt x="60" y="74"/>
                    </a:lnTo>
                    <a:lnTo>
                      <a:pt x="92" y="97"/>
                    </a:lnTo>
                    <a:lnTo>
                      <a:pt x="111" y="106"/>
                    </a:lnTo>
                    <a:lnTo>
                      <a:pt x="134" y="110"/>
                    </a:lnTo>
                    <a:lnTo>
                      <a:pt x="152" y="110"/>
                    </a:lnTo>
                    <a:lnTo>
                      <a:pt x="180" y="110"/>
                    </a:lnTo>
                    <a:lnTo>
                      <a:pt x="203" y="106"/>
                    </a:lnTo>
                    <a:lnTo>
                      <a:pt x="230" y="92"/>
                    </a:lnTo>
                    <a:lnTo>
                      <a:pt x="230" y="92"/>
                    </a:lnTo>
                    <a:lnTo>
                      <a:pt x="221" y="74"/>
                    </a:lnTo>
                    <a:lnTo>
                      <a:pt x="207" y="55"/>
                    </a:lnTo>
                    <a:lnTo>
                      <a:pt x="189" y="37"/>
                    </a:lnTo>
                    <a:lnTo>
                      <a:pt x="161" y="18"/>
                    </a:lnTo>
                    <a:lnTo>
                      <a:pt x="120" y="5"/>
                    </a:lnTo>
                    <a:lnTo>
                      <a:pt x="97" y="0"/>
                    </a:lnTo>
                    <a:lnTo>
                      <a:pt x="69" y="0"/>
                    </a:lnTo>
                    <a:lnTo>
                      <a:pt x="37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6" name="Freeform 88"/>
              <p:cNvSpPr>
                <a:spLocks/>
              </p:cNvSpPr>
              <p:nvPr/>
            </p:nvSpPr>
            <p:spPr bwMode="auto">
              <a:xfrm>
                <a:off x="2317083" y="3186907"/>
                <a:ext cx="96687" cy="198438"/>
              </a:xfrm>
              <a:custGeom>
                <a:avLst/>
                <a:gdLst>
                  <a:gd name="T0" fmla="*/ 56 w 60"/>
                  <a:gd name="T1" fmla="*/ 125 h 125"/>
                  <a:gd name="T2" fmla="*/ 56 w 60"/>
                  <a:gd name="T3" fmla="*/ 125 h 125"/>
                  <a:gd name="T4" fmla="*/ 42 w 60"/>
                  <a:gd name="T5" fmla="*/ 120 h 125"/>
                  <a:gd name="T6" fmla="*/ 33 w 60"/>
                  <a:gd name="T7" fmla="*/ 111 h 125"/>
                  <a:gd name="T8" fmla="*/ 19 w 60"/>
                  <a:gd name="T9" fmla="*/ 102 h 125"/>
                  <a:gd name="T10" fmla="*/ 10 w 60"/>
                  <a:gd name="T11" fmla="*/ 88 h 125"/>
                  <a:gd name="T12" fmla="*/ 0 w 60"/>
                  <a:gd name="T13" fmla="*/ 65 h 125"/>
                  <a:gd name="T14" fmla="*/ 0 w 60"/>
                  <a:gd name="T15" fmla="*/ 37 h 125"/>
                  <a:gd name="T16" fmla="*/ 5 w 60"/>
                  <a:gd name="T17" fmla="*/ 0 h 125"/>
                  <a:gd name="T18" fmla="*/ 5 w 60"/>
                  <a:gd name="T19" fmla="*/ 0 h 125"/>
                  <a:gd name="T20" fmla="*/ 14 w 60"/>
                  <a:gd name="T21" fmla="*/ 10 h 125"/>
                  <a:gd name="T22" fmla="*/ 37 w 60"/>
                  <a:gd name="T23" fmla="*/ 33 h 125"/>
                  <a:gd name="T24" fmla="*/ 46 w 60"/>
                  <a:gd name="T25" fmla="*/ 46 h 125"/>
                  <a:gd name="T26" fmla="*/ 56 w 60"/>
                  <a:gd name="T27" fmla="*/ 69 h 125"/>
                  <a:gd name="T28" fmla="*/ 60 w 60"/>
                  <a:gd name="T29" fmla="*/ 97 h 125"/>
                  <a:gd name="T30" fmla="*/ 56 w 60"/>
                  <a:gd name="T31" fmla="*/ 125 h 125"/>
                  <a:gd name="T32" fmla="*/ 56 w 60"/>
                  <a:gd name="T33" fmla="*/ 125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5">
                    <a:moveTo>
                      <a:pt x="56" y="125"/>
                    </a:moveTo>
                    <a:lnTo>
                      <a:pt x="56" y="125"/>
                    </a:lnTo>
                    <a:lnTo>
                      <a:pt x="42" y="120"/>
                    </a:lnTo>
                    <a:lnTo>
                      <a:pt x="33" y="111"/>
                    </a:lnTo>
                    <a:lnTo>
                      <a:pt x="19" y="102"/>
                    </a:lnTo>
                    <a:lnTo>
                      <a:pt x="10" y="88"/>
                    </a:lnTo>
                    <a:lnTo>
                      <a:pt x="0" y="65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10"/>
                    </a:lnTo>
                    <a:lnTo>
                      <a:pt x="37" y="33"/>
                    </a:lnTo>
                    <a:lnTo>
                      <a:pt x="46" y="46"/>
                    </a:lnTo>
                    <a:lnTo>
                      <a:pt x="56" y="69"/>
                    </a:lnTo>
                    <a:lnTo>
                      <a:pt x="60" y="97"/>
                    </a:lnTo>
                    <a:lnTo>
                      <a:pt x="56" y="125"/>
                    </a:lnTo>
                    <a:lnTo>
                      <a:pt x="56" y="12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7" name="Freeform 89"/>
              <p:cNvSpPr>
                <a:spLocks/>
              </p:cNvSpPr>
              <p:nvPr/>
            </p:nvSpPr>
            <p:spPr bwMode="auto">
              <a:xfrm>
                <a:off x="2481451" y="3267869"/>
                <a:ext cx="140196" cy="314325"/>
              </a:xfrm>
              <a:custGeom>
                <a:avLst/>
                <a:gdLst>
                  <a:gd name="T0" fmla="*/ 18 w 87"/>
                  <a:gd name="T1" fmla="*/ 198 h 198"/>
                  <a:gd name="T2" fmla="*/ 18 w 87"/>
                  <a:gd name="T3" fmla="*/ 198 h 198"/>
                  <a:gd name="T4" fmla="*/ 9 w 87"/>
                  <a:gd name="T5" fmla="*/ 180 h 198"/>
                  <a:gd name="T6" fmla="*/ 4 w 87"/>
                  <a:gd name="T7" fmla="*/ 157 h 198"/>
                  <a:gd name="T8" fmla="*/ 0 w 87"/>
                  <a:gd name="T9" fmla="*/ 129 h 198"/>
                  <a:gd name="T10" fmla="*/ 0 w 87"/>
                  <a:gd name="T11" fmla="*/ 97 h 198"/>
                  <a:gd name="T12" fmla="*/ 14 w 87"/>
                  <a:gd name="T13" fmla="*/ 65 h 198"/>
                  <a:gd name="T14" fmla="*/ 23 w 87"/>
                  <a:gd name="T15" fmla="*/ 46 h 198"/>
                  <a:gd name="T16" fmla="*/ 37 w 87"/>
                  <a:gd name="T17" fmla="*/ 28 h 198"/>
                  <a:gd name="T18" fmla="*/ 55 w 87"/>
                  <a:gd name="T19" fmla="*/ 14 h 198"/>
                  <a:gd name="T20" fmla="*/ 78 w 87"/>
                  <a:gd name="T21" fmla="*/ 0 h 198"/>
                  <a:gd name="T22" fmla="*/ 78 w 87"/>
                  <a:gd name="T23" fmla="*/ 0 h 198"/>
                  <a:gd name="T24" fmla="*/ 83 w 87"/>
                  <a:gd name="T25" fmla="*/ 18 h 198"/>
                  <a:gd name="T26" fmla="*/ 87 w 87"/>
                  <a:gd name="T27" fmla="*/ 42 h 198"/>
                  <a:gd name="T28" fmla="*/ 87 w 87"/>
                  <a:gd name="T29" fmla="*/ 69 h 198"/>
                  <a:gd name="T30" fmla="*/ 87 w 87"/>
                  <a:gd name="T31" fmla="*/ 101 h 198"/>
                  <a:gd name="T32" fmla="*/ 73 w 87"/>
                  <a:gd name="T33" fmla="*/ 134 h 198"/>
                  <a:gd name="T34" fmla="*/ 50 w 87"/>
                  <a:gd name="T35" fmla="*/ 170 h 198"/>
                  <a:gd name="T36" fmla="*/ 37 w 87"/>
                  <a:gd name="T37" fmla="*/ 184 h 198"/>
                  <a:gd name="T38" fmla="*/ 18 w 87"/>
                  <a:gd name="T39" fmla="*/ 198 h 198"/>
                  <a:gd name="T40" fmla="*/ 18 w 87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7" h="198">
                    <a:moveTo>
                      <a:pt x="18" y="198"/>
                    </a:moveTo>
                    <a:lnTo>
                      <a:pt x="18" y="198"/>
                    </a:lnTo>
                    <a:lnTo>
                      <a:pt x="9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97"/>
                    </a:lnTo>
                    <a:lnTo>
                      <a:pt x="14" y="65"/>
                    </a:lnTo>
                    <a:lnTo>
                      <a:pt x="23" y="46"/>
                    </a:lnTo>
                    <a:lnTo>
                      <a:pt x="37" y="28"/>
                    </a:lnTo>
                    <a:lnTo>
                      <a:pt x="55" y="14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83" y="18"/>
                    </a:lnTo>
                    <a:lnTo>
                      <a:pt x="87" y="42"/>
                    </a:lnTo>
                    <a:lnTo>
                      <a:pt x="87" y="69"/>
                    </a:lnTo>
                    <a:lnTo>
                      <a:pt x="87" y="101"/>
                    </a:lnTo>
                    <a:lnTo>
                      <a:pt x="73" y="134"/>
                    </a:lnTo>
                    <a:lnTo>
                      <a:pt x="50" y="170"/>
                    </a:lnTo>
                    <a:lnTo>
                      <a:pt x="37" y="184"/>
                    </a:lnTo>
                    <a:lnTo>
                      <a:pt x="18" y="198"/>
                    </a:lnTo>
                    <a:lnTo>
                      <a:pt x="18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8" name="Freeform 90"/>
              <p:cNvSpPr>
                <a:spLocks/>
              </p:cNvSpPr>
              <p:nvPr/>
            </p:nvSpPr>
            <p:spPr bwMode="auto">
              <a:xfrm>
                <a:off x="1197126" y="2961482"/>
                <a:ext cx="327124" cy="131763"/>
              </a:xfrm>
              <a:custGeom>
                <a:avLst/>
                <a:gdLst>
                  <a:gd name="T0" fmla="*/ 0 w 203"/>
                  <a:gd name="T1" fmla="*/ 14 h 83"/>
                  <a:gd name="T2" fmla="*/ 0 w 203"/>
                  <a:gd name="T3" fmla="*/ 14 h 83"/>
                  <a:gd name="T4" fmla="*/ 14 w 203"/>
                  <a:gd name="T5" fmla="*/ 32 h 83"/>
                  <a:gd name="T6" fmla="*/ 33 w 203"/>
                  <a:gd name="T7" fmla="*/ 50 h 83"/>
                  <a:gd name="T8" fmla="*/ 60 w 203"/>
                  <a:gd name="T9" fmla="*/ 69 h 83"/>
                  <a:gd name="T10" fmla="*/ 88 w 203"/>
                  <a:gd name="T11" fmla="*/ 78 h 83"/>
                  <a:gd name="T12" fmla="*/ 125 w 203"/>
                  <a:gd name="T13" fmla="*/ 83 h 83"/>
                  <a:gd name="T14" fmla="*/ 143 w 203"/>
                  <a:gd name="T15" fmla="*/ 83 h 83"/>
                  <a:gd name="T16" fmla="*/ 162 w 203"/>
                  <a:gd name="T17" fmla="*/ 78 h 83"/>
                  <a:gd name="T18" fmla="*/ 180 w 203"/>
                  <a:gd name="T19" fmla="*/ 69 h 83"/>
                  <a:gd name="T20" fmla="*/ 203 w 203"/>
                  <a:gd name="T21" fmla="*/ 55 h 83"/>
                  <a:gd name="T22" fmla="*/ 203 w 203"/>
                  <a:gd name="T23" fmla="*/ 55 h 83"/>
                  <a:gd name="T24" fmla="*/ 194 w 203"/>
                  <a:gd name="T25" fmla="*/ 41 h 83"/>
                  <a:gd name="T26" fmla="*/ 180 w 203"/>
                  <a:gd name="T27" fmla="*/ 27 h 83"/>
                  <a:gd name="T28" fmla="*/ 162 w 203"/>
                  <a:gd name="T29" fmla="*/ 14 h 83"/>
                  <a:gd name="T30" fmla="*/ 134 w 203"/>
                  <a:gd name="T31" fmla="*/ 4 h 83"/>
                  <a:gd name="T32" fmla="*/ 97 w 203"/>
                  <a:gd name="T33" fmla="*/ 0 h 83"/>
                  <a:gd name="T34" fmla="*/ 56 w 203"/>
                  <a:gd name="T35" fmla="*/ 0 h 83"/>
                  <a:gd name="T36" fmla="*/ 0 w 203"/>
                  <a:gd name="T37" fmla="*/ 14 h 83"/>
                  <a:gd name="T38" fmla="*/ 0 w 203"/>
                  <a:gd name="T39" fmla="*/ 1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03" h="83">
                    <a:moveTo>
                      <a:pt x="0" y="14"/>
                    </a:moveTo>
                    <a:lnTo>
                      <a:pt x="0" y="14"/>
                    </a:lnTo>
                    <a:lnTo>
                      <a:pt x="14" y="32"/>
                    </a:lnTo>
                    <a:lnTo>
                      <a:pt x="33" y="50"/>
                    </a:lnTo>
                    <a:lnTo>
                      <a:pt x="60" y="69"/>
                    </a:lnTo>
                    <a:lnTo>
                      <a:pt x="88" y="78"/>
                    </a:lnTo>
                    <a:lnTo>
                      <a:pt x="125" y="83"/>
                    </a:lnTo>
                    <a:lnTo>
                      <a:pt x="143" y="83"/>
                    </a:lnTo>
                    <a:lnTo>
                      <a:pt x="162" y="78"/>
                    </a:lnTo>
                    <a:lnTo>
                      <a:pt x="180" y="69"/>
                    </a:lnTo>
                    <a:lnTo>
                      <a:pt x="203" y="55"/>
                    </a:lnTo>
                    <a:lnTo>
                      <a:pt x="203" y="55"/>
                    </a:lnTo>
                    <a:lnTo>
                      <a:pt x="194" y="41"/>
                    </a:lnTo>
                    <a:lnTo>
                      <a:pt x="180" y="27"/>
                    </a:lnTo>
                    <a:lnTo>
                      <a:pt x="162" y="14"/>
                    </a:lnTo>
                    <a:lnTo>
                      <a:pt x="134" y="4"/>
                    </a:lnTo>
                    <a:lnTo>
                      <a:pt x="97" y="0"/>
                    </a:lnTo>
                    <a:lnTo>
                      <a:pt x="56" y="0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9" name="Freeform 91"/>
              <p:cNvSpPr>
                <a:spLocks/>
              </p:cNvSpPr>
              <p:nvPr/>
            </p:nvSpPr>
            <p:spPr bwMode="auto">
              <a:xfrm>
                <a:off x="1367940" y="2799557"/>
                <a:ext cx="96687" cy="153988"/>
              </a:xfrm>
              <a:custGeom>
                <a:avLst/>
                <a:gdLst>
                  <a:gd name="T0" fmla="*/ 60 w 60"/>
                  <a:gd name="T1" fmla="*/ 97 h 97"/>
                  <a:gd name="T2" fmla="*/ 60 w 60"/>
                  <a:gd name="T3" fmla="*/ 97 h 97"/>
                  <a:gd name="T4" fmla="*/ 51 w 60"/>
                  <a:gd name="T5" fmla="*/ 93 h 97"/>
                  <a:gd name="T6" fmla="*/ 28 w 60"/>
                  <a:gd name="T7" fmla="*/ 83 h 97"/>
                  <a:gd name="T8" fmla="*/ 19 w 60"/>
                  <a:gd name="T9" fmla="*/ 69 h 97"/>
                  <a:gd name="T10" fmla="*/ 9 w 60"/>
                  <a:gd name="T11" fmla="*/ 56 h 97"/>
                  <a:gd name="T12" fmla="*/ 0 w 60"/>
                  <a:gd name="T13" fmla="*/ 33 h 97"/>
                  <a:gd name="T14" fmla="*/ 0 w 60"/>
                  <a:gd name="T15" fmla="*/ 0 h 97"/>
                  <a:gd name="T16" fmla="*/ 0 w 60"/>
                  <a:gd name="T17" fmla="*/ 0 h 97"/>
                  <a:gd name="T18" fmla="*/ 9 w 60"/>
                  <a:gd name="T19" fmla="*/ 5 h 97"/>
                  <a:gd name="T20" fmla="*/ 33 w 60"/>
                  <a:gd name="T21" fmla="*/ 23 h 97"/>
                  <a:gd name="T22" fmla="*/ 46 w 60"/>
                  <a:gd name="T23" fmla="*/ 33 h 97"/>
                  <a:gd name="T24" fmla="*/ 56 w 60"/>
                  <a:gd name="T25" fmla="*/ 51 h 97"/>
                  <a:gd name="T26" fmla="*/ 60 w 60"/>
                  <a:gd name="T27" fmla="*/ 69 h 97"/>
                  <a:gd name="T28" fmla="*/ 60 w 60"/>
                  <a:gd name="T29" fmla="*/ 97 h 97"/>
                  <a:gd name="T30" fmla="*/ 60 w 60"/>
                  <a:gd name="T31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0" h="97">
                    <a:moveTo>
                      <a:pt x="60" y="97"/>
                    </a:moveTo>
                    <a:lnTo>
                      <a:pt x="60" y="97"/>
                    </a:lnTo>
                    <a:lnTo>
                      <a:pt x="51" y="93"/>
                    </a:lnTo>
                    <a:lnTo>
                      <a:pt x="28" y="83"/>
                    </a:lnTo>
                    <a:lnTo>
                      <a:pt x="19" y="69"/>
                    </a:lnTo>
                    <a:lnTo>
                      <a:pt x="9" y="56"/>
                    </a:lnTo>
                    <a:lnTo>
                      <a:pt x="0" y="3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5"/>
                    </a:lnTo>
                    <a:lnTo>
                      <a:pt x="33" y="23"/>
                    </a:lnTo>
                    <a:lnTo>
                      <a:pt x="46" y="33"/>
                    </a:lnTo>
                    <a:lnTo>
                      <a:pt x="56" y="51"/>
                    </a:lnTo>
                    <a:lnTo>
                      <a:pt x="60" y="69"/>
                    </a:lnTo>
                    <a:lnTo>
                      <a:pt x="60" y="97"/>
                    </a:lnTo>
                    <a:lnTo>
                      <a:pt x="60" y="9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0" name="Freeform 92"/>
              <p:cNvSpPr>
                <a:spLocks/>
              </p:cNvSpPr>
              <p:nvPr/>
            </p:nvSpPr>
            <p:spPr bwMode="auto">
              <a:xfrm>
                <a:off x="1538753" y="2821782"/>
                <a:ext cx="111190" cy="277813"/>
              </a:xfrm>
              <a:custGeom>
                <a:avLst/>
                <a:gdLst>
                  <a:gd name="T0" fmla="*/ 28 w 69"/>
                  <a:gd name="T1" fmla="*/ 175 h 175"/>
                  <a:gd name="T2" fmla="*/ 28 w 69"/>
                  <a:gd name="T3" fmla="*/ 175 h 175"/>
                  <a:gd name="T4" fmla="*/ 19 w 69"/>
                  <a:gd name="T5" fmla="*/ 161 h 175"/>
                  <a:gd name="T6" fmla="*/ 9 w 69"/>
                  <a:gd name="T7" fmla="*/ 143 h 175"/>
                  <a:gd name="T8" fmla="*/ 0 w 69"/>
                  <a:gd name="T9" fmla="*/ 120 h 175"/>
                  <a:gd name="T10" fmla="*/ 0 w 69"/>
                  <a:gd name="T11" fmla="*/ 92 h 175"/>
                  <a:gd name="T12" fmla="*/ 5 w 69"/>
                  <a:gd name="T13" fmla="*/ 65 h 175"/>
                  <a:gd name="T14" fmla="*/ 19 w 69"/>
                  <a:gd name="T15" fmla="*/ 32 h 175"/>
                  <a:gd name="T16" fmla="*/ 32 w 69"/>
                  <a:gd name="T17" fmla="*/ 19 h 175"/>
                  <a:gd name="T18" fmla="*/ 46 w 69"/>
                  <a:gd name="T19" fmla="*/ 0 h 175"/>
                  <a:gd name="T20" fmla="*/ 46 w 69"/>
                  <a:gd name="T21" fmla="*/ 0 h 175"/>
                  <a:gd name="T22" fmla="*/ 55 w 69"/>
                  <a:gd name="T23" fmla="*/ 19 h 175"/>
                  <a:gd name="T24" fmla="*/ 65 w 69"/>
                  <a:gd name="T25" fmla="*/ 37 h 175"/>
                  <a:gd name="T26" fmla="*/ 69 w 69"/>
                  <a:gd name="T27" fmla="*/ 60 h 175"/>
                  <a:gd name="T28" fmla="*/ 69 w 69"/>
                  <a:gd name="T29" fmla="*/ 83 h 175"/>
                  <a:gd name="T30" fmla="*/ 65 w 69"/>
                  <a:gd name="T31" fmla="*/ 115 h 175"/>
                  <a:gd name="T32" fmla="*/ 51 w 69"/>
                  <a:gd name="T33" fmla="*/ 148 h 175"/>
                  <a:gd name="T34" fmla="*/ 28 w 69"/>
                  <a:gd name="T35" fmla="*/ 175 h 175"/>
                  <a:gd name="T36" fmla="*/ 28 w 69"/>
                  <a:gd name="T37" fmla="*/ 175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175">
                    <a:moveTo>
                      <a:pt x="28" y="175"/>
                    </a:moveTo>
                    <a:lnTo>
                      <a:pt x="28" y="175"/>
                    </a:lnTo>
                    <a:lnTo>
                      <a:pt x="19" y="161"/>
                    </a:lnTo>
                    <a:lnTo>
                      <a:pt x="9" y="143"/>
                    </a:lnTo>
                    <a:lnTo>
                      <a:pt x="0" y="120"/>
                    </a:lnTo>
                    <a:lnTo>
                      <a:pt x="0" y="92"/>
                    </a:lnTo>
                    <a:lnTo>
                      <a:pt x="5" y="65"/>
                    </a:lnTo>
                    <a:lnTo>
                      <a:pt x="19" y="32"/>
                    </a:lnTo>
                    <a:lnTo>
                      <a:pt x="32" y="19"/>
                    </a:lnTo>
                    <a:lnTo>
                      <a:pt x="46" y="0"/>
                    </a:lnTo>
                    <a:lnTo>
                      <a:pt x="46" y="0"/>
                    </a:lnTo>
                    <a:lnTo>
                      <a:pt x="55" y="19"/>
                    </a:lnTo>
                    <a:lnTo>
                      <a:pt x="65" y="37"/>
                    </a:lnTo>
                    <a:lnTo>
                      <a:pt x="69" y="60"/>
                    </a:lnTo>
                    <a:lnTo>
                      <a:pt x="69" y="83"/>
                    </a:lnTo>
                    <a:lnTo>
                      <a:pt x="65" y="115"/>
                    </a:lnTo>
                    <a:lnTo>
                      <a:pt x="51" y="148"/>
                    </a:lnTo>
                    <a:lnTo>
                      <a:pt x="28" y="175"/>
                    </a:lnTo>
                    <a:lnTo>
                      <a:pt x="28" y="17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1" name="Freeform 93"/>
              <p:cNvSpPr>
                <a:spLocks/>
              </p:cNvSpPr>
              <p:nvPr/>
            </p:nvSpPr>
            <p:spPr bwMode="auto">
              <a:xfrm>
                <a:off x="2376706" y="1894682"/>
                <a:ext cx="141807" cy="350838"/>
              </a:xfrm>
              <a:custGeom>
                <a:avLst/>
                <a:gdLst>
                  <a:gd name="T0" fmla="*/ 46 w 88"/>
                  <a:gd name="T1" fmla="*/ 0 h 221"/>
                  <a:gd name="T2" fmla="*/ 46 w 88"/>
                  <a:gd name="T3" fmla="*/ 0 h 221"/>
                  <a:gd name="T4" fmla="*/ 28 w 88"/>
                  <a:gd name="T5" fmla="*/ 18 h 221"/>
                  <a:gd name="T6" fmla="*/ 19 w 88"/>
                  <a:gd name="T7" fmla="*/ 46 h 221"/>
                  <a:gd name="T8" fmla="*/ 5 w 88"/>
                  <a:gd name="T9" fmla="*/ 73 h 221"/>
                  <a:gd name="T10" fmla="*/ 0 w 88"/>
                  <a:gd name="T11" fmla="*/ 110 h 221"/>
                  <a:gd name="T12" fmla="*/ 0 w 88"/>
                  <a:gd name="T13" fmla="*/ 128 h 221"/>
                  <a:gd name="T14" fmla="*/ 5 w 88"/>
                  <a:gd name="T15" fmla="*/ 147 h 221"/>
                  <a:gd name="T16" fmla="*/ 9 w 88"/>
                  <a:gd name="T17" fmla="*/ 165 h 221"/>
                  <a:gd name="T18" fmla="*/ 19 w 88"/>
                  <a:gd name="T19" fmla="*/ 184 h 221"/>
                  <a:gd name="T20" fmla="*/ 37 w 88"/>
                  <a:gd name="T21" fmla="*/ 202 h 221"/>
                  <a:gd name="T22" fmla="*/ 55 w 88"/>
                  <a:gd name="T23" fmla="*/ 221 h 221"/>
                  <a:gd name="T24" fmla="*/ 55 w 88"/>
                  <a:gd name="T25" fmla="*/ 221 h 221"/>
                  <a:gd name="T26" fmla="*/ 65 w 88"/>
                  <a:gd name="T27" fmla="*/ 207 h 221"/>
                  <a:gd name="T28" fmla="*/ 79 w 88"/>
                  <a:gd name="T29" fmla="*/ 193 h 221"/>
                  <a:gd name="T30" fmla="*/ 88 w 88"/>
                  <a:gd name="T31" fmla="*/ 170 h 221"/>
                  <a:gd name="T32" fmla="*/ 88 w 88"/>
                  <a:gd name="T33" fmla="*/ 138 h 221"/>
                  <a:gd name="T34" fmla="*/ 88 w 88"/>
                  <a:gd name="T35" fmla="*/ 96 h 221"/>
                  <a:gd name="T36" fmla="*/ 74 w 88"/>
                  <a:gd name="T37" fmla="*/ 50 h 221"/>
                  <a:gd name="T38" fmla="*/ 46 w 88"/>
                  <a:gd name="T39" fmla="*/ 0 h 221"/>
                  <a:gd name="T40" fmla="*/ 46 w 88"/>
                  <a:gd name="T41" fmla="*/ 0 h 2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8" h="221">
                    <a:moveTo>
                      <a:pt x="46" y="0"/>
                    </a:moveTo>
                    <a:lnTo>
                      <a:pt x="46" y="0"/>
                    </a:lnTo>
                    <a:lnTo>
                      <a:pt x="28" y="18"/>
                    </a:lnTo>
                    <a:lnTo>
                      <a:pt x="19" y="46"/>
                    </a:lnTo>
                    <a:lnTo>
                      <a:pt x="5" y="73"/>
                    </a:lnTo>
                    <a:lnTo>
                      <a:pt x="0" y="110"/>
                    </a:lnTo>
                    <a:lnTo>
                      <a:pt x="0" y="128"/>
                    </a:lnTo>
                    <a:lnTo>
                      <a:pt x="5" y="147"/>
                    </a:lnTo>
                    <a:lnTo>
                      <a:pt x="9" y="165"/>
                    </a:lnTo>
                    <a:lnTo>
                      <a:pt x="19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55" y="221"/>
                    </a:lnTo>
                    <a:lnTo>
                      <a:pt x="65" y="207"/>
                    </a:lnTo>
                    <a:lnTo>
                      <a:pt x="79" y="193"/>
                    </a:lnTo>
                    <a:lnTo>
                      <a:pt x="88" y="170"/>
                    </a:lnTo>
                    <a:lnTo>
                      <a:pt x="88" y="138"/>
                    </a:lnTo>
                    <a:lnTo>
                      <a:pt x="88" y="96"/>
                    </a:lnTo>
                    <a:lnTo>
                      <a:pt x="74" y="50"/>
                    </a:lnTo>
                    <a:lnTo>
                      <a:pt x="46" y="0"/>
                    </a:lnTo>
                    <a:lnTo>
                      <a:pt x="46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2" name="Freeform 94"/>
              <p:cNvSpPr>
                <a:spLocks/>
              </p:cNvSpPr>
              <p:nvPr/>
            </p:nvSpPr>
            <p:spPr bwMode="auto">
              <a:xfrm>
                <a:off x="2555577" y="2024857"/>
                <a:ext cx="133750" cy="139700"/>
              </a:xfrm>
              <a:custGeom>
                <a:avLst/>
                <a:gdLst>
                  <a:gd name="T0" fmla="*/ 0 w 83"/>
                  <a:gd name="T1" fmla="*/ 88 h 88"/>
                  <a:gd name="T2" fmla="*/ 0 w 83"/>
                  <a:gd name="T3" fmla="*/ 88 h 88"/>
                  <a:gd name="T4" fmla="*/ 0 w 83"/>
                  <a:gd name="T5" fmla="*/ 74 h 88"/>
                  <a:gd name="T6" fmla="*/ 0 w 83"/>
                  <a:gd name="T7" fmla="*/ 65 h 88"/>
                  <a:gd name="T8" fmla="*/ 4 w 83"/>
                  <a:gd name="T9" fmla="*/ 51 h 88"/>
                  <a:gd name="T10" fmla="*/ 14 w 83"/>
                  <a:gd name="T11" fmla="*/ 37 h 88"/>
                  <a:gd name="T12" fmla="*/ 27 w 83"/>
                  <a:gd name="T13" fmla="*/ 23 h 88"/>
                  <a:gd name="T14" fmla="*/ 50 w 83"/>
                  <a:gd name="T15" fmla="*/ 10 h 88"/>
                  <a:gd name="T16" fmla="*/ 83 w 83"/>
                  <a:gd name="T17" fmla="*/ 0 h 88"/>
                  <a:gd name="T18" fmla="*/ 83 w 83"/>
                  <a:gd name="T19" fmla="*/ 0 h 88"/>
                  <a:gd name="T20" fmla="*/ 83 w 83"/>
                  <a:gd name="T21" fmla="*/ 10 h 88"/>
                  <a:gd name="T22" fmla="*/ 69 w 83"/>
                  <a:gd name="T23" fmla="*/ 37 h 88"/>
                  <a:gd name="T24" fmla="*/ 60 w 83"/>
                  <a:gd name="T25" fmla="*/ 56 h 88"/>
                  <a:gd name="T26" fmla="*/ 46 w 83"/>
                  <a:gd name="T27" fmla="*/ 70 h 88"/>
                  <a:gd name="T28" fmla="*/ 23 w 83"/>
                  <a:gd name="T29" fmla="*/ 79 h 88"/>
                  <a:gd name="T30" fmla="*/ 0 w 83"/>
                  <a:gd name="T31" fmla="*/ 88 h 88"/>
                  <a:gd name="T32" fmla="*/ 0 w 83"/>
                  <a:gd name="T33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3" h="88">
                    <a:moveTo>
                      <a:pt x="0" y="88"/>
                    </a:moveTo>
                    <a:lnTo>
                      <a:pt x="0" y="88"/>
                    </a:lnTo>
                    <a:lnTo>
                      <a:pt x="0" y="74"/>
                    </a:lnTo>
                    <a:lnTo>
                      <a:pt x="0" y="65"/>
                    </a:lnTo>
                    <a:lnTo>
                      <a:pt x="4" y="51"/>
                    </a:lnTo>
                    <a:lnTo>
                      <a:pt x="14" y="37"/>
                    </a:lnTo>
                    <a:lnTo>
                      <a:pt x="27" y="23"/>
                    </a:lnTo>
                    <a:lnTo>
                      <a:pt x="50" y="10"/>
                    </a:lnTo>
                    <a:lnTo>
                      <a:pt x="83" y="0"/>
                    </a:lnTo>
                    <a:lnTo>
                      <a:pt x="83" y="0"/>
                    </a:lnTo>
                    <a:lnTo>
                      <a:pt x="83" y="10"/>
                    </a:lnTo>
                    <a:lnTo>
                      <a:pt x="69" y="37"/>
                    </a:lnTo>
                    <a:lnTo>
                      <a:pt x="60" y="56"/>
                    </a:lnTo>
                    <a:lnTo>
                      <a:pt x="46" y="70"/>
                    </a:lnTo>
                    <a:lnTo>
                      <a:pt x="23" y="79"/>
                    </a:lnTo>
                    <a:lnTo>
                      <a:pt x="0" y="88"/>
                    </a:lnTo>
                    <a:lnTo>
                      <a:pt x="0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3" name="Freeform 95"/>
              <p:cNvSpPr>
                <a:spLocks/>
              </p:cNvSpPr>
              <p:nvPr/>
            </p:nvSpPr>
            <p:spPr bwMode="auto">
              <a:xfrm>
                <a:off x="2428273" y="2237582"/>
                <a:ext cx="298118" cy="123825"/>
              </a:xfrm>
              <a:custGeom>
                <a:avLst/>
                <a:gdLst>
                  <a:gd name="T0" fmla="*/ 0 w 185"/>
                  <a:gd name="T1" fmla="*/ 55 h 78"/>
                  <a:gd name="T2" fmla="*/ 0 w 185"/>
                  <a:gd name="T3" fmla="*/ 55 h 78"/>
                  <a:gd name="T4" fmla="*/ 10 w 185"/>
                  <a:gd name="T5" fmla="*/ 41 h 78"/>
                  <a:gd name="T6" fmla="*/ 28 w 185"/>
                  <a:gd name="T7" fmla="*/ 28 h 78"/>
                  <a:gd name="T8" fmla="*/ 51 w 185"/>
                  <a:gd name="T9" fmla="*/ 14 h 78"/>
                  <a:gd name="T10" fmla="*/ 79 w 185"/>
                  <a:gd name="T11" fmla="*/ 5 h 78"/>
                  <a:gd name="T12" fmla="*/ 111 w 185"/>
                  <a:gd name="T13" fmla="*/ 0 h 78"/>
                  <a:gd name="T14" fmla="*/ 125 w 185"/>
                  <a:gd name="T15" fmla="*/ 0 h 78"/>
                  <a:gd name="T16" fmla="*/ 148 w 185"/>
                  <a:gd name="T17" fmla="*/ 9 h 78"/>
                  <a:gd name="T18" fmla="*/ 166 w 185"/>
                  <a:gd name="T19" fmla="*/ 18 h 78"/>
                  <a:gd name="T20" fmla="*/ 185 w 185"/>
                  <a:gd name="T21" fmla="*/ 28 h 78"/>
                  <a:gd name="T22" fmla="*/ 185 w 185"/>
                  <a:gd name="T23" fmla="*/ 28 h 78"/>
                  <a:gd name="T24" fmla="*/ 171 w 185"/>
                  <a:gd name="T25" fmla="*/ 41 h 78"/>
                  <a:gd name="T26" fmla="*/ 157 w 185"/>
                  <a:gd name="T27" fmla="*/ 55 h 78"/>
                  <a:gd name="T28" fmla="*/ 134 w 185"/>
                  <a:gd name="T29" fmla="*/ 64 h 78"/>
                  <a:gd name="T30" fmla="*/ 102 w 185"/>
                  <a:gd name="T31" fmla="*/ 74 h 78"/>
                  <a:gd name="T32" fmla="*/ 70 w 185"/>
                  <a:gd name="T33" fmla="*/ 78 h 78"/>
                  <a:gd name="T34" fmla="*/ 37 w 185"/>
                  <a:gd name="T35" fmla="*/ 69 h 78"/>
                  <a:gd name="T36" fmla="*/ 19 w 185"/>
                  <a:gd name="T37" fmla="*/ 64 h 78"/>
                  <a:gd name="T38" fmla="*/ 0 w 185"/>
                  <a:gd name="T39" fmla="*/ 55 h 78"/>
                  <a:gd name="T40" fmla="*/ 0 w 185"/>
                  <a:gd name="T41" fmla="*/ 55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85" h="78">
                    <a:moveTo>
                      <a:pt x="0" y="55"/>
                    </a:moveTo>
                    <a:lnTo>
                      <a:pt x="0" y="55"/>
                    </a:lnTo>
                    <a:lnTo>
                      <a:pt x="10" y="41"/>
                    </a:lnTo>
                    <a:lnTo>
                      <a:pt x="28" y="28"/>
                    </a:lnTo>
                    <a:lnTo>
                      <a:pt x="51" y="14"/>
                    </a:lnTo>
                    <a:lnTo>
                      <a:pt x="79" y="5"/>
                    </a:lnTo>
                    <a:lnTo>
                      <a:pt x="111" y="0"/>
                    </a:lnTo>
                    <a:lnTo>
                      <a:pt x="125" y="0"/>
                    </a:lnTo>
                    <a:lnTo>
                      <a:pt x="148" y="9"/>
                    </a:lnTo>
                    <a:lnTo>
                      <a:pt x="166" y="18"/>
                    </a:lnTo>
                    <a:lnTo>
                      <a:pt x="185" y="28"/>
                    </a:lnTo>
                    <a:lnTo>
                      <a:pt x="185" y="28"/>
                    </a:lnTo>
                    <a:lnTo>
                      <a:pt x="171" y="41"/>
                    </a:lnTo>
                    <a:lnTo>
                      <a:pt x="157" y="55"/>
                    </a:lnTo>
                    <a:lnTo>
                      <a:pt x="134" y="64"/>
                    </a:lnTo>
                    <a:lnTo>
                      <a:pt x="102" y="74"/>
                    </a:lnTo>
                    <a:lnTo>
                      <a:pt x="70" y="78"/>
                    </a:lnTo>
                    <a:lnTo>
                      <a:pt x="37" y="69"/>
                    </a:lnTo>
                    <a:lnTo>
                      <a:pt x="19" y="64"/>
                    </a:lnTo>
                    <a:lnTo>
                      <a:pt x="0" y="55"/>
                    </a:lnTo>
                    <a:lnTo>
                      <a:pt x="0" y="5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4" name="Freeform 96"/>
              <p:cNvSpPr>
                <a:spLocks/>
              </p:cNvSpPr>
              <p:nvPr/>
            </p:nvSpPr>
            <p:spPr bwMode="auto">
              <a:xfrm>
                <a:off x="3533727" y="3925094"/>
                <a:ext cx="238494" cy="263525"/>
              </a:xfrm>
              <a:custGeom>
                <a:avLst/>
                <a:gdLst>
                  <a:gd name="T0" fmla="*/ 148 w 148"/>
                  <a:gd name="T1" fmla="*/ 0 h 166"/>
                  <a:gd name="T2" fmla="*/ 148 w 148"/>
                  <a:gd name="T3" fmla="*/ 0 h 166"/>
                  <a:gd name="T4" fmla="*/ 125 w 148"/>
                  <a:gd name="T5" fmla="*/ 5 h 166"/>
                  <a:gd name="T6" fmla="*/ 97 w 148"/>
                  <a:gd name="T7" fmla="*/ 14 h 166"/>
                  <a:gd name="T8" fmla="*/ 69 w 148"/>
                  <a:gd name="T9" fmla="*/ 28 h 166"/>
                  <a:gd name="T10" fmla="*/ 42 w 148"/>
                  <a:gd name="T11" fmla="*/ 51 h 166"/>
                  <a:gd name="T12" fmla="*/ 28 w 148"/>
                  <a:gd name="T13" fmla="*/ 65 h 166"/>
                  <a:gd name="T14" fmla="*/ 19 w 148"/>
                  <a:gd name="T15" fmla="*/ 79 h 166"/>
                  <a:gd name="T16" fmla="*/ 9 w 148"/>
                  <a:gd name="T17" fmla="*/ 97 h 166"/>
                  <a:gd name="T18" fmla="*/ 0 w 148"/>
                  <a:gd name="T19" fmla="*/ 116 h 166"/>
                  <a:gd name="T20" fmla="*/ 0 w 148"/>
                  <a:gd name="T21" fmla="*/ 139 h 166"/>
                  <a:gd name="T22" fmla="*/ 0 w 148"/>
                  <a:gd name="T23" fmla="*/ 166 h 166"/>
                  <a:gd name="T24" fmla="*/ 0 w 148"/>
                  <a:gd name="T25" fmla="*/ 166 h 166"/>
                  <a:gd name="T26" fmla="*/ 19 w 148"/>
                  <a:gd name="T27" fmla="*/ 166 h 166"/>
                  <a:gd name="T28" fmla="*/ 37 w 148"/>
                  <a:gd name="T29" fmla="*/ 162 h 166"/>
                  <a:gd name="T30" fmla="*/ 60 w 148"/>
                  <a:gd name="T31" fmla="*/ 152 h 166"/>
                  <a:gd name="T32" fmla="*/ 83 w 148"/>
                  <a:gd name="T33" fmla="*/ 129 h 166"/>
                  <a:gd name="T34" fmla="*/ 111 w 148"/>
                  <a:gd name="T35" fmla="*/ 102 h 166"/>
                  <a:gd name="T36" fmla="*/ 134 w 148"/>
                  <a:gd name="T37" fmla="*/ 60 h 166"/>
                  <a:gd name="T38" fmla="*/ 148 w 148"/>
                  <a:gd name="T39" fmla="*/ 0 h 166"/>
                  <a:gd name="T40" fmla="*/ 148 w 148"/>
                  <a:gd name="T41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8" h="166">
                    <a:moveTo>
                      <a:pt x="148" y="0"/>
                    </a:moveTo>
                    <a:lnTo>
                      <a:pt x="148" y="0"/>
                    </a:lnTo>
                    <a:lnTo>
                      <a:pt x="125" y="5"/>
                    </a:lnTo>
                    <a:lnTo>
                      <a:pt x="97" y="14"/>
                    </a:lnTo>
                    <a:lnTo>
                      <a:pt x="69" y="28"/>
                    </a:lnTo>
                    <a:lnTo>
                      <a:pt x="42" y="51"/>
                    </a:lnTo>
                    <a:lnTo>
                      <a:pt x="28" y="65"/>
                    </a:lnTo>
                    <a:lnTo>
                      <a:pt x="19" y="79"/>
                    </a:lnTo>
                    <a:lnTo>
                      <a:pt x="9" y="97"/>
                    </a:lnTo>
                    <a:lnTo>
                      <a:pt x="0" y="116"/>
                    </a:lnTo>
                    <a:lnTo>
                      <a:pt x="0" y="139"/>
                    </a:lnTo>
                    <a:lnTo>
                      <a:pt x="0" y="166"/>
                    </a:lnTo>
                    <a:lnTo>
                      <a:pt x="0" y="166"/>
                    </a:lnTo>
                    <a:lnTo>
                      <a:pt x="19" y="166"/>
                    </a:lnTo>
                    <a:lnTo>
                      <a:pt x="37" y="162"/>
                    </a:lnTo>
                    <a:lnTo>
                      <a:pt x="60" y="152"/>
                    </a:lnTo>
                    <a:lnTo>
                      <a:pt x="83" y="129"/>
                    </a:lnTo>
                    <a:lnTo>
                      <a:pt x="111" y="102"/>
                    </a:lnTo>
                    <a:lnTo>
                      <a:pt x="134" y="60"/>
                    </a:lnTo>
                    <a:lnTo>
                      <a:pt x="148" y="0"/>
                    </a:lnTo>
                    <a:lnTo>
                      <a:pt x="14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5" name="Freeform 97"/>
              <p:cNvSpPr>
                <a:spLocks/>
              </p:cNvSpPr>
              <p:nvPr/>
            </p:nvSpPr>
            <p:spPr bwMode="auto">
              <a:xfrm>
                <a:off x="3661031" y="4152107"/>
                <a:ext cx="191762" cy="66675"/>
              </a:xfrm>
              <a:custGeom>
                <a:avLst/>
                <a:gdLst>
                  <a:gd name="T0" fmla="*/ 0 w 119"/>
                  <a:gd name="T1" fmla="*/ 23 h 42"/>
                  <a:gd name="T2" fmla="*/ 0 w 119"/>
                  <a:gd name="T3" fmla="*/ 23 h 42"/>
                  <a:gd name="T4" fmla="*/ 4 w 119"/>
                  <a:gd name="T5" fmla="*/ 19 h 42"/>
                  <a:gd name="T6" fmla="*/ 13 w 119"/>
                  <a:gd name="T7" fmla="*/ 9 h 42"/>
                  <a:gd name="T8" fmla="*/ 27 w 119"/>
                  <a:gd name="T9" fmla="*/ 5 h 42"/>
                  <a:gd name="T10" fmla="*/ 46 w 119"/>
                  <a:gd name="T11" fmla="*/ 0 h 42"/>
                  <a:gd name="T12" fmla="*/ 64 w 119"/>
                  <a:gd name="T13" fmla="*/ 0 h 42"/>
                  <a:gd name="T14" fmla="*/ 92 w 119"/>
                  <a:gd name="T15" fmla="*/ 5 h 42"/>
                  <a:gd name="T16" fmla="*/ 119 w 119"/>
                  <a:gd name="T17" fmla="*/ 19 h 42"/>
                  <a:gd name="T18" fmla="*/ 119 w 119"/>
                  <a:gd name="T19" fmla="*/ 19 h 42"/>
                  <a:gd name="T20" fmla="*/ 110 w 119"/>
                  <a:gd name="T21" fmla="*/ 28 h 42"/>
                  <a:gd name="T22" fmla="*/ 82 w 119"/>
                  <a:gd name="T23" fmla="*/ 42 h 42"/>
                  <a:gd name="T24" fmla="*/ 64 w 119"/>
                  <a:gd name="T25" fmla="*/ 42 h 42"/>
                  <a:gd name="T26" fmla="*/ 46 w 119"/>
                  <a:gd name="T27" fmla="*/ 42 h 42"/>
                  <a:gd name="T28" fmla="*/ 23 w 119"/>
                  <a:gd name="T29" fmla="*/ 37 h 42"/>
                  <a:gd name="T30" fmla="*/ 0 w 119"/>
                  <a:gd name="T31" fmla="*/ 23 h 42"/>
                  <a:gd name="T32" fmla="*/ 0 w 119"/>
                  <a:gd name="T33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9" h="42">
                    <a:moveTo>
                      <a:pt x="0" y="23"/>
                    </a:moveTo>
                    <a:lnTo>
                      <a:pt x="0" y="23"/>
                    </a:lnTo>
                    <a:lnTo>
                      <a:pt x="4" y="19"/>
                    </a:lnTo>
                    <a:lnTo>
                      <a:pt x="13" y="9"/>
                    </a:lnTo>
                    <a:lnTo>
                      <a:pt x="27" y="5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5"/>
                    </a:lnTo>
                    <a:lnTo>
                      <a:pt x="119" y="19"/>
                    </a:lnTo>
                    <a:lnTo>
                      <a:pt x="119" y="19"/>
                    </a:lnTo>
                    <a:lnTo>
                      <a:pt x="110" y="28"/>
                    </a:lnTo>
                    <a:lnTo>
                      <a:pt x="82" y="42"/>
                    </a:lnTo>
                    <a:lnTo>
                      <a:pt x="64" y="42"/>
                    </a:lnTo>
                    <a:lnTo>
                      <a:pt x="46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6" name="Freeform 98"/>
              <p:cNvSpPr>
                <a:spLocks/>
              </p:cNvSpPr>
              <p:nvPr/>
            </p:nvSpPr>
            <p:spPr bwMode="auto">
              <a:xfrm>
                <a:off x="3453154" y="4218782"/>
                <a:ext cx="244940" cy="174625"/>
              </a:xfrm>
              <a:custGeom>
                <a:avLst/>
                <a:gdLst>
                  <a:gd name="T0" fmla="*/ 0 w 152"/>
                  <a:gd name="T1" fmla="*/ 0 h 110"/>
                  <a:gd name="T2" fmla="*/ 0 w 152"/>
                  <a:gd name="T3" fmla="*/ 0 h 110"/>
                  <a:gd name="T4" fmla="*/ 18 w 152"/>
                  <a:gd name="T5" fmla="*/ 0 h 110"/>
                  <a:gd name="T6" fmla="*/ 41 w 152"/>
                  <a:gd name="T7" fmla="*/ 0 h 110"/>
                  <a:gd name="T8" fmla="*/ 64 w 152"/>
                  <a:gd name="T9" fmla="*/ 4 h 110"/>
                  <a:gd name="T10" fmla="*/ 92 w 152"/>
                  <a:gd name="T11" fmla="*/ 18 h 110"/>
                  <a:gd name="T12" fmla="*/ 115 w 152"/>
                  <a:gd name="T13" fmla="*/ 36 h 110"/>
                  <a:gd name="T14" fmla="*/ 129 w 152"/>
                  <a:gd name="T15" fmla="*/ 50 h 110"/>
                  <a:gd name="T16" fmla="*/ 138 w 152"/>
                  <a:gd name="T17" fmla="*/ 69 h 110"/>
                  <a:gd name="T18" fmla="*/ 147 w 152"/>
                  <a:gd name="T19" fmla="*/ 87 h 110"/>
                  <a:gd name="T20" fmla="*/ 152 w 152"/>
                  <a:gd name="T21" fmla="*/ 110 h 110"/>
                  <a:gd name="T22" fmla="*/ 152 w 152"/>
                  <a:gd name="T23" fmla="*/ 110 h 110"/>
                  <a:gd name="T24" fmla="*/ 133 w 152"/>
                  <a:gd name="T25" fmla="*/ 110 h 110"/>
                  <a:gd name="T26" fmla="*/ 110 w 152"/>
                  <a:gd name="T27" fmla="*/ 105 h 110"/>
                  <a:gd name="T28" fmla="*/ 87 w 152"/>
                  <a:gd name="T29" fmla="*/ 101 h 110"/>
                  <a:gd name="T30" fmla="*/ 59 w 152"/>
                  <a:gd name="T31" fmla="*/ 87 h 110"/>
                  <a:gd name="T32" fmla="*/ 36 w 152"/>
                  <a:gd name="T33" fmla="*/ 64 h 110"/>
                  <a:gd name="T34" fmla="*/ 13 w 152"/>
                  <a:gd name="T35" fmla="*/ 36 h 110"/>
                  <a:gd name="T36" fmla="*/ 0 w 152"/>
                  <a:gd name="T37" fmla="*/ 0 h 110"/>
                  <a:gd name="T38" fmla="*/ 0 w 152"/>
                  <a:gd name="T39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2" h="110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4"/>
                    </a:lnTo>
                    <a:lnTo>
                      <a:pt x="92" y="18"/>
                    </a:lnTo>
                    <a:lnTo>
                      <a:pt x="115" y="36"/>
                    </a:lnTo>
                    <a:lnTo>
                      <a:pt x="129" y="50"/>
                    </a:lnTo>
                    <a:lnTo>
                      <a:pt x="138" y="69"/>
                    </a:lnTo>
                    <a:lnTo>
                      <a:pt x="147" y="87"/>
                    </a:lnTo>
                    <a:lnTo>
                      <a:pt x="152" y="110"/>
                    </a:lnTo>
                    <a:lnTo>
                      <a:pt x="152" y="110"/>
                    </a:lnTo>
                    <a:lnTo>
                      <a:pt x="133" y="110"/>
                    </a:lnTo>
                    <a:lnTo>
                      <a:pt x="110" y="105"/>
                    </a:lnTo>
                    <a:lnTo>
                      <a:pt x="87" y="101"/>
                    </a:lnTo>
                    <a:lnTo>
                      <a:pt x="59" y="87"/>
                    </a:lnTo>
                    <a:lnTo>
                      <a:pt x="36" y="64"/>
                    </a:lnTo>
                    <a:lnTo>
                      <a:pt x="13" y="36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7" name="Freeform 99"/>
              <p:cNvSpPr>
                <a:spLocks/>
              </p:cNvSpPr>
              <p:nvPr/>
            </p:nvSpPr>
            <p:spPr bwMode="auto">
              <a:xfrm>
                <a:off x="1122999" y="4101307"/>
                <a:ext cx="304564" cy="247650"/>
              </a:xfrm>
              <a:custGeom>
                <a:avLst/>
                <a:gdLst>
                  <a:gd name="T0" fmla="*/ 0 w 189"/>
                  <a:gd name="T1" fmla="*/ 156 h 156"/>
                  <a:gd name="T2" fmla="*/ 0 w 189"/>
                  <a:gd name="T3" fmla="*/ 156 h 156"/>
                  <a:gd name="T4" fmla="*/ 28 w 189"/>
                  <a:gd name="T5" fmla="*/ 152 h 156"/>
                  <a:gd name="T6" fmla="*/ 60 w 189"/>
                  <a:gd name="T7" fmla="*/ 147 h 156"/>
                  <a:gd name="T8" fmla="*/ 92 w 189"/>
                  <a:gd name="T9" fmla="*/ 138 h 156"/>
                  <a:gd name="T10" fmla="*/ 129 w 189"/>
                  <a:gd name="T11" fmla="*/ 120 h 156"/>
                  <a:gd name="T12" fmla="*/ 143 w 189"/>
                  <a:gd name="T13" fmla="*/ 110 h 156"/>
                  <a:gd name="T14" fmla="*/ 157 w 189"/>
                  <a:gd name="T15" fmla="*/ 92 h 156"/>
                  <a:gd name="T16" fmla="*/ 171 w 189"/>
                  <a:gd name="T17" fmla="*/ 78 h 156"/>
                  <a:gd name="T18" fmla="*/ 180 w 189"/>
                  <a:gd name="T19" fmla="*/ 55 h 156"/>
                  <a:gd name="T20" fmla="*/ 189 w 189"/>
                  <a:gd name="T21" fmla="*/ 32 h 156"/>
                  <a:gd name="T22" fmla="*/ 189 w 189"/>
                  <a:gd name="T23" fmla="*/ 5 h 156"/>
                  <a:gd name="T24" fmla="*/ 189 w 189"/>
                  <a:gd name="T25" fmla="*/ 5 h 156"/>
                  <a:gd name="T26" fmla="*/ 171 w 189"/>
                  <a:gd name="T27" fmla="*/ 0 h 156"/>
                  <a:gd name="T28" fmla="*/ 148 w 189"/>
                  <a:gd name="T29" fmla="*/ 5 h 156"/>
                  <a:gd name="T30" fmla="*/ 125 w 189"/>
                  <a:gd name="T31" fmla="*/ 9 h 156"/>
                  <a:gd name="T32" fmla="*/ 92 w 189"/>
                  <a:gd name="T33" fmla="*/ 28 h 156"/>
                  <a:gd name="T34" fmla="*/ 60 w 189"/>
                  <a:gd name="T35" fmla="*/ 55 h 156"/>
                  <a:gd name="T36" fmla="*/ 33 w 189"/>
                  <a:gd name="T37" fmla="*/ 97 h 156"/>
                  <a:gd name="T38" fmla="*/ 14 w 189"/>
                  <a:gd name="T39" fmla="*/ 124 h 156"/>
                  <a:gd name="T40" fmla="*/ 0 w 189"/>
                  <a:gd name="T41" fmla="*/ 156 h 156"/>
                  <a:gd name="T42" fmla="*/ 0 w 189"/>
                  <a:gd name="T43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9" h="156">
                    <a:moveTo>
                      <a:pt x="0" y="156"/>
                    </a:moveTo>
                    <a:lnTo>
                      <a:pt x="0" y="156"/>
                    </a:lnTo>
                    <a:lnTo>
                      <a:pt x="28" y="152"/>
                    </a:lnTo>
                    <a:lnTo>
                      <a:pt x="60" y="147"/>
                    </a:lnTo>
                    <a:lnTo>
                      <a:pt x="92" y="138"/>
                    </a:lnTo>
                    <a:lnTo>
                      <a:pt x="129" y="120"/>
                    </a:lnTo>
                    <a:lnTo>
                      <a:pt x="143" y="110"/>
                    </a:lnTo>
                    <a:lnTo>
                      <a:pt x="157" y="92"/>
                    </a:lnTo>
                    <a:lnTo>
                      <a:pt x="171" y="78"/>
                    </a:lnTo>
                    <a:lnTo>
                      <a:pt x="180" y="55"/>
                    </a:lnTo>
                    <a:lnTo>
                      <a:pt x="189" y="32"/>
                    </a:lnTo>
                    <a:lnTo>
                      <a:pt x="189" y="5"/>
                    </a:lnTo>
                    <a:lnTo>
                      <a:pt x="189" y="5"/>
                    </a:lnTo>
                    <a:lnTo>
                      <a:pt x="171" y="0"/>
                    </a:lnTo>
                    <a:lnTo>
                      <a:pt x="148" y="5"/>
                    </a:lnTo>
                    <a:lnTo>
                      <a:pt x="125" y="9"/>
                    </a:lnTo>
                    <a:lnTo>
                      <a:pt x="92" y="28"/>
                    </a:lnTo>
                    <a:lnTo>
                      <a:pt x="60" y="55"/>
                    </a:lnTo>
                    <a:lnTo>
                      <a:pt x="33" y="97"/>
                    </a:lnTo>
                    <a:lnTo>
                      <a:pt x="14" y="124"/>
                    </a:lnTo>
                    <a:lnTo>
                      <a:pt x="0" y="156"/>
                    </a:lnTo>
                    <a:lnTo>
                      <a:pt x="0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8" name="Freeform 100"/>
              <p:cNvSpPr>
                <a:spLocks/>
              </p:cNvSpPr>
              <p:nvPr/>
            </p:nvSpPr>
            <p:spPr bwMode="auto">
              <a:xfrm>
                <a:off x="1085936" y="4028282"/>
                <a:ext cx="207877" cy="87313"/>
              </a:xfrm>
              <a:custGeom>
                <a:avLst/>
                <a:gdLst>
                  <a:gd name="T0" fmla="*/ 129 w 129"/>
                  <a:gd name="T1" fmla="*/ 32 h 55"/>
                  <a:gd name="T2" fmla="*/ 129 w 129"/>
                  <a:gd name="T3" fmla="*/ 32 h 55"/>
                  <a:gd name="T4" fmla="*/ 120 w 129"/>
                  <a:gd name="T5" fmla="*/ 41 h 55"/>
                  <a:gd name="T6" fmla="*/ 111 w 129"/>
                  <a:gd name="T7" fmla="*/ 46 h 55"/>
                  <a:gd name="T8" fmla="*/ 97 w 129"/>
                  <a:gd name="T9" fmla="*/ 51 h 55"/>
                  <a:gd name="T10" fmla="*/ 79 w 129"/>
                  <a:gd name="T11" fmla="*/ 55 h 55"/>
                  <a:gd name="T12" fmla="*/ 56 w 129"/>
                  <a:gd name="T13" fmla="*/ 51 h 55"/>
                  <a:gd name="T14" fmla="*/ 28 w 129"/>
                  <a:gd name="T15" fmla="*/ 37 h 55"/>
                  <a:gd name="T16" fmla="*/ 0 w 129"/>
                  <a:gd name="T17" fmla="*/ 18 h 55"/>
                  <a:gd name="T18" fmla="*/ 0 w 129"/>
                  <a:gd name="T19" fmla="*/ 18 h 55"/>
                  <a:gd name="T20" fmla="*/ 14 w 129"/>
                  <a:gd name="T21" fmla="*/ 14 h 55"/>
                  <a:gd name="T22" fmla="*/ 42 w 129"/>
                  <a:gd name="T23" fmla="*/ 4 h 55"/>
                  <a:gd name="T24" fmla="*/ 65 w 129"/>
                  <a:gd name="T25" fmla="*/ 0 h 55"/>
                  <a:gd name="T26" fmla="*/ 83 w 129"/>
                  <a:gd name="T27" fmla="*/ 4 h 55"/>
                  <a:gd name="T28" fmla="*/ 106 w 129"/>
                  <a:gd name="T29" fmla="*/ 14 h 55"/>
                  <a:gd name="T30" fmla="*/ 129 w 129"/>
                  <a:gd name="T31" fmla="*/ 32 h 55"/>
                  <a:gd name="T32" fmla="*/ 129 w 129"/>
                  <a:gd name="T33" fmla="*/ 3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9" h="55">
                    <a:moveTo>
                      <a:pt x="129" y="32"/>
                    </a:moveTo>
                    <a:lnTo>
                      <a:pt x="129" y="32"/>
                    </a:lnTo>
                    <a:lnTo>
                      <a:pt x="120" y="41"/>
                    </a:lnTo>
                    <a:lnTo>
                      <a:pt x="111" y="46"/>
                    </a:lnTo>
                    <a:lnTo>
                      <a:pt x="97" y="51"/>
                    </a:lnTo>
                    <a:lnTo>
                      <a:pt x="79" y="55"/>
                    </a:lnTo>
                    <a:lnTo>
                      <a:pt x="56" y="51"/>
                    </a:lnTo>
                    <a:lnTo>
                      <a:pt x="28" y="37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14" y="14"/>
                    </a:lnTo>
                    <a:lnTo>
                      <a:pt x="42" y="4"/>
                    </a:lnTo>
                    <a:lnTo>
                      <a:pt x="65" y="0"/>
                    </a:lnTo>
                    <a:lnTo>
                      <a:pt x="83" y="4"/>
                    </a:lnTo>
                    <a:lnTo>
                      <a:pt x="106" y="14"/>
                    </a:lnTo>
                    <a:lnTo>
                      <a:pt x="129" y="32"/>
                    </a:lnTo>
                    <a:lnTo>
                      <a:pt x="129" y="3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9" name="Freeform 101"/>
              <p:cNvSpPr>
                <a:spLocks/>
              </p:cNvSpPr>
              <p:nvPr/>
            </p:nvSpPr>
            <p:spPr bwMode="auto">
              <a:xfrm>
                <a:off x="1293813" y="3852069"/>
                <a:ext cx="230437" cy="234950"/>
              </a:xfrm>
              <a:custGeom>
                <a:avLst/>
                <a:gdLst>
                  <a:gd name="T0" fmla="*/ 143 w 143"/>
                  <a:gd name="T1" fmla="*/ 148 h 148"/>
                  <a:gd name="T2" fmla="*/ 143 w 143"/>
                  <a:gd name="T3" fmla="*/ 148 h 148"/>
                  <a:gd name="T4" fmla="*/ 120 w 143"/>
                  <a:gd name="T5" fmla="*/ 148 h 148"/>
                  <a:gd name="T6" fmla="*/ 97 w 143"/>
                  <a:gd name="T7" fmla="*/ 143 h 148"/>
                  <a:gd name="T8" fmla="*/ 74 w 143"/>
                  <a:gd name="T9" fmla="*/ 129 h 148"/>
                  <a:gd name="T10" fmla="*/ 46 w 143"/>
                  <a:gd name="T11" fmla="*/ 115 h 148"/>
                  <a:gd name="T12" fmla="*/ 23 w 143"/>
                  <a:gd name="T13" fmla="*/ 88 h 148"/>
                  <a:gd name="T14" fmla="*/ 14 w 143"/>
                  <a:gd name="T15" fmla="*/ 69 h 148"/>
                  <a:gd name="T16" fmla="*/ 5 w 143"/>
                  <a:gd name="T17" fmla="*/ 51 h 148"/>
                  <a:gd name="T18" fmla="*/ 0 w 143"/>
                  <a:gd name="T19" fmla="*/ 28 h 148"/>
                  <a:gd name="T20" fmla="*/ 0 w 143"/>
                  <a:gd name="T21" fmla="*/ 0 h 148"/>
                  <a:gd name="T22" fmla="*/ 0 w 143"/>
                  <a:gd name="T23" fmla="*/ 0 h 148"/>
                  <a:gd name="T24" fmla="*/ 19 w 143"/>
                  <a:gd name="T25" fmla="*/ 5 h 148"/>
                  <a:gd name="T26" fmla="*/ 42 w 143"/>
                  <a:gd name="T27" fmla="*/ 14 h 148"/>
                  <a:gd name="T28" fmla="*/ 65 w 143"/>
                  <a:gd name="T29" fmla="*/ 23 h 148"/>
                  <a:gd name="T30" fmla="*/ 92 w 143"/>
                  <a:gd name="T31" fmla="*/ 42 h 148"/>
                  <a:gd name="T32" fmla="*/ 115 w 143"/>
                  <a:gd name="T33" fmla="*/ 69 h 148"/>
                  <a:gd name="T34" fmla="*/ 134 w 143"/>
                  <a:gd name="T35" fmla="*/ 106 h 148"/>
                  <a:gd name="T36" fmla="*/ 138 w 143"/>
                  <a:gd name="T37" fmla="*/ 125 h 148"/>
                  <a:gd name="T38" fmla="*/ 143 w 143"/>
                  <a:gd name="T39" fmla="*/ 148 h 148"/>
                  <a:gd name="T40" fmla="*/ 143 w 143"/>
                  <a:gd name="T41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3" h="148">
                    <a:moveTo>
                      <a:pt x="143" y="148"/>
                    </a:moveTo>
                    <a:lnTo>
                      <a:pt x="143" y="148"/>
                    </a:lnTo>
                    <a:lnTo>
                      <a:pt x="120" y="148"/>
                    </a:lnTo>
                    <a:lnTo>
                      <a:pt x="97" y="143"/>
                    </a:lnTo>
                    <a:lnTo>
                      <a:pt x="74" y="129"/>
                    </a:lnTo>
                    <a:lnTo>
                      <a:pt x="46" y="115"/>
                    </a:lnTo>
                    <a:lnTo>
                      <a:pt x="23" y="88"/>
                    </a:lnTo>
                    <a:lnTo>
                      <a:pt x="14" y="69"/>
                    </a:lnTo>
                    <a:lnTo>
                      <a:pt x="5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5"/>
                    </a:lnTo>
                    <a:lnTo>
                      <a:pt x="42" y="14"/>
                    </a:lnTo>
                    <a:lnTo>
                      <a:pt x="65" y="23"/>
                    </a:lnTo>
                    <a:lnTo>
                      <a:pt x="92" y="42"/>
                    </a:lnTo>
                    <a:lnTo>
                      <a:pt x="115" y="69"/>
                    </a:lnTo>
                    <a:lnTo>
                      <a:pt x="134" y="106"/>
                    </a:lnTo>
                    <a:lnTo>
                      <a:pt x="138" y="125"/>
                    </a:lnTo>
                    <a:lnTo>
                      <a:pt x="143" y="148"/>
                    </a:lnTo>
                    <a:lnTo>
                      <a:pt x="143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0" name="Freeform 102"/>
              <p:cNvSpPr>
                <a:spLocks/>
              </p:cNvSpPr>
              <p:nvPr/>
            </p:nvSpPr>
            <p:spPr bwMode="auto">
              <a:xfrm>
                <a:off x="3986544" y="2815432"/>
                <a:ext cx="185317" cy="247650"/>
              </a:xfrm>
              <a:custGeom>
                <a:avLst/>
                <a:gdLst>
                  <a:gd name="T0" fmla="*/ 115 w 115"/>
                  <a:gd name="T1" fmla="*/ 0 h 156"/>
                  <a:gd name="T2" fmla="*/ 115 w 115"/>
                  <a:gd name="T3" fmla="*/ 0 h 156"/>
                  <a:gd name="T4" fmla="*/ 92 w 115"/>
                  <a:gd name="T5" fmla="*/ 4 h 156"/>
                  <a:gd name="T6" fmla="*/ 69 w 115"/>
                  <a:gd name="T7" fmla="*/ 18 h 156"/>
                  <a:gd name="T8" fmla="*/ 46 w 115"/>
                  <a:gd name="T9" fmla="*/ 32 h 156"/>
                  <a:gd name="T10" fmla="*/ 23 w 115"/>
                  <a:gd name="T11" fmla="*/ 55 h 156"/>
                  <a:gd name="T12" fmla="*/ 9 w 115"/>
                  <a:gd name="T13" fmla="*/ 83 h 156"/>
                  <a:gd name="T14" fmla="*/ 0 w 115"/>
                  <a:gd name="T15" fmla="*/ 96 h 156"/>
                  <a:gd name="T16" fmla="*/ 0 w 115"/>
                  <a:gd name="T17" fmla="*/ 115 h 156"/>
                  <a:gd name="T18" fmla="*/ 0 w 115"/>
                  <a:gd name="T19" fmla="*/ 138 h 156"/>
                  <a:gd name="T20" fmla="*/ 5 w 115"/>
                  <a:gd name="T21" fmla="*/ 156 h 156"/>
                  <a:gd name="T22" fmla="*/ 5 w 115"/>
                  <a:gd name="T23" fmla="*/ 156 h 156"/>
                  <a:gd name="T24" fmla="*/ 18 w 115"/>
                  <a:gd name="T25" fmla="*/ 156 h 156"/>
                  <a:gd name="T26" fmla="*/ 37 w 115"/>
                  <a:gd name="T27" fmla="*/ 152 h 156"/>
                  <a:gd name="T28" fmla="*/ 55 w 115"/>
                  <a:gd name="T29" fmla="*/ 138 h 156"/>
                  <a:gd name="T30" fmla="*/ 74 w 115"/>
                  <a:gd name="T31" fmla="*/ 119 h 156"/>
                  <a:gd name="T32" fmla="*/ 92 w 115"/>
                  <a:gd name="T33" fmla="*/ 92 h 156"/>
                  <a:gd name="T34" fmla="*/ 106 w 115"/>
                  <a:gd name="T35" fmla="*/ 50 h 156"/>
                  <a:gd name="T36" fmla="*/ 115 w 115"/>
                  <a:gd name="T37" fmla="*/ 0 h 156"/>
                  <a:gd name="T38" fmla="*/ 115 w 115"/>
                  <a:gd name="T39" fmla="*/ 0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5" h="156">
                    <a:moveTo>
                      <a:pt x="115" y="0"/>
                    </a:moveTo>
                    <a:lnTo>
                      <a:pt x="115" y="0"/>
                    </a:lnTo>
                    <a:lnTo>
                      <a:pt x="92" y="4"/>
                    </a:lnTo>
                    <a:lnTo>
                      <a:pt x="69" y="18"/>
                    </a:lnTo>
                    <a:lnTo>
                      <a:pt x="46" y="32"/>
                    </a:lnTo>
                    <a:lnTo>
                      <a:pt x="23" y="55"/>
                    </a:lnTo>
                    <a:lnTo>
                      <a:pt x="9" y="83"/>
                    </a:lnTo>
                    <a:lnTo>
                      <a:pt x="0" y="96"/>
                    </a:lnTo>
                    <a:lnTo>
                      <a:pt x="0" y="115"/>
                    </a:lnTo>
                    <a:lnTo>
                      <a:pt x="0" y="138"/>
                    </a:lnTo>
                    <a:lnTo>
                      <a:pt x="5" y="156"/>
                    </a:lnTo>
                    <a:lnTo>
                      <a:pt x="5" y="156"/>
                    </a:lnTo>
                    <a:lnTo>
                      <a:pt x="18" y="156"/>
                    </a:lnTo>
                    <a:lnTo>
                      <a:pt x="37" y="152"/>
                    </a:lnTo>
                    <a:lnTo>
                      <a:pt x="55" y="138"/>
                    </a:lnTo>
                    <a:lnTo>
                      <a:pt x="74" y="119"/>
                    </a:lnTo>
                    <a:lnTo>
                      <a:pt x="92" y="92"/>
                    </a:lnTo>
                    <a:lnTo>
                      <a:pt x="106" y="50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1" name="Freeform 103"/>
              <p:cNvSpPr>
                <a:spLocks/>
              </p:cNvSpPr>
              <p:nvPr/>
            </p:nvSpPr>
            <p:spPr bwMode="auto">
              <a:xfrm>
                <a:off x="4097734" y="3012282"/>
                <a:ext cx="170814" cy="58738"/>
              </a:xfrm>
              <a:custGeom>
                <a:avLst/>
                <a:gdLst>
                  <a:gd name="T0" fmla="*/ 0 w 106"/>
                  <a:gd name="T1" fmla="*/ 28 h 37"/>
                  <a:gd name="T2" fmla="*/ 0 w 106"/>
                  <a:gd name="T3" fmla="*/ 28 h 37"/>
                  <a:gd name="T4" fmla="*/ 5 w 106"/>
                  <a:gd name="T5" fmla="*/ 18 h 37"/>
                  <a:gd name="T6" fmla="*/ 23 w 106"/>
                  <a:gd name="T7" fmla="*/ 5 h 37"/>
                  <a:gd name="T8" fmla="*/ 37 w 106"/>
                  <a:gd name="T9" fmla="*/ 0 h 37"/>
                  <a:gd name="T10" fmla="*/ 55 w 106"/>
                  <a:gd name="T11" fmla="*/ 0 h 37"/>
                  <a:gd name="T12" fmla="*/ 78 w 106"/>
                  <a:gd name="T13" fmla="*/ 0 h 37"/>
                  <a:gd name="T14" fmla="*/ 106 w 106"/>
                  <a:gd name="T15" fmla="*/ 9 h 37"/>
                  <a:gd name="T16" fmla="*/ 106 w 106"/>
                  <a:gd name="T17" fmla="*/ 9 h 37"/>
                  <a:gd name="T18" fmla="*/ 97 w 106"/>
                  <a:gd name="T19" fmla="*/ 18 h 37"/>
                  <a:gd name="T20" fmla="*/ 74 w 106"/>
                  <a:gd name="T21" fmla="*/ 32 h 37"/>
                  <a:gd name="T22" fmla="*/ 60 w 106"/>
                  <a:gd name="T23" fmla="*/ 37 h 37"/>
                  <a:gd name="T24" fmla="*/ 42 w 106"/>
                  <a:gd name="T25" fmla="*/ 37 h 37"/>
                  <a:gd name="T26" fmla="*/ 23 w 106"/>
                  <a:gd name="T27" fmla="*/ 37 h 37"/>
                  <a:gd name="T28" fmla="*/ 0 w 106"/>
                  <a:gd name="T29" fmla="*/ 28 h 37"/>
                  <a:gd name="T30" fmla="*/ 0 w 106"/>
                  <a:gd name="T31" fmla="*/ 28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6" h="37">
                    <a:moveTo>
                      <a:pt x="0" y="28"/>
                    </a:moveTo>
                    <a:lnTo>
                      <a:pt x="0" y="28"/>
                    </a:lnTo>
                    <a:lnTo>
                      <a:pt x="5" y="18"/>
                    </a:lnTo>
                    <a:lnTo>
                      <a:pt x="23" y="5"/>
                    </a:lnTo>
                    <a:lnTo>
                      <a:pt x="37" y="0"/>
                    </a:lnTo>
                    <a:lnTo>
                      <a:pt x="55" y="0"/>
                    </a:lnTo>
                    <a:lnTo>
                      <a:pt x="78" y="0"/>
                    </a:lnTo>
                    <a:lnTo>
                      <a:pt x="106" y="9"/>
                    </a:lnTo>
                    <a:lnTo>
                      <a:pt x="106" y="9"/>
                    </a:lnTo>
                    <a:lnTo>
                      <a:pt x="97" y="18"/>
                    </a:lnTo>
                    <a:lnTo>
                      <a:pt x="74" y="32"/>
                    </a:lnTo>
                    <a:lnTo>
                      <a:pt x="60" y="37"/>
                    </a:lnTo>
                    <a:lnTo>
                      <a:pt x="42" y="37"/>
                    </a:lnTo>
                    <a:lnTo>
                      <a:pt x="23" y="37"/>
                    </a:lnTo>
                    <a:lnTo>
                      <a:pt x="0" y="28"/>
                    </a:lnTo>
                    <a:lnTo>
                      <a:pt x="0" y="2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2" name="Freeform 104"/>
              <p:cNvSpPr>
                <a:spLocks/>
              </p:cNvSpPr>
              <p:nvPr/>
            </p:nvSpPr>
            <p:spPr bwMode="auto">
              <a:xfrm>
                <a:off x="3926920" y="3093244"/>
                <a:ext cx="230437" cy="138113"/>
              </a:xfrm>
              <a:custGeom>
                <a:avLst/>
                <a:gdLst>
                  <a:gd name="T0" fmla="*/ 0 w 143"/>
                  <a:gd name="T1" fmla="*/ 4 h 87"/>
                  <a:gd name="T2" fmla="*/ 0 w 143"/>
                  <a:gd name="T3" fmla="*/ 4 h 87"/>
                  <a:gd name="T4" fmla="*/ 14 w 143"/>
                  <a:gd name="T5" fmla="*/ 0 h 87"/>
                  <a:gd name="T6" fmla="*/ 32 w 143"/>
                  <a:gd name="T7" fmla="*/ 0 h 87"/>
                  <a:gd name="T8" fmla="*/ 55 w 143"/>
                  <a:gd name="T9" fmla="*/ 4 h 87"/>
                  <a:gd name="T10" fmla="*/ 78 w 143"/>
                  <a:gd name="T11" fmla="*/ 9 h 87"/>
                  <a:gd name="T12" fmla="*/ 106 w 143"/>
                  <a:gd name="T13" fmla="*/ 27 h 87"/>
                  <a:gd name="T14" fmla="*/ 124 w 143"/>
                  <a:gd name="T15" fmla="*/ 50 h 87"/>
                  <a:gd name="T16" fmla="*/ 143 w 143"/>
                  <a:gd name="T17" fmla="*/ 87 h 87"/>
                  <a:gd name="T18" fmla="*/ 143 w 143"/>
                  <a:gd name="T19" fmla="*/ 87 h 87"/>
                  <a:gd name="T20" fmla="*/ 124 w 143"/>
                  <a:gd name="T21" fmla="*/ 87 h 87"/>
                  <a:gd name="T22" fmla="*/ 106 w 143"/>
                  <a:gd name="T23" fmla="*/ 87 h 87"/>
                  <a:gd name="T24" fmla="*/ 88 w 143"/>
                  <a:gd name="T25" fmla="*/ 82 h 87"/>
                  <a:gd name="T26" fmla="*/ 60 w 143"/>
                  <a:gd name="T27" fmla="*/ 73 h 87"/>
                  <a:gd name="T28" fmla="*/ 37 w 143"/>
                  <a:gd name="T29" fmla="*/ 59 h 87"/>
                  <a:gd name="T30" fmla="*/ 14 w 143"/>
                  <a:gd name="T31" fmla="*/ 36 h 87"/>
                  <a:gd name="T32" fmla="*/ 0 w 143"/>
                  <a:gd name="T33" fmla="*/ 4 h 87"/>
                  <a:gd name="T34" fmla="*/ 0 w 143"/>
                  <a:gd name="T35" fmla="*/ 4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3" h="87">
                    <a:moveTo>
                      <a:pt x="0" y="4"/>
                    </a:moveTo>
                    <a:lnTo>
                      <a:pt x="0" y="4"/>
                    </a:lnTo>
                    <a:lnTo>
                      <a:pt x="14" y="0"/>
                    </a:lnTo>
                    <a:lnTo>
                      <a:pt x="32" y="0"/>
                    </a:lnTo>
                    <a:lnTo>
                      <a:pt x="55" y="4"/>
                    </a:lnTo>
                    <a:lnTo>
                      <a:pt x="78" y="9"/>
                    </a:lnTo>
                    <a:lnTo>
                      <a:pt x="106" y="27"/>
                    </a:lnTo>
                    <a:lnTo>
                      <a:pt x="124" y="50"/>
                    </a:lnTo>
                    <a:lnTo>
                      <a:pt x="143" y="87"/>
                    </a:lnTo>
                    <a:lnTo>
                      <a:pt x="143" y="87"/>
                    </a:lnTo>
                    <a:lnTo>
                      <a:pt x="124" y="87"/>
                    </a:lnTo>
                    <a:lnTo>
                      <a:pt x="106" y="87"/>
                    </a:lnTo>
                    <a:lnTo>
                      <a:pt x="88" y="82"/>
                    </a:lnTo>
                    <a:lnTo>
                      <a:pt x="60" y="73"/>
                    </a:lnTo>
                    <a:lnTo>
                      <a:pt x="37" y="59"/>
                    </a:lnTo>
                    <a:lnTo>
                      <a:pt x="14" y="36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3" name="Freeform 105"/>
              <p:cNvSpPr>
                <a:spLocks/>
              </p:cNvSpPr>
              <p:nvPr/>
            </p:nvSpPr>
            <p:spPr bwMode="auto">
              <a:xfrm>
                <a:off x="3422537" y="2383632"/>
                <a:ext cx="222380" cy="314325"/>
              </a:xfrm>
              <a:custGeom>
                <a:avLst/>
                <a:gdLst>
                  <a:gd name="T0" fmla="*/ 0 w 138"/>
                  <a:gd name="T1" fmla="*/ 0 h 198"/>
                  <a:gd name="T2" fmla="*/ 0 w 138"/>
                  <a:gd name="T3" fmla="*/ 0 h 198"/>
                  <a:gd name="T4" fmla="*/ 0 w 138"/>
                  <a:gd name="T5" fmla="*/ 28 h 198"/>
                  <a:gd name="T6" fmla="*/ 0 w 138"/>
                  <a:gd name="T7" fmla="*/ 60 h 198"/>
                  <a:gd name="T8" fmla="*/ 9 w 138"/>
                  <a:gd name="T9" fmla="*/ 92 h 198"/>
                  <a:gd name="T10" fmla="*/ 23 w 138"/>
                  <a:gd name="T11" fmla="*/ 129 h 198"/>
                  <a:gd name="T12" fmla="*/ 32 w 138"/>
                  <a:gd name="T13" fmla="*/ 147 h 198"/>
                  <a:gd name="T14" fmla="*/ 46 w 138"/>
                  <a:gd name="T15" fmla="*/ 161 h 198"/>
                  <a:gd name="T16" fmla="*/ 65 w 138"/>
                  <a:gd name="T17" fmla="*/ 175 h 198"/>
                  <a:gd name="T18" fmla="*/ 88 w 138"/>
                  <a:gd name="T19" fmla="*/ 184 h 198"/>
                  <a:gd name="T20" fmla="*/ 111 w 138"/>
                  <a:gd name="T21" fmla="*/ 193 h 198"/>
                  <a:gd name="T22" fmla="*/ 138 w 138"/>
                  <a:gd name="T23" fmla="*/ 198 h 198"/>
                  <a:gd name="T24" fmla="*/ 138 w 138"/>
                  <a:gd name="T25" fmla="*/ 198 h 198"/>
                  <a:gd name="T26" fmla="*/ 138 w 138"/>
                  <a:gd name="T27" fmla="*/ 180 h 198"/>
                  <a:gd name="T28" fmla="*/ 138 w 138"/>
                  <a:gd name="T29" fmla="*/ 161 h 198"/>
                  <a:gd name="T30" fmla="*/ 134 w 138"/>
                  <a:gd name="T31" fmla="*/ 134 h 198"/>
                  <a:gd name="T32" fmla="*/ 120 w 138"/>
                  <a:gd name="T33" fmla="*/ 101 h 198"/>
                  <a:gd name="T34" fmla="*/ 97 w 138"/>
                  <a:gd name="T35" fmla="*/ 69 h 198"/>
                  <a:gd name="T36" fmla="*/ 55 w 138"/>
                  <a:gd name="T37" fmla="*/ 32 h 198"/>
                  <a:gd name="T38" fmla="*/ 28 w 138"/>
                  <a:gd name="T39" fmla="*/ 18 h 198"/>
                  <a:gd name="T40" fmla="*/ 0 w 138"/>
                  <a:gd name="T41" fmla="*/ 0 h 198"/>
                  <a:gd name="T42" fmla="*/ 0 w 138"/>
                  <a:gd name="T43" fmla="*/ 0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8" h="198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0" y="60"/>
                    </a:lnTo>
                    <a:lnTo>
                      <a:pt x="9" y="92"/>
                    </a:lnTo>
                    <a:lnTo>
                      <a:pt x="23" y="129"/>
                    </a:lnTo>
                    <a:lnTo>
                      <a:pt x="32" y="147"/>
                    </a:lnTo>
                    <a:lnTo>
                      <a:pt x="46" y="161"/>
                    </a:lnTo>
                    <a:lnTo>
                      <a:pt x="65" y="175"/>
                    </a:lnTo>
                    <a:lnTo>
                      <a:pt x="88" y="184"/>
                    </a:lnTo>
                    <a:lnTo>
                      <a:pt x="111" y="193"/>
                    </a:lnTo>
                    <a:lnTo>
                      <a:pt x="138" y="198"/>
                    </a:lnTo>
                    <a:lnTo>
                      <a:pt x="138" y="198"/>
                    </a:lnTo>
                    <a:lnTo>
                      <a:pt x="138" y="180"/>
                    </a:lnTo>
                    <a:lnTo>
                      <a:pt x="138" y="161"/>
                    </a:lnTo>
                    <a:lnTo>
                      <a:pt x="134" y="134"/>
                    </a:lnTo>
                    <a:lnTo>
                      <a:pt x="120" y="101"/>
                    </a:lnTo>
                    <a:lnTo>
                      <a:pt x="97" y="69"/>
                    </a:lnTo>
                    <a:lnTo>
                      <a:pt x="55" y="32"/>
                    </a:lnTo>
                    <a:lnTo>
                      <a:pt x="28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4" name="Freeform 106"/>
              <p:cNvSpPr>
                <a:spLocks/>
              </p:cNvSpPr>
              <p:nvPr/>
            </p:nvSpPr>
            <p:spPr bwMode="auto">
              <a:xfrm>
                <a:off x="3652974" y="2369344"/>
                <a:ext cx="82184" cy="204788"/>
              </a:xfrm>
              <a:custGeom>
                <a:avLst/>
                <a:gdLst>
                  <a:gd name="T0" fmla="*/ 14 w 51"/>
                  <a:gd name="T1" fmla="*/ 129 h 129"/>
                  <a:gd name="T2" fmla="*/ 14 w 51"/>
                  <a:gd name="T3" fmla="*/ 129 h 129"/>
                  <a:gd name="T4" fmla="*/ 9 w 51"/>
                  <a:gd name="T5" fmla="*/ 120 h 129"/>
                  <a:gd name="T6" fmla="*/ 5 w 51"/>
                  <a:gd name="T7" fmla="*/ 106 h 129"/>
                  <a:gd name="T8" fmla="*/ 0 w 51"/>
                  <a:gd name="T9" fmla="*/ 92 h 129"/>
                  <a:gd name="T10" fmla="*/ 0 w 51"/>
                  <a:gd name="T11" fmla="*/ 73 h 129"/>
                  <a:gd name="T12" fmla="*/ 5 w 51"/>
                  <a:gd name="T13" fmla="*/ 50 h 129"/>
                  <a:gd name="T14" fmla="*/ 18 w 51"/>
                  <a:gd name="T15" fmla="*/ 27 h 129"/>
                  <a:gd name="T16" fmla="*/ 41 w 51"/>
                  <a:gd name="T17" fmla="*/ 0 h 129"/>
                  <a:gd name="T18" fmla="*/ 41 w 51"/>
                  <a:gd name="T19" fmla="*/ 0 h 129"/>
                  <a:gd name="T20" fmla="*/ 46 w 51"/>
                  <a:gd name="T21" fmla="*/ 9 h 129"/>
                  <a:gd name="T22" fmla="*/ 51 w 51"/>
                  <a:gd name="T23" fmla="*/ 41 h 129"/>
                  <a:gd name="T24" fmla="*/ 51 w 51"/>
                  <a:gd name="T25" fmla="*/ 64 h 129"/>
                  <a:gd name="T26" fmla="*/ 46 w 51"/>
                  <a:gd name="T27" fmla="*/ 83 h 129"/>
                  <a:gd name="T28" fmla="*/ 32 w 51"/>
                  <a:gd name="T29" fmla="*/ 106 h 129"/>
                  <a:gd name="T30" fmla="*/ 14 w 51"/>
                  <a:gd name="T31" fmla="*/ 129 h 129"/>
                  <a:gd name="T32" fmla="*/ 14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14" y="129"/>
                    </a:moveTo>
                    <a:lnTo>
                      <a:pt x="14" y="129"/>
                    </a:lnTo>
                    <a:lnTo>
                      <a:pt x="9" y="120"/>
                    </a:lnTo>
                    <a:lnTo>
                      <a:pt x="5" y="106"/>
                    </a:lnTo>
                    <a:lnTo>
                      <a:pt x="0" y="92"/>
                    </a:lnTo>
                    <a:lnTo>
                      <a:pt x="0" y="73"/>
                    </a:lnTo>
                    <a:lnTo>
                      <a:pt x="5" y="50"/>
                    </a:lnTo>
                    <a:lnTo>
                      <a:pt x="18" y="27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46" y="9"/>
                    </a:lnTo>
                    <a:lnTo>
                      <a:pt x="51" y="41"/>
                    </a:lnTo>
                    <a:lnTo>
                      <a:pt x="51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14" y="129"/>
                    </a:lnTo>
                    <a:lnTo>
                      <a:pt x="14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5" name="Freeform 107"/>
              <p:cNvSpPr>
                <a:spLocks/>
              </p:cNvSpPr>
              <p:nvPr/>
            </p:nvSpPr>
            <p:spPr bwMode="auto">
              <a:xfrm>
                <a:off x="3652974" y="2580482"/>
                <a:ext cx="259443" cy="212725"/>
              </a:xfrm>
              <a:custGeom>
                <a:avLst/>
                <a:gdLst>
                  <a:gd name="T0" fmla="*/ 0 w 161"/>
                  <a:gd name="T1" fmla="*/ 134 h 134"/>
                  <a:gd name="T2" fmla="*/ 0 w 161"/>
                  <a:gd name="T3" fmla="*/ 134 h 134"/>
                  <a:gd name="T4" fmla="*/ 5 w 161"/>
                  <a:gd name="T5" fmla="*/ 115 h 134"/>
                  <a:gd name="T6" fmla="*/ 9 w 161"/>
                  <a:gd name="T7" fmla="*/ 92 h 134"/>
                  <a:gd name="T8" fmla="*/ 23 w 161"/>
                  <a:gd name="T9" fmla="*/ 65 h 134"/>
                  <a:gd name="T10" fmla="*/ 41 w 161"/>
                  <a:gd name="T11" fmla="*/ 42 h 134"/>
                  <a:gd name="T12" fmla="*/ 69 w 161"/>
                  <a:gd name="T13" fmla="*/ 19 h 134"/>
                  <a:gd name="T14" fmla="*/ 87 w 161"/>
                  <a:gd name="T15" fmla="*/ 10 h 134"/>
                  <a:gd name="T16" fmla="*/ 110 w 161"/>
                  <a:gd name="T17" fmla="*/ 5 h 134"/>
                  <a:gd name="T18" fmla="*/ 133 w 161"/>
                  <a:gd name="T19" fmla="*/ 0 h 134"/>
                  <a:gd name="T20" fmla="*/ 161 w 161"/>
                  <a:gd name="T21" fmla="*/ 0 h 134"/>
                  <a:gd name="T22" fmla="*/ 161 w 161"/>
                  <a:gd name="T23" fmla="*/ 0 h 134"/>
                  <a:gd name="T24" fmla="*/ 152 w 161"/>
                  <a:gd name="T25" fmla="*/ 23 h 134"/>
                  <a:gd name="T26" fmla="*/ 143 w 161"/>
                  <a:gd name="T27" fmla="*/ 42 h 134"/>
                  <a:gd name="T28" fmla="*/ 129 w 161"/>
                  <a:gd name="T29" fmla="*/ 65 h 134"/>
                  <a:gd name="T30" fmla="*/ 110 w 161"/>
                  <a:gd name="T31" fmla="*/ 92 h 134"/>
                  <a:gd name="T32" fmla="*/ 83 w 161"/>
                  <a:gd name="T33" fmla="*/ 111 h 134"/>
                  <a:gd name="T34" fmla="*/ 46 w 161"/>
                  <a:gd name="T35" fmla="*/ 129 h 134"/>
                  <a:gd name="T36" fmla="*/ 23 w 161"/>
                  <a:gd name="T37" fmla="*/ 134 h 134"/>
                  <a:gd name="T38" fmla="*/ 0 w 161"/>
                  <a:gd name="T39" fmla="*/ 134 h 134"/>
                  <a:gd name="T40" fmla="*/ 0 w 161"/>
                  <a:gd name="T41" fmla="*/ 134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1" h="134">
                    <a:moveTo>
                      <a:pt x="0" y="134"/>
                    </a:moveTo>
                    <a:lnTo>
                      <a:pt x="0" y="134"/>
                    </a:lnTo>
                    <a:lnTo>
                      <a:pt x="5" y="115"/>
                    </a:lnTo>
                    <a:lnTo>
                      <a:pt x="9" y="92"/>
                    </a:lnTo>
                    <a:lnTo>
                      <a:pt x="23" y="65"/>
                    </a:lnTo>
                    <a:lnTo>
                      <a:pt x="41" y="42"/>
                    </a:lnTo>
                    <a:lnTo>
                      <a:pt x="69" y="19"/>
                    </a:lnTo>
                    <a:lnTo>
                      <a:pt x="87" y="10"/>
                    </a:lnTo>
                    <a:lnTo>
                      <a:pt x="110" y="5"/>
                    </a:lnTo>
                    <a:lnTo>
                      <a:pt x="133" y="0"/>
                    </a:lnTo>
                    <a:lnTo>
                      <a:pt x="161" y="0"/>
                    </a:lnTo>
                    <a:lnTo>
                      <a:pt x="161" y="0"/>
                    </a:lnTo>
                    <a:lnTo>
                      <a:pt x="152" y="23"/>
                    </a:lnTo>
                    <a:lnTo>
                      <a:pt x="143" y="42"/>
                    </a:lnTo>
                    <a:lnTo>
                      <a:pt x="129" y="65"/>
                    </a:lnTo>
                    <a:lnTo>
                      <a:pt x="110" y="92"/>
                    </a:lnTo>
                    <a:lnTo>
                      <a:pt x="83" y="111"/>
                    </a:lnTo>
                    <a:lnTo>
                      <a:pt x="46" y="129"/>
                    </a:lnTo>
                    <a:lnTo>
                      <a:pt x="23" y="134"/>
                    </a:lnTo>
                    <a:lnTo>
                      <a:pt x="0" y="134"/>
                    </a:lnTo>
                    <a:lnTo>
                      <a:pt x="0" y="13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6" name="Freeform 108"/>
              <p:cNvSpPr>
                <a:spLocks/>
              </p:cNvSpPr>
              <p:nvPr/>
            </p:nvSpPr>
            <p:spPr bwMode="auto">
              <a:xfrm>
                <a:off x="1828814" y="2193132"/>
                <a:ext cx="311010" cy="131763"/>
              </a:xfrm>
              <a:custGeom>
                <a:avLst/>
                <a:gdLst>
                  <a:gd name="T0" fmla="*/ 0 w 193"/>
                  <a:gd name="T1" fmla="*/ 23 h 83"/>
                  <a:gd name="T2" fmla="*/ 0 w 193"/>
                  <a:gd name="T3" fmla="*/ 23 h 83"/>
                  <a:gd name="T4" fmla="*/ 18 w 193"/>
                  <a:gd name="T5" fmla="*/ 37 h 83"/>
                  <a:gd name="T6" fmla="*/ 36 w 193"/>
                  <a:gd name="T7" fmla="*/ 56 h 83"/>
                  <a:gd name="T8" fmla="*/ 59 w 193"/>
                  <a:gd name="T9" fmla="*/ 69 h 83"/>
                  <a:gd name="T10" fmla="*/ 87 w 193"/>
                  <a:gd name="T11" fmla="*/ 79 h 83"/>
                  <a:gd name="T12" fmla="*/ 124 w 193"/>
                  <a:gd name="T13" fmla="*/ 83 h 83"/>
                  <a:gd name="T14" fmla="*/ 138 w 193"/>
                  <a:gd name="T15" fmla="*/ 79 h 83"/>
                  <a:gd name="T16" fmla="*/ 156 w 193"/>
                  <a:gd name="T17" fmla="*/ 74 h 83"/>
                  <a:gd name="T18" fmla="*/ 175 w 193"/>
                  <a:gd name="T19" fmla="*/ 65 h 83"/>
                  <a:gd name="T20" fmla="*/ 193 w 193"/>
                  <a:gd name="T21" fmla="*/ 51 h 83"/>
                  <a:gd name="T22" fmla="*/ 193 w 193"/>
                  <a:gd name="T23" fmla="*/ 51 h 83"/>
                  <a:gd name="T24" fmla="*/ 184 w 193"/>
                  <a:gd name="T25" fmla="*/ 37 h 83"/>
                  <a:gd name="T26" fmla="*/ 170 w 193"/>
                  <a:gd name="T27" fmla="*/ 28 h 83"/>
                  <a:gd name="T28" fmla="*/ 152 w 193"/>
                  <a:gd name="T29" fmla="*/ 14 h 83"/>
                  <a:gd name="T30" fmla="*/ 124 w 193"/>
                  <a:gd name="T31" fmla="*/ 5 h 83"/>
                  <a:gd name="T32" fmla="*/ 92 w 193"/>
                  <a:gd name="T33" fmla="*/ 0 h 83"/>
                  <a:gd name="T34" fmla="*/ 50 w 193"/>
                  <a:gd name="T35" fmla="*/ 5 h 83"/>
                  <a:gd name="T36" fmla="*/ 0 w 193"/>
                  <a:gd name="T37" fmla="*/ 23 h 83"/>
                  <a:gd name="T38" fmla="*/ 0 w 193"/>
                  <a:gd name="T39" fmla="*/ 23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3" h="83">
                    <a:moveTo>
                      <a:pt x="0" y="23"/>
                    </a:moveTo>
                    <a:lnTo>
                      <a:pt x="0" y="23"/>
                    </a:lnTo>
                    <a:lnTo>
                      <a:pt x="18" y="37"/>
                    </a:lnTo>
                    <a:lnTo>
                      <a:pt x="36" y="56"/>
                    </a:lnTo>
                    <a:lnTo>
                      <a:pt x="59" y="69"/>
                    </a:lnTo>
                    <a:lnTo>
                      <a:pt x="87" y="79"/>
                    </a:lnTo>
                    <a:lnTo>
                      <a:pt x="124" y="83"/>
                    </a:lnTo>
                    <a:lnTo>
                      <a:pt x="138" y="79"/>
                    </a:lnTo>
                    <a:lnTo>
                      <a:pt x="156" y="74"/>
                    </a:lnTo>
                    <a:lnTo>
                      <a:pt x="175" y="65"/>
                    </a:lnTo>
                    <a:lnTo>
                      <a:pt x="193" y="51"/>
                    </a:lnTo>
                    <a:lnTo>
                      <a:pt x="193" y="51"/>
                    </a:lnTo>
                    <a:lnTo>
                      <a:pt x="184" y="37"/>
                    </a:lnTo>
                    <a:lnTo>
                      <a:pt x="170" y="28"/>
                    </a:lnTo>
                    <a:lnTo>
                      <a:pt x="152" y="14"/>
                    </a:lnTo>
                    <a:lnTo>
                      <a:pt x="124" y="5"/>
                    </a:lnTo>
                    <a:lnTo>
                      <a:pt x="92" y="0"/>
                    </a:lnTo>
                    <a:lnTo>
                      <a:pt x="50" y="5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7" name="Freeform 109"/>
              <p:cNvSpPr>
                <a:spLocks/>
              </p:cNvSpPr>
              <p:nvPr/>
            </p:nvSpPr>
            <p:spPr bwMode="auto">
              <a:xfrm>
                <a:off x="1977067" y="2047082"/>
                <a:ext cx="103133" cy="139700"/>
              </a:xfrm>
              <a:custGeom>
                <a:avLst/>
                <a:gdLst>
                  <a:gd name="T0" fmla="*/ 64 w 64"/>
                  <a:gd name="T1" fmla="*/ 88 h 88"/>
                  <a:gd name="T2" fmla="*/ 64 w 64"/>
                  <a:gd name="T3" fmla="*/ 88 h 88"/>
                  <a:gd name="T4" fmla="*/ 55 w 64"/>
                  <a:gd name="T5" fmla="*/ 83 h 88"/>
                  <a:gd name="T6" fmla="*/ 32 w 64"/>
                  <a:gd name="T7" fmla="*/ 74 h 88"/>
                  <a:gd name="T8" fmla="*/ 23 w 64"/>
                  <a:gd name="T9" fmla="*/ 65 h 88"/>
                  <a:gd name="T10" fmla="*/ 14 w 64"/>
                  <a:gd name="T11" fmla="*/ 51 h 88"/>
                  <a:gd name="T12" fmla="*/ 4 w 64"/>
                  <a:gd name="T13" fmla="*/ 28 h 88"/>
                  <a:gd name="T14" fmla="*/ 0 w 64"/>
                  <a:gd name="T15" fmla="*/ 0 h 88"/>
                  <a:gd name="T16" fmla="*/ 0 w 64"/>
                  <a:gd name="T17" fmla="*/ 0 h 88"/>
                  <a:gd name="T18" fmla="*/ 14 w 64"/>
                  <a:gd name="T19" fmla="*/ 5 h 88"/>
                  <a:gd name="T20" fmla="*/ 32 w 64"/>
                  <a:gd name="T21" fmla="*/ 19 h 88"/>
                  <a:gd name="T22" fmla="*/ 46 w 64"/>
                  <a:gd name="T23" fmla="*/ 28 h 88"/>
                  <a:gd name="T24" fmla="*/ 55 w 64"/>
                  <a:gd name="T25" fmla="*/ 42 h 88"/>
                  <a:gd name="T26" fmla="*/ 64 w 64"/>
                  <a:gd name="T27" fmla="*/ 60 h 88"/>
                  <a:gd name="T28" fmla="*/ 64 w 64"/>
                  <a:gd name="T29" fmla="*/ 88 h 88"/>
                  <a:gd name="T30" fmla="*/ 64 w 64"/>
                  <a:gd name="T31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88">
                    <a:moveTo>
                      <a:pt x="64" y="88"/>
                    </a:moveTo>
                    <a:lnTo>
                      <a:pt x="64" y="88"/>
                    </a:lnTo>
                    <a:lnTo>
                      <a:pt x="55" y="83"/>
                    </a:lnTo>
                    <a:lnTo>
                      <a:pt x="32" y="74"/>
                    </a:lnTo>
                    <a:lnTo>
                      <a:pt x="23" y="65"/>
                    </a:lnTo>
                    <a:lnTo>
                      <a:pt x="14" y="51"/>
                    </a:lnTo>
                    <a:lnTo>
                      <a:pt x="4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5"/>
                    </a:lnTo>
                    <a:lnTo>
                      <a:pt x="32" y="19"/>
                    </a:lnTo>
                    <a:lnTo>
                      <a:pt x="46" y="28"/>
                    </a:lnTo>
                    <a:lnTo>
                      <a:pt x="55" y="42"/>
                    </a:lnTo>
                    <a:lnTo>
                      <a:pt x="64" y="60"/>
                    </a:lnTo>
                    <a:lnTo>
                      <a:pt x="64" y="88"/>
                    </a:lnTo>
                    <a:lnTo>
                      <a:pt x="64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8" name="Freeform 110"/>
              <p:cNvSpPr>
                <a:spLocks/>
              </p:cNvSpPr>
              <p:nvPr/>
            </p:nvSpPr>
            <p:spPr bwMode="auto">
              <a:xfrm>
                <a:off x="2147881" y="2055019"/>
                <a:ext cx="111190" cy="263525"/>
              </a:xfrm>
              <a:custGeom>
                <a:avLst/>
                <a:gdLst>
                  <a:gd name="T0" fmla="*/ 32 w 69"/>
                  <a:gd name="T1" fmla="*/ 166 h 166"/>
                  <a:gd name="T2" fmla="*/ 32 w 69"/>
                  <a:gd name="T3" fmla="*/ 166 h 166"/>
                  <a:gd name="T4" fmla="*/ 23 w 69"/>
                  <a:gd name="T5" fmla="*/ 152 h 166"/>
                  <a:gd name="T6" fmla="*/ 13 w 69"/>
                  <a:gd name="T7" fmla="*/ 133 h 166"/>
                  <a:gd name="T8" fmla="*/ 4 w 69"/>
                  <a:gd name="T9" fmla="*/ 115 h 166"/>
                  <a:gd name="T10" fmla="*/ 0 w 69"/>
                  <a:gd name="T11" fmla="*/ 87 h 166"/>
                  <a:gd name="T12" fmla="*/ 4 w 69"/>
                  <a:gd name="T13" fmla="*/ 60 h 166"/>
                  <a:gd name="T14" fmla="*/ 18 w 69"/>
                  <a:gd name="T15" fmla="*/ 32 h 166"/>
                  <a:gd name="T16" fmla="*/ 41 w 69"/>
                  <a:gd name="T17" fmla="*/ 0 h 166"/>
                  <a:gd name="T18" fmla="*/ 41 w 69"/>
                  <a:gd name="T19" fmla="*/ 0 h 166"/>
                  <a:gd name="T20" fmla="*/ 50 w 69"/>
                  <a:gd name="T21" fmla="*/ 14 h 166"/>
                  <a:gd name="T22" fmla="*/ 55 w 69"/>
                  <a:gd name="T23" fmla="*/ 32 h 166"/>
                  <a:gd name="T24" fmla="*/ 64 w 69"/>
                  <a:gd name="T25" fmla="*/ 51 h 166"/>
                  <a:gd name="T26" fmla="*/ 69 w 69"/>
                  <a:gd name="T27" fmla="*/ 78 h 166"/>
                  <a:gd name="T28" fmla="*/ 64 w 69"/>
                  <a:gd name="T29" fmla="*/ 106 h 166"/>
                  <a:gd name="T30" fmla="*/ 55 w 69"/>
                  <a:gd name="T31" fmla="*/ 133 h 166"/>
                  <a:gd name="T32" fmla="*/ 32 w 69"/>
                  <a:gd name="T33" fmla="*/ 166 h 166"/>
                  <a:gd name="T34" fmla="*/ 32 w 69"/>
                  <a:gd name="T35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66">
                    <a:moveTo>
                      <a:pt x="32" y="166"/>
                    </a:moveTo>
                    <a:lnTo>
                      <a:pt x="32" y="166"/>
                    </a:lnTo>
                    <a:lnTo>
                      <a:pt x="23" y="152"/>
                    </a:lnTo>
                    <a:lnTo>
                      <a:pt x="13" y="133"/>
                    </a:lnTo>
                    <a:lnTo>
                      <a:pt x="4" y="115"/>
                    </a:lnTo>
                    <a:lnTo>
                      <a:pt x="0" y="87"/>
                    </a:lnTo>
                    <a:lnTo>
                      <a:pt x="4" y="60"/>
                    </a:lnTo>
                    <a:lnTo>
                      <a:pt x="18" y="32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50" y="14"/>
                    </a:lnTo>
                    <a:lnTo>
                      <a:pt x="55" y="32"/>
                    </a:lnTo>
                    <a:lnTo>
                      <a:pt x="64" y="51"/>
                    </a:lnTo>
                    <a:lnTo>
                      <a:pt x="69" y="78"/>
                    </a:lnTo>
                    <a:lnTo>
                      <a:pt x="64" y="106"/>
                    </a:lnTo>
                    <a:lnTo>
                      <a:pt x="55" y="133"/>
                    </a:lnTo>
                    <a:lnTo>
                      <a:pt x="32" y="166"/>
                    </a:lnTo>
                    <a:lnTo>
                      <a:pt x="32" y="16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9" name="Freeform 111"/>
              <p:cNvSpPr>
                <a:spLocks/>
              </p:cNvSpPr>
              <p:nvPr/>
            </p:nvSpPr>
            <p:spPr bwMode="auto">
              <a:xfrm>
                <a:off x="1293813" y="2266157"/>
                <a:ext cx="215934" cy="277813"/>
              </a:xfrm>
              <a:custGeom>
                <a:avLst/>
                <a:gdLst>
                  <a:gd name="T0" fmla="*/ 0 w 134"/>
                  <a:gd name="T1" fmla="*/ 0 h 175"/>
                  <a:gd name="T2" fmla="*/ 0 w 134"/>
                  <a:gd name="T3" fmla="*/ 0 h 175"/>
                  <a:gd name="T4" fmla="*/ 0 w 134"/>
                  <a:gd name="T5" fmla="*/ 28 h 175"/>
                  <a:gd name="T6" fmla="*/ 5 w 134"/>
                  <a:gd name="T7" fmla="*/ 56 h 175"/>
                  <a:gd name="T8" fmla="*/ 14 w 134"/>
                  <a:gd name="T9" fmla="*/ 83 h 175"/>
                  <a:gd name="T10" fmla="*/ 28 w 134"/>
                  <a:gd name="T11" fmla="*/ 115 h 175"/>
                  <a:gd name="T12" fmla="*/ 42 w 134"/>
                  <a:gd name="T13" fmla="*/ 129 h 175"/>
                  <a:gd name="T14" fmla="*/ 51 w 134"/>
                  <a:gd name="T15" fmla="*/ 143 h 175"/>
                  <a:gd name="T16" fmla="*/ 69 w 134"/>
                  <a:gd name="T17" fmla="*/ 157 h 175"/>
                  <a:gd name="T18" fmla="*/ 88 w 134"/>
                  <a:gd name="T19" fmla="*/ 166 h 175"/>
                  <a:gd name="T20" fmla="*/ 111 w 134"/>
                  <a:gd name="T21" fmla="*/ 171 h 175"/>
                  <a:gd name="T22" fmla="*/ 134 w 134"/>
                  <a:gd name="T23" fmla="*/ 175 h 175"/>
                  <a:gd name="T24" fmla="*/ 134 w 134"/>
                  <a:gd name="T25" fmla="*/ 175 h 175"/>
                  <a:gd name="T26" fmla="*/ 134 w 134"/>
                  <a:gd name="T27" fmla="*/ 157 h 175"/>
                  <a:gd name="T28" fmla="*/ 134 w 134"/>
                  <a:gd name="T29" fmla="*/ 138 h 175"/>
                  <a:gd name="T30" fmla="*/ 129 w 134"/>
                  <a:gd name="T31" fmla="*/ 115 h 175"/>
                  <a:gd name="T32" fmla="*/ 115 w 134"/>
                  <a:gd name="T33" fmla="*/ 88 h 175"/>
                  <a:gd name="T34" fmla="*/ 92 w 134"/>
                  <a:gd name="T35" fmla="*/ 60 h 175"/>
                  <a:gd name="T36" fmla="*/ 55 w 134"/>
                  <a:gd name="T37" fmla="*/ 28 h 175"/>
                  <a:gd name="T38" fmla="*/ 0 w 134"/>
                  <a:gd name="T39" fmla="*/ 0 h 175"/>
                  <a:gd name="T40" fmla="*/ 0 w 134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4" h="175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5" y="56"/>
                    </a:lnTo>
                    <a:lnTo>
                      <a:pt x="14" y="83"/>
                    </a:lnTo>
                    <a:lnTo>
                      <a:pt x="28" y="115"/>
                    </a:lnTo>
                    <a:lnTo>
                      <a:pt x="42" y="129"/>
                    </a:lnTo>
                    <a:lnTo>
                      <a:pt x="51" y="143"/>
                    </a:lnTo>
                    <a:lnTo>
                      <a:pt x="69" y="157"/>
                    </a:lnTo>
                    <a:lnTo>
                      <a:pt x="88" y="166"/>
                    </a:lnTo>
                    <a:lnTo>
                      <a:pt x="111" y="171"/>
                    </a:lnTo>
                    <a:lnTo>
                      <a:pt x="134" y="175"/>
                    </a:lnTo>
                    <a:lnTo>
                      <a:pt x="134" y="175"/>
                    </a:lnTo>
                    <a:lnTo>
                      <a:pt x="134" y="157"/>
                    </a:lnTo>
                    <a:lnTo>
                      <a:pt x="134" y="138"/>
                    </a:lnTo>
                    <a:lnTo>
                      <a:pt x="129" y="115"/>
                    </a:lnTo>
                    <a:lnTo>
                      <a:pt x="115" y="88"/>
                    </a:lnTo>
                    <a:lnTo>
                      <a:pt x="92" y="60"/>
                    </a:lnTo>
                    <a:lnTo>
                      <a:pt x="55" y="2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0" name="Freeform 112"/>
              <p:cNvSpPr>
                <a:spLocks/>
              </p:cNvSpPr>
              <p:nvPr/>
            </p:nvSpPr>
            <p:spPr bwMode="auto">
              <a:xfrm>
                <a:off x="1509747" y="2245519"/>
                <a:ext cx="74127" cy="182563"/>
              </a:xfrm>
              <a:custGeom>
                <a:avLst/>
                <a:gdLst>
                  <a:gd name="T0" fmla="*/ 14 w 46"/>
                  <a:gd name="T1" fmla="*/ 115 h 115"/>
                  <a:gd name="T2" fmla="*/ 14 w 46"/>
                  <a:gd name="T3" fmla="*/ 115 h 115"/>
                  <a:gd name="T4" fmla="*/ 9 w 46"/>
                  <a:gd name="T5" fmla="*/ 105 h 115"/>
                  <a:gd name="T6" fmla="*/ 4 w 46"/>
                  <a:gd name="T7" fmla="*/ 96 h 115"/>
                  <a:gd name="T8" fmla="*/ 0 w 46"/>
                  <a:gd name="T9" fmla="*/ 82 h 115"/>
                  <a:gd name="T10" fmla="*/ 0 w 46"/>
                  <a:gd name="T11" fmla="*/ 64 h 115"/>
                  <a:gd name="T12" fmla="*/ 4 w 46"/>
                  <a:gd name="T13" fmla="*/ 46 h 115"/>
                  <a:gd name="T14" fmla="*/ 14 w 46"/>
                  <a:gd name="T15" fmla="*/ 23 h 115"/>
                  <a:gd name="T16" fmla="*/ 32 w 46"/>
                  <a:gd name="T17" fmla="*/ 0 h 115"/>
                  <a:gd name="T18" fmla="*/ 32 w 46"/>
                  <a:gd name="T19" fmla="*/ 0 h 115"/>
                  <a:gd name="T20" fmla="*/ 37 w 46"/>
                  <a:gd name="T21" fmla="*/ 9 h 115"/>
                  <a:gd name="T22" fmla="*/ 46 w 46"/>
                  <a:gd name="T23" fmla="*/ 36 h 115"/>
                  <a:gd name="T24" fmla="*/ 46 w 46"/>
                  <a:gd name="T25" fmla="*/ 55 h 115"/>
                  <a:gd name="T26" fmla="*/ 41 w 46"/>
                  <a:gd name="T27" fmla="*/ 73 h 115"/>
                  <a:gd name="T28" fmla="*/ 32 w 46"/>
                  <a:gd name="T29" fmla="*/ 96 h 115"/>
                  <a:gd name="T30" fmla="*/ 14 w 46"/>
                  <a:gd name="T31" fmla="*/ 115 h 115"/>
                  <a:gd name="T32" fmla="*/ 14 w 46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6" h="115">
                    <a:moveTo>
                      <a:pt x="14" y="115"/>
                    </a:moveTo>
                    <a:lnTo>
                      <a:pt x="14" y="115"/>
                    </a:lnTo>
                    <a:lnTo>
                      <a:pt x="9" y="105"/>
                    </a:lnTo>
                    <a:lnTo>
                      <a:pt x="4" y="96"/>
                    </a:lnTo>
                    <a:lnTo>
                      <a:pt x="0" y="82"/>
                    </a:lnTo>
                    <a:lnTo>
                      <a:pt x="0" y="64"/>
                    </a:lnTo>
                    <a:lnTo>
                      <a:pt x="4" y="46"/>
                    </a:lnTo>
                    <a:lnTo>
                      <a:pt x="14" y="23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9"/>
                    </a:lnTo>
                    <a:lnTo>
                      <a:pt x="46" y="36"/>
                    </a:lnTo>
                    <a:lnTo>
                      <a:pt x="46" y="55"/>
                    </a:lnTo>
                    <a:lnTo>
                      <a:pt x="41" y="73"/>
                    </a:lnTo>
                    <a:lnTo>
                      <a:pt x="32" y="96"/>
                    </a:lnTo>
                    <a:lnTo>
                      <a:pt x="14" y="115"/>
                    </a:lnTo>
                    <a:lnTo>
                      <a:pt x="14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1" name="Freeform 113"/>
              <p:cNvSpPr>
                <a:spLocks/>
              </p:cNvSpPr>
              <p:nvPr/>
            </p:nvSpPr>
            <p:spPr bwMode="auto">
              <a:xfrm>
                <a:off x="1524250" y="2428082"/>
                <a:ext cx="214323" cy="196850"/>
              </a:xfrm>
              <a:custGeom>
                <a:avLst/>
                <a:gdLst>
                  <a:gd name="T0" fmla="*/ 0 w 133"/>
                  <a:gd name="T1" fmla="*/ 124 h 124"/>
                  <a:gd name="T2" fmla="*/ 0 w 133"/>
                  <a:gd name="T3" fmla="*/ 124 h 124"/>
                  <a:gd name="T4" fmla="*/ 0 w 133"/>
                  <a:gd name="T5" fmla="*/ 106 h 124"/>
                  <a:gd name="T6" fmla="*/ 5 w 133"/>
                  <a:gd name="T7" fmla="*/ 87 h 124"/>
                  <a:gd name="T8" fmla="*/ 18 w 133"/>
                  <a:gd name="T9" fmla="*/ 64 h 124"/>
                  <a:gd name="T10" fmla="*/ 32 w 133"/>
                  <a:gd name="T11" fmla="*/ 41 h 124"/>
                  <a:gd name="T12" fmla="*/ 55 w 133"/>
                  <a:gd name="T13" fmla="*/ 18 h 124"/>
                  <a:gd name="T14" fmla="*/ 74 w 133"/>
                  <a:gd name="T15" fmla="*/ 13 h 124"/>
                  <a:gd name="T16" fmla="*/ 92 w 133"/>
                  <a:gd name="T17" fmla="*/ 4 h 124"/>
                  <a:gd name="T18" fmla="*/ 110 w 133"/>
                  <a:gd name="T19" fmla="*/ 0 h 124"/>
                  <a:gd name="T20" fmla="*/ 133 w 133"/>
                  <a:gd name="T21" fmla="*/ 0 h 124"/>
                  <a:gd name="T22" fmla="*/ 133 w 133"/>
                  <a:gd name="T23" fmla="*/ 0 h 124"/>
                  <a:gd name="T24" fmla="*/ 129 w 133"/>
                  <a:gd name="T25" fmla="*/ 18 h 124"/>
                  <a:gd name="T26" fmla="*/ 124 w 133"/>
                  <a:gd name="T27" fmla="*/ 36 h 124"/>
                  <a:gd name="T28" fmla="*/ 110 w 133"/>
                  <a:gd name="T29" fmla="*/ 59 h 124"/>
                  <a:gd name="T30" fmla="*/ 92 w 133"/>
                  <a:gd name="T31" fmla="*/ 83 h 124"/>
                  <a:gd name="T32" fmla="*/ 69 w 133"/>
                  <a:gd name="T33" fmla="*/ 101 h 124"/>
                  <a:gd name="T34" fmla="*/ 41 w 133"/>
                  <a:gd name="T35" fmla="*/ 119 h 124"/>
                  <a:gd name="T36" fmla="*/ 0 w 133"/>
                  <a:gd name="T37" fmla="*/ 124 h 124"/>
                  <a:gd name="T38" fmla="*/ 0 w 133"/>
                  <a:gd name="T39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124">
                    <a:moveTo>
                      <a:pt x="0" y="124"/>
                    </a:moveTo>
                    <a:lnTo>
                      <a:pt x="0" y="124"/>
                    </a:lnTo>
                    <a:lnTo>
                      <a:pt x="0" y="106"/>
                    </a:lnTo>
                    <a:lnTo>
                      <a:pt x="5" y="87"/>
                    </a:lnTo>
                    <a:lnTo>
                      <a:pt x="18" y="64"/>
                    </a:lnTo>
                    <a:lnTo>
                      <a:pt x="32" y="41"/>
                    </a:lnTo>
                    <a:lnTo>
                      <a:pt x="55" y="18"/>
                    </a:lnTo>
                    <a:lnTo>
                      <a:pt x="74" y="13"/>
                    </a:lnTo>
                    <a:lnTo>
                      <a:pt x="92" y="4"/>
                    </a:lnTo>
                    <a:lnTo>
                      <a:pt x="110" y="0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29" y="18"/>
                    </a:lnTo>
                    <a:lnTo>
                      <a:pt x="124" y="36"/>
                    </a:lnTo>
                    <a:lnTo>
                      <a:pt x="110" y="59"/>
                    </a:lnTo>
                    <a:lnTo>
                      <a:pt x="92" y="83"/>
                    </a:lnTo>
                    <a:lnTo>
                      <a:pt x="69" y="101"/>
                    </a:lnTo>
                    <a:lnTo>
                      <a:pt x="41" y="119"/>
                    </a:lnTo>
                    <a:lnTo>
                      <a:pt x="0" y="124"/>
                    </a:lnTo>
                    <a:lnTo>
                      <a:pt x="0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2" name="Freeform 114"/>
              <p:cNvSpPr>
                <a:spLocks/>
              </p:cNvSpPr>
              <p:nvPr/>
            </p:nvSpPr>
            <p:spPr bwMode="auto">
              <a:xfrm>
                <a:off x="2584583" y="3501232"/>
                <a:ext cx="244940" cy="277813"/>
              </a:xfrm>
              <a:custGeom>
                <a:avLst/>
                <a:gdLst>
                  <a:gd name="T0" fmla="*/ 152 w 152"/>
                  <a:gd name="T1" fmla="*/ 0 h 175"/>
                  <a:gd name="T2" fmla="*/ 152 w 152"/>
                  <a:gd name="T3" fmla="*/ 0 h 175"/>
                  <a:gd name="T4" fmla="*/ 124 w 152"/>
                  <a:gd name="T5" fmla="*/ 10 h 175"/>
                  <a:gd name="T6" fmla="*/ 101 w 152"/>
                  <a:gd name="T7" fmla="*/ 19 h 175"/>
                  <a:gd name="T8" fmla="*/ 69 w 152"/>
                  <a:gd name="T9" fmla="*/ 33 h 175"/>
                  <a:gd name="T10" fmla="*/ 42 w 152"/>
                  <a:gd name="T11" fmla="*/ 56 h 175"/>
                  <a:gd name="T12" fmla="*/ 28 w 152"/>
                  <a:gd name="T13" fmla="*/ 69 h 175"/>
                  <a:gd name="T14" fmla="*/ 19 w 152"/>
                  <a:gd name="T15" fmla="*/ 83 h 175"/>
                  <a:gd name="T16" fmla="*/ 9 w 152"/>
                  <a:gd name="T17" fmla="*/ 102 h 175"/>
                  <a:gd name="T18" fmla="*/ 5 w 152"/>
                  <a:gd name="T19" fmla="*/ 125 h 175"/>
                  <a:gd name="T20" fmla="*/ 0 w 152"/>
                  <a:gd name="T21" fmla="*/ 148 h 175"/>
                  <a:gd name="T22" fmla="*/ 5 w 152"/>
                  <a:gd name="T23" fmla="*/ 175 h 175"/>
                  <a:gd name="T24" fmla="*/ 5 w 152"/>
                  <a:gd name="T25" fmla="*/ 175 h 175"/>
                  <a:gd name="T26" fmla="*/ 23 w 152"/>
                  <a:gd name="T27" fmla="*/ 171 h 175"/>
                  <a:gd name="T28" fmla="*/ 42 w 152"/>
                  <a:gd name="T29" fmla="*/ 166 h 175"/>
                  <a:gd name="T30" fmla="*/ 65 w 152"/>
                  <a:gd name="T31" fmla="*/ 157 h 175"/>
                  <a:gd name="T32" fmla="*/ 88 w 152"/>
                  <a:gd name="T33" fmla="*/ 134 h 175"/>
                  <a:gd name="T34" fmla="*/ 115 w 152"/>
                  <a:gd name="T35" fmla="*/ 106 h 175"/>
                  <a:gd name="T36" fmla="*/ 134 w 152"/>
                  <a:gd name="T37" fmla="*/ 60 h 175"/>
                  <a:gd name="T38" fmla="*/ 152 w 152"/>
                  <a:gd name="T39" fmla="*/ 0 h 175"/>
                  <a:gd name="T40" fmla="*/ 152 w 152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2" h="175">
                    <a:moveTo>
                      <a:pt x="152" y="0"/>
                    </a:moveTo>
                    <a:lnTo>
                      <a:pt x="152" y="0"/>
                    </a:lnTo>
                    <a:lnTo>
                      <a:pt x="124" y="10"/>
                    </a:lnTo>
                    <a:lnTo>
                      <a:pt x="101" y="19"/>
                    </a:lnTo>
                    <a:lnTo>
                      <a:pt x="69" y="33"/>
                    </a:lnTo>
                    <a:lnTo>
                      <a:pt x="42" y="56"/>
                    </a:lnTo>
                    <a:lnTo>
                      <a:pt x="28" y="69"/>
                    </a:lnTo>
                    <a:lnTo>
                      <a:pt x="19" y="83"/>
                    </a:lnTo>
                    <a:lnTo>
                      <a:pt x="9" y="102"/>
                    </a:lnTo>
                    <a:lnTo>
                      <a:pt x="5" y="125"/>
                    </a:lnTo>
                    <a:lnTo>
                      <a:pt x="0" y="148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3" y="171"/>
                    </a:lnTo>
                    <a:lnTo>
                      <a:pt x="42" y="166"/>
                    </a:lnTo>
                    <a:lnTo>
                      <a:pt x="65" y="157"/>
                    </a:lnTo>
                    <a:lnTo>
                      <a:pt x="88" y="134"/>
                    </a:lnTo>
                    <a:lnTo>
                      <a:pt x="115" y="106"/>
                    </a:lnTo>
                    <a:lnTo>
                      <a:pt x="134" y="60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3" name="Freeform 115"/>
              <p:cNvSpPr>
                <a:spLocks/>
              </p:cNvSpPr>
              <p:nvPr/>
            </p:nvSpPr>
            <p:spPr bwMode="auto">
              <a:xfrm>
                <a:off x="2718334" y="3736182"/>
                <a:ext cx="193374" cy="73025"/>
              </a:xfrm>
              <a:custGeom>
                <a:avLst/>
                <a:gdLst>
                  <a:gd name="T0" fmla="*/ 0 w 120"/>
                  <a:gd name="T1" fmla="*/ 27 h 46"/>
                  <a:gd name="T2" fmla="*/ 0 w 120"/>
                  <a:gd name="T3" fmla="*/ 27 h 46"/>
                  <a:gd name="T4" fmla="*/ 5 w 120"/>
                  <a:gd name="T5" fmla="*/ 18 h 46"/>
                  <a:gd name="T6" fmla="*/ 14 w 120"/>
                  <a:gd name="T7" fmla="*/ 9 h 46"/>
                  <a:gd name="T8" fmla="*/ 28 w 120"/>
                  <a:gd name="T9" fmla="*/ 4 h 46"/>
                  <a:gd name="T10" fmla="*/ 46 w 120"/>
                  <a:gd name="T11" fmla="*/ 0 h 46"/>
                  <a:gd name="T12" fmla="*/ 64 w 120"/>
                  <a:gd name="T13" fmla="*/ 0 h 46"/>
                  <a:gd name="T14" fmla="*/ 92 w 120"/>
                  <a:gd name="T15" fmla="*/ 4 h 46"/>
                  <a:gd name="T16" fmla="*/ 120 w 120"/>
                  <a:gd name="T17" fmla="*/ 18 h 46"/>
                  <a:gd name="T18" fmla="*/ 120 w 120"/>
                  <a:gd name="T19" fmla="*/ 18 h 46"/>
                  <a:gd name="T20" fmla="*/ 110 w 120"/>
                  <a:gd name="T21" fmla="*/ 27 h 46"/>
                  <a:gd name="T22" fmla="*/ 83 w 120"/>
                  <a:gd name="T23" fmla="*/ 41 h 46"/>
                  <a:gd name="T24" fmla="*/ 64 w 120"/>
                  <a:gd name="T25" fmla="*/ 46 h 46"/>
                  <a:gd name="T26" fmla="*/ 46 w 120"/>
                  <a:gd name="T27" fmla="*/ 46 h 46"/>
                  <a:gd name="T28" fmla="*/ 23 w 120"/>
                  <a:gd name="T29" fmla="*/ 37 h 46"/>
                  <a:gd name="T30" fmla="*/ 0 w 120"/>
                  <a:gd name="T31" fmla="*/ 27 h 46"/>
                  <a:gd name="T32" fmla="*/ 0 w 120"/>
                  <a:gd name="T33" fmla="*/ 2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0" h="46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9"/>
                    </a:lnTo>
                    <a:lnTo>
                      <a:pt x="28" y="4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4"/>
                    </a:lnTo>
                    <a:lnTo>
                      <a:pt x="120" y="18"/>
                    </a:lnTo>
                    <a:lnTo>
                      <a:pt x="120" y="18"/>
                    </a:lnTo>
                    <a:lnTo>
                      <a:pt x="110" y="27"/>
                    </a:lnTo>
                    <a:lnTo>
                      <a:pt x="83" y="41"/>
                    </a:lnTo>
                    <a:lnTo>
                      <a:pt x="64" y="46"/>
                    </a:lnTo>
                    <a:lnTo>
                      <a:pt x="46" y="46"/>
                    </a:lnTo>
                    <a:lnTo>
                      <a:pt x="23" y="37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4" name="Freeform 116"/>
              <p:cNvSpPr>
                <a:spLocks/>
              </p:cNvSpPr>
              <p:nvPr/>
            </p:nvSpPr>
            <p:spPr bwMode="auto">
              <a:xfrm>
                <a:off x="2792459" y="3708852"/>
                <a:ext cx="251386" cy="182563"/>
              </a:xfrm>
              <a:custGeom>
                <a:avLst/>
                <a:gdLst>
                  <a:gd name="T0" fmla="*/ 0 w 156"/>
                  <a:gd name="T1" fmla="*/ 0 h 115"/>
                  <a:gd name="T2" fmla="*/ 0 w 156"/>
                  <a:gd name="T3" fmla="*/ 0 h 115"/>
                  <a:gd name="T4" fmla="*/ 23 w 156"/>
                  <a:gd name="T5" fmla="*/ 0 h 115"/>
                  <a:gd name="T6" fmla="*/ 41 w 156"/>
                  <a:gd name="T7" fmla="*/ 0 h 115"/>
                  <a:gd name="T8" fmla="*/ 69 w 156"/>
                  <a:gd name="T9" fmla="*/ 4 h 115"/>
                  <a:gd name="T10" fmla="*/ 96 w 156"/>
                  <a:gd name="T11" fmla="*/ 18 h 115"/>
                  <a:gd name="T12" fmla="*/ 119 w 156"/>
                  <a:gd name="T13" fmla="*/ 37 h 115"/>
                  <a:gd name="T14" fmla="*/ 133 w 156"/>
                  <a:gd name="T15" fmla="*/ 50 h 115"/>
                  <a:gd name="T16" fmla="*/ 142 w 156"/>
                  <a:gd name="T17" fmla="*/ 69 h 115"/>
                  <a:gd name="T18" fmla="*/ 151 w 156"/>
                  <a:gd name="T19" fmla="*/ 87 h 115"/>
                  <a:gd name="T20" fmla="*/ 156 w 156"/>
                  <a:gd name="T21" fmla="*/ 115 h 115"/>
                  <a:gd name="T22" fmla="*/ 156 w 156"/>
                  <a:gd name="T23" fmla="*/ 115 h 115"/>
                  <a:gd name="T24" fmla="*/ 138 w 156"/>
                  <a:gd name="T25" fmla="*/ 110 h 115"/>
                  <a:gd name="T26" fmla="*/ 119 w 156"/>
                  <a:gd name="T27" fmla="*/ 110 h 115"/>
                  <a:gd name="T28" fmla="*/ 92 w 156"/>
                  <a:gd name="T29" fmla="*/ 101 h 115"/>
                  <a:gd name="T30" fmla="*/ 64 w 156"/>
                  <a:gd name="T31" fmla="*/ 87 h 115"/>
                  <a:gd name="T32" fmla="*/ 41 w 156"/>
                  <a:gd name="T33" fmla="*/ 69 h 115"/>
                  <a:gd name="T34" fmla="*/ 18 w 156"/>
                  <a:gd name="T35" fmla="*/ 37 h 115"/>
                  <a:gd name="T36" fmla="*/ 9 w 156"/>
                  <a:gd name="T37" fmla="*/ 18 h 115"/>
                  <a:gd name="T38" fmla="*/ 0 w 156"/>
                  <a:gd name="T39" fmla="*/ 0 h 115"/>
                  <a:gd name="T40" fmla="*/ 0 w 156"/>
                  <a:gd name="T41" fmla="*/ 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6" h="115">
                    <a:moveTo>
                      <a:pt x="0" y="0"/>
                    </a:moveTo>
                    <a:lnTo>
                      <a:pt x="0" y="0"/>
                    </a:lnTo>
                    <a:lnTo>
                      <a:pt x="23" y="0"/>
                    </a:lnTo>
                    <a:lnTo>
                      <a:pt x="41" y="0"/>
                    </a:lnTo>
                    <a:lnTo>
                      <a:pt x="69" y="4"/>
                    </a:lnTo>
                    <a:lnTo>
                      <a:pt x="96" y="18"/>
                    </a:lnTo>
                    <a:lnTo>
                      <a:pt x="119" y="37"/>
                    </a:lnTo>
                    <a:lnTo>
                      <a:pt x="133" y="50"/>
                    </a:lnTo>
                    <a:lnTo>
                      <a:pt x="142" y="69"/>
                    </a:lnTo>
                    <a:lnTo>
                      <a:pt x="151" y="87"/>
                    </a:lnTo>
                    <a:lnTo>
                      <a:pt x="156" y="115"/>
                    </a:lnTo>
                    <a:lnTo>
                      <a:pt x="156" y="115"/>
                    </a:lnTo>
                    <a:lnTo>
                      <a:pt x="138" y="110"/>
                    </a:lnTo>
                    <a:lnTo>
                      <a:pt x="119" y="110"/>
                    </a:lnTo>
                    <a:lnTo>
                      <a:pt x="92" y="101"/>
                    </a:lnTo>
                    <a:lnTo>
                      <a:pt x="64" y="87"/>
                    </a:lnTo>
                    <a:lnTo>
                      <a:pt x="41" y="69"/>
                    </a:lnTo>
                    <a:lnTo>
                      <a:pt x="18" y="37"/>
                    </a:lnTo>
                    <a:lnTo>
                      <a:pt x="9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5" name="Freeform 117"/>
              <p:cNvSpPr>
                <a:spLocks/>
              </p:cNvSpPr>
              <p:nvPr/>
            </p:nvSpPr>
            <p:spPr bwMode="auto">
              <a:xfrm>
                <a:off x="723360" y="2851944"/>
                <a:ext cx="362576" cy="168275"/>
              </a:xfrm>
              <a:custGeom>
                <a:avLst/>
                <a:gdLst>
                  <a:gd name="T0" fmla="*/ 0 w 225"/>
                  <a:gd name="T1" fmla="*/ 4 h 106"/>
                  <a:gd name="T2" fmla="*/ 0 w 225"/>
                  <a:gd name="T3" fmla="*/ 4 h 106"/>
                  <a:gd name="T4" fmla="*/ 18 w 225"/>
                  <a:gd name="T5" fmla="*/ 27 h 106"/>
                  <a:gd name="T6" fmla="*/ 37 w 225"/>
                  <a:gd name="T7" fmla="*/ 50 h 106"/>
                  <a:gd name="T8" fmla="*/ 64 w 225"/>
                  <a:gd name="T9" fmla="*/ 73 h 106"/>
                  <a:gd name="T10" fmla="*/ 97 w 225"/>
                  <a:gd name="T11" fmla="*/ 92 h 106"/>
                  <a:gd name="T12" fmla="*/ 115 w 225"/>
                  <a:gd name="T13" fmla="*/ 101 h 106"/>
                  <a:gd name="T14" fmla="*/ 133 w 225"/>
                  <a:gd name="T15" fmla="*/ 101 h 106"/>
                  <a:gd name="T16" fmla="*/ 156 w 225"/>
                  <a:gd name="T17" fmla="*/ 106 h 106"/>
                  <a:gd name="T18" fmla="*/ 179 w 225"/>
                  <a:gd name="T19" fmla="*/ 101 h 106"/>
                  <a:gd name="T20" fmla="*/ 202 w 225"/>
                  <a:gd name="T21" fmla="*/ 92 h 106"/>
                  <a:gd name="T22" fmla="*/ 225 w 225"/>
                  <a:gd name="T23" fmla="*/ 83 h 106"/>
                  <a:gd name="T24" fmla="*/ 225 w 225"/>
                  <a:gd name="T25" fmla="*/ 83 h 106"/>
                  <a:gd name="T26" fmla="*/ 216 w 225"/>
                  <a:gd name="T27" fmla="*/ 64 h 106"/>
                  <a:gd name="T28" fmla="*/ 207 w 225"/>
                  <a:gd name="T29" fmla="*/ 50 h 106"/>
                  <a:gd name="T30" fmla="*/ 184 w 225"/>
                  <a:gd name="T31" fmla="*/ 32 h 106"/>
                  <a:gd name="T32" fmla="*/ 156 w 225"/>
                  <a:gd name="T33" fmla="*/ 13 h 106"/>
                  <a:gd name="T34" fmla="*/ 115 w 225"/>
                  <a:gd name="T35" fmla="*/ 4 h 106"/>
                  <a:gd name="T36" fmla="*/ 64 w 225"/>
                  <a:gd name="T37" fmla="*/ 0 h 106"/>
                  <a:gd name="T38" fmla="*/ 37 w 225"/>
                  <a:gd name="T39" fmla="*/ 0 h 106"/>
                  <a:gd name="T40" fmla="*/ 0 w 225"/>
                  <a:gd name="T41" fmla="*/ 4 h 106"/>
                  <a:gd name="T42" fmla="*/ 0 w 225"/>
                  <a:gd name="T43" fmla="*/ 4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25" h="106">
                    <a:moveTo>
                      <a:pt x="0" y="4"/>
                    </a:moveTo>
                    <a:lnTo>
                      <a:pt x="0" y="4"/>
                    </a:lnTo>
                    <a:lnTo>
                      <a:pt x="18" y="27"/>
                    </a:lnTo>
                    <a:lnTo>
                      <a:pt x="37" y="50"/>
                    </a:lnTo>
                    <a:lnTo>
                      <a:pt x="64" y="73"/>
                    </a:lnTo>
                    <a:lnTo>
                      <a:pt x="97" y="92"/>
                    </a:lnTo>
                    <a:lnTo>
                      <a:pt x="115" y="101"/>
                    </a:lnTo>
                    <a:lnTo>
                      <a:pt x="133" y="101"/>
                    </a:lnTo>
                    <a:lnTo>
                      <a:pt x="156" y="106"/>
                    </a:lnTo>
                    <a:lnTo>
                      <a:pt x="179" y="101"/>
                    </a:lnTo>
                    <a:lnTo>
                      <a:pt x="202" y="92"/>
                    </a:lnTo>
                    <a:lnTo>
                      <a:pt x="225" y="83"/>
                    </a:lnTo>
                    <a:lnTo>
                      <a:pt x="225" y="83"/>
                    </a:lnTo>
                    <a:lnTo>
                      <a:pt x="216" y="64"/>
                    </a:lnTo>
                    <a:lnTo>
                      <a:pt x="207" y="50"/>
                    </a:lnTo>
                    <a:lnTo>
                      <a:pt x="184" y="32"/>
                    </a:lnTo>
                    <a:lnTo>
                      <a:pt x="156" y="13"/>
                    </a:lnTo>
                    <a:lnTo>
                      <a:pt x="115" y="4"/>
                    </a:lnTo>
                    <a:lnTo>
                      <a:pt x="64" y="0"/>
                    </a:lnTo>
                    <a:lnTo>
                      <a:pt x="37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6" name="Freeform 118"/>
              <p:cNvSpPr>
                <a:spLocks/>
              </p:cNvSpPr>
              <p:nvPr/>
            </p:nvSpPr>
            <p:spPr bwMode="auto">
              <a:xfrm>
                <a:off x="945740" y="2675732"/>
                <a:ext cx="96687" cy="182563"/>
              </a:xfrm>
              <a:custGeom>
                <a:avLst/>
                <a:gdLst>
                  <a:gd name="T0" fmla="*/ 60 w 60"/>
                  <a:gd name="T1" fmla="*/ 115 h 115"/>
                  <a:gd name="T2" fmla="*/ 60 w 60"/>
                  <a:gd name="T3" fmla="*/ 115 h 115"/>
                  <a:gd name="T4" fmla="*/ 46 w 60"/>
                  <a:gd name="T5" fmla="*/ 115 h 115"/>
                  <a:gd name="T6" fmla="*/ 37 w 60"/>
                  <a:gd name="T7" fmla="*/ 106 h 115"/>
                  <a:gd name="T8" fmla="*/ 23 w 60"/>
                  <a:gd name="T9" fmla="*/ 97 h 115"/>
                  <a:gd name="T10" fmla="*/ 14 w 60"/>
                  <a:gd name="T11" fmla="*/ 83 h 115"/>
                  <a:gd name="T12" fmla="*/ 5 w 60"/>
                  <a:gd name="T13" fmla="*/ 60 h 115"/>
                  <a:gd name="T14" fmla="*/ 0 w 60"/>
                  <a:gd name="T15" fmla="*/ 37 h 115"/>
                  <a:gd name="T16" fmla="*/ 5 w 60"/>
                  <a:gd name="T17" fmla="*/ 0 h 115"/>
                  <a:gd name="T18" fmla="*/ 5 w 60"/>
                  <a:gd name="T19" fmla="*/ 0 h 115"/>
                  <a:gd name="T20" fmla="*/ 14 w 60"/>
                  <a:gd name="T21" fmla="*/ 9 h 115"/>
                  <a:gd name="T22" fmla="*/ 37 w 60"/>
                  <a:gd name="T23" fmla="*/ 28 h 115"/>
                  <a:gd name="T24" fmla="*/ 51 w 60"/>
                  <a:gd name="T25" fmla="*/ 46 h 115"/>
                  <a:gd name="T26" fmla="*/ 55 w 60"/>
                  <a:gd name="T27" fmla="*/ 65 h 115"/>
                  <a:gd name="T28" fmla="*/ 60 w 60"/>
                  <a:gd name="T29" fmla="*/ 88 h 115"/>
                  <a:gd name="T30" fmla="*/ 60 w 60"/>
                  <a:gd name="T31" fmla="*/ 115 h 115"/>
                  <a:gd name="T32" fmla="*/ 60 w 60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15">
                    <a:moveTo>
                      <a:pt x="60" y="115"/>
                    </a:moveTo>
                    <a:lnTo>
                      <a:pt x="60" y="115"/>
                    </a:lnTo>
                    <a:lnTo>
                      <a:pt x="46" y="115"/>
                    </a:lnTo>
                    <a:lnTo>
                      <a:pt x="37" y="106"/>
                    </a:lnTo>
                    <a:lnTo>
                      <a:pt x="23" y="97"/>
                    </a:lnTo>
                    <a:lnTo>
                      <a:pt x="14" y="83"/>
                    </a:lnTo>
                    <a:lnTo>
                      <a:pt x="5" y="60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9"/>
                    </a:lnTo>
                    <a:lnTo>
                      <a:pt x="37" y="28"/>
                    </a:lnTo>
                    <a:lnTo>
                      <a:pt x="51" y="46"/>
                    </a:lnTo>
                    <a:lnTo>
                      <a:pt x="55" y="65"/>
                    </a:lnTo>
                    <a:lnTo>
                      <a:pt x="60" y="88"/>
                    </a:lnTo>
                    <a:lnTo>
                      <a:pt x="60" y="115"/>
                    </a:lnTo>
                    <a:lnTo>
                      <a:pt x="60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7" name="Freeform 119"/>
              <p:cNvSpPr>
                <a:spLocks/>
              </p:cNvSpPr>
              <p:nvPr/>
            </p:nvSpPr>
            <p:spPr bwMode="auto">
              <a:xfrm>
                <a:off x="1116554" y="2734469"/>
                <a:ext cx="133750" cy="314325"/>
              </a:xfrm>
              <a:custGeom>
                <a:avLst/>
                <a:gdLst>
                  <a:gd name="T0" fmla="*/ 23 w 83"/>
                  <a:gd name="T1" fmla="*/ 198 h 198"/>
                  <a:gd name="T2" fmla="*/ 23 w 83"/>
                  <a:gd name="T3" fmla="*/ 198 h 198"/>
                  <a:gd name="T4" fmla="*/ 14 w 83"/>
                  <a:gd name="T5" fmla="*/ 180 h 198"/>
                  <a:gd name="T6" fmla="*/ 4 w 83"/>
                  <a:gd name="T7" fmla="*/ 157 h 198"/>
                  <a:gd name="T8" fmla="*/ 0 w 83"/>
                  <a:gd name="T9" fmla="*/ 129 h 198"/>
                  <a:gd name="T10" fmla="*/ 0 w 83"/>
                  <a:gd name="T11" fmla="*/ 101 h 198"/>
                  <a:gd name="T12" fmla="*/ 9 w 83"/>
                  <a:gd name="T13" fmla="*/ 69 h 198"/>
                  <a:gd name="T14" fmla="*/ 18 w 83"/>
                  <a:gd name="T15" fmla="*/ 51 h 198"/>
                  <a:gd name="T16" fmla="*/ 32 w 83"/>
                  <a:gd name="T17" fmla="*/ 32 h 198"/>
                  <a:gd name="T18" fmla="*/ 50 w 83"/>
                  <a:gd name="T19" fmla="*/ 18 h 198"/>
                  <a:gd name="T20" fmla="*/ 69 w 83"/>
                  <a:gd name="T21" fmla="*/ 0 h 198"/>
                  <a:gd name="T22" fmla="*/ 69 w 83"/>
                  <a:gd name="T23" fmla="*/ 0 h 198"/>
                  <a:gd name="T24" fmla="*/ 78 w 83"/>
                  <a:gd name="T25" fmla="*/ 18 h 198"/>
                  <a:gd name="T26" fmla="*/ 83 w 83"/>
                  <a:gd name="T27" fmla="*/ 41 h 198"/>
                  <a:gd name="T28" fmla="*/ 83 w 83"/>
                  <a:gd name="T29" fmla="*/ 69 h 198"/>
                  <a:gd name="T30" fmla="*/ 83 w 83"/>
                  <a:gd name="T31" fmla="*/ 101 h 198"/>
                  <a:gd name="T32" fmla="*/ 73 w 83"/>
                  <a:gd name="T33" fmla="*/ 134 h 198"/>
                  <a:gd name="T34" fmla="*/ 55 w 83"/>
                  <a:gd name="T35" fmla="*/ 166 h 198"/>
                  <a:gd name="T36" fmla="*/ 41 w 83"/>
                  <a:gd name="T37" fmla="*/ 184 h 198"/>
                  <a:gd name="T38" fmla="*/ 23 w 83"/>
                  <a:gd name="T39" fmla="*/ 198 h 198"/>
                  <a:gd name="T40" fmla="*/ 23 w 83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3" h="198">
                    <a:moveTo>
                      <a:pt x="23" y="198"/>
                    </a:moveTo>
                    <a:lnTo>
                      <a:pt x="23" y="198"/>
                    </a:lnTo>
                    <a:lnTo>
                      <a:pt x="14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101"/>
                    </a:lnTo>
                    <a:lnTo>
                      <a:pt x="9" y="69"/>
                    </a:lnTo>
                    <a:lnTo>
                      <a:pt x="18" y="51"/>
                    </a:lnTo>
                    <a:lnTo>
                      <a:pt x="32" y="32"/>
                    </a:lnTo>
                    <a:lnTo>
                      <a:pt x="50" y="18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78" y="18"/>
                    </a:lnTo>
                    <a:lnTo>
                      <a:pt x="83" y="41"/>
                    </a:lnTo>
                    <a:lnTo>
                      <a:pt x="83" y="69"/>
                    </a:lnTo>
                    <a:lnTo>
                      <a:pt x="83" y="101"/>
                    </a:lnTo>
                    <a:lnTo>
                      <a:pt x="73" y="134"/>
                    </a:lnTo>
                    <a:lnTo>
                      <a:pt x="55" y="166"/>
                    </a:lnTo>
                    <a:lnTo>
                      <a:pt x="41" y="184"/>
                    </a:lnTo>
                    <a:lnTo>
                      <a:pt x="23" y="198"/>
                    </a:lnTo>
                    <a:lnTo>
                      <a:pt x="23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8" name="Freeform 120"/>
              <p:cNvSpPr>
                <a:spLocks/>
              </p:cNvSpPr>
              <p:nvPr/>
            </p:nvSpPr>
            <p:spPr bwMode="auto">
              <a:xfrm>
                <a:off x="945740" y="3683794"/>
                <a:ext cx="385136" cy="161925"/>
              </a:xfrm>
              <a:custGeom>
                <a:avLst/>
                <a:gdLst>
                  <a:gd name="T0" fmla="*/ 0 w 239"/>
                  <a:gd name="T1" fmla="*/ 74 h 102"/>
                  <a:gd name="T2" fmla="*/ 0 w 239"/>
                  <a:gd name="T3" fmla="*/ 74 h 102"/>
                  <a:gd name="T4" fmla="*/ 28 w 239"/>
                  <a:gd name="T5" fmla="*/ 88 h 102"/>
                  <a:gd name="T6" fmla="*/ 55 w 239"/>
                  <a:gd name="T7" fmla="*/ 93 h 102"/>
                  <a:gd name="T8" fmla="*/ 92 w 239"/>
                  <a:gd name="T9" fmla="*/ 102 h 102"/>
                  <a:gd name="T10" fmla="*/ 129 w 239"/>
                  <a:gd name="T11" fmla="*/ 102 h 102"/>
                  <a:gd name="T12" fmla="*/ 152 w 239"/>
                  <a:gd name="T13" fmla="*/ 97 h 102"/>
                  <a:gd name="T14" fmla="*/ 170 w 239"/>
                  <a:gd name="T15" fmla="*/ 88 h 102"/>
                  <a:gd name="T16" fmla="*/ 189 w 239"/>
                  <a:gd name="T17" fmla="*/ 79 h 102"/>
                  <a:gd name="T18" fmla="*/ 207 w 239"/>
                  <a:gd name="T19" fmla="*/ 65 h 102"/>
                  <a:gd name="T20" fmla="*/ 225 w 239"/>
                  <a:gd name="T21" fmla="*/ 47 h 102"/>
                  <a:gd name="T22" fmla="*/ 239 w 239"/>
                  <a:gd name="T23" fmla="*/ 24 h 102"/>
                  <a:gd name="T24" fmla="*/ 239 w 239"/>
                  <a:gd name="T25" fmla="*/ 24 h 102"/>
                  <a:gd name="T26" fmla="*/ 221 w 239"/>
                  <a:gd name="T27" fmla="*/ 10 h 102"/>
                  <a:gd name="T28" fmla="*/ 202 w 239"/>
                  <a:gd name="T29" fmla="*/ 5 h 102"/>
                  <a:gd name="T30" fmla="*/ 175 w 239"/>
                  <a:gd name="T31" fmla="*/ 0 h 102"/>
                  <a:gd name="T32" fmla="*/ 143 w 239"/>
                  <a:gd name="T33" fmla="*/ 0 h 102"/>
                  <a:gd name="T34" fmla="*/ 101 w 239"/>
                  <a:gd name="T35" fmla="*/ 10 h 102"/>
                  <a:gd name="T36" fmla="*/ 55 w 239"/>
                  <a:gd name="T37" fmla="*/ 33 h 102"/>
                  <a:gd name="T38" fmla="*/ 28 w 239"/>
                  <a:gd name="T39" fmla="*/ 51 h 102"/>
                  <a:gd name="T40" fmla="*/ 0 w 239"/>
                  <a:gd name="T41" fmla="*/ 74 h 102"/>
                  <a:gd name="T42" fmla="*/ 0 w 239"/>
                  <a:gd name="T43" fmla="*/ 74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39" h="102">
                    <a:moveTo>
                      <a:pt x="0" y="74"/>
                    </a:moveTo>
                    <a:lnTo>
                      <a:pt x="0" y="74"/>
                    </a:lnTo>
                    <a:lnTo>
                      <a:pt x="28" y="88"/>
                    </a:lnTo>
                    <a:lnTo>
                      <a:pt x="55" y="93"/>
                    </a:lnTo>
                    <a:lnTo>
                      <a:pt x="92" y="102"/>
                    </a:lnTo>
                    <a:lnTo>
                      <a:pt x="129" y="102"/>
                    </a:lnTo>
                    <a:lnTo>
                      <a:pt x="152" y="97"/>
                    </a:lnTo>
                    <a:lnTo>
                      <a:pt x="170" y="88"/>
                    </a:lnTo>
                    <a:lnTo>
                      <a:pt x="189" y="79"/>
                    </a:lnTo>
                    <a:lnTo>
                      <a:pt x="207" y="65"/>
                    </a:lnTo>
                    <a:lnTo>
                      <a:pt x="225" y="47"/>
                    </a:lnTo>
                    <a:lnTo>
                      <a:pt x="239" y="24"/>
                    </a:lnTo>
                    <a:lnTo>
                      <a:pt x="239" y="24"/>
                    </a:lnTo>
                    <a:lnTo>
                      <a:pt x="221" y="10"/>
                    </a:lnTo>
                    <a:lnTo>
                      <a:pt x="202" y="5"/>
                    </a:lnTo>
                    <a:lnTo>
                      <a:pt x="175" y="0"/>
                    </a:lnTo>
                    <a:lnTo>
                      <a:pt x="143" y="0"/>
                    </a:lnTo>
                    <a:lnTo>
                      <a:pt x="101" y="10"/>
                    </a:lnTo>
                    <a:lnTo>
                      <a:pt x="55" y="33"/>
                    </a:lnTo>
                    <a:lnTo>
                      <a:pt x="28" y="51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9" name="Freeform 121"/>
              <p:cNvSpPr>
                <a:spLocks/>
              </p:cNvSpPr>
              <p:nvPr/>
            </p:nvSpPr>
            <p:spPr bwMode="auto">
              <a:xfrm>
                <a:off x="1048873" y="3523457"/>
                <a:ext cx="170814" cy="123825"/>
              </a:xfrm>
              <a:custGeom>
                <a:avLst/>
                <a:gdLst>
                  <a:gd name="T0" fmla="*/ 106 w 106"/>
                  <a:gd name="T1" fmla="*/ 74 h 78"/>
                  <a:gd name="T2" fmla="*/ 106 w 106"/>
                  <a:gd name="T3" fmla="*/ 74 h 78"/>
                  <a:gd name="T4" fmla="*/ 97 w 106"/>
                  <a:gd name="T5" fmla="*/ 74 h 78"/>
                  <a:gd name="T6" fmla="*/ 83 w 106"/>
                  <a:gd name="T7" fmla="*/ 78 h 78"/>
                  <a:gd name="T8" fmla="*/ 69 w 106"/>
                  <a:gd name="T9" fmla="*/ 74 h 78"/>
                  <a:gd name="T10" fmla="*/ 51 w 106"/>
                  <a:gd name="T11" fmla="*/ 65 h 78"/>
                  <a:gd name="T12" fmla="*/ 33 w 106"/>
                  <a:gd name="T13" fmla="*/ 51 h 78"/>
                  <a:gd name="T14" fmla="*/ 14 w 106"/>
                  <a:gd name="T15" fmla="*/ 32 h 78"/>
                  <a:gd name="T16" fmla="*/ 0 w 106"/>
                  <a:gd name="T17" fmla="*/ 0 h 78"/>
                  <a:gd name="T18" fmla="*/ 0 w 106"/>
                  <a:gd name="T19" fmla="*/ 0 h 78"/>
                  <a:gd name="T20" fmla="*/ 10 w 106"/>
                  <a:gd name="T21" fmla="*/ 0 h 78"/>
                  <a:gd name="T22" fmla="*/ 42 w 106"/>
                  <a:gd name="T23" fmla="*/ 5 h 78"/>
                  <a:gd name="T24" fmla="*/ 60 w 106"/>
                  <a:gd name="T25" fmla="*/ 14 h 78"/>
                  <a:gd name="T26" fmla="*/ 79 w 106"/>
                  <a:gd name="T27" fmla="*/ 28 h 78"/>
                  <a:gd name="T28" fmla="*/ 97 w 106"/>
                  <a:gd name="T29" fmla="*/ 46 h 78"/>
                  <a:gd name="T30" fmla="*/ 106 w 106"/>
                  <a:gd name="T31" fmla="*/ 74 h 78"/>
                  <a:gd name="T32" fmla="*/ 106 w 106"/>
                  <a:gd name="T33" fmla="*/ 7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6" h="78">
                    <a:moveTo>
                      <a:pt x="106" y="74"/>
                    </a:moveTo>
                    <a:lnTo>
                      <a:pt x="106" y="74"/>
                    </a:lnTo>
                    <a:lnTo>
                      <a:pt x="97" y="74"/>
                    </a:lnTo>
                    <a:lnTo>
                      <a:pt x="83" y="78"/>
                    </a:lnTo>
                    <a:lnTo>
                      <a:pt x="69" y="74"/>
                    </a:lnTo>
                    <a:lnTo>
                      <a:pt x="51" y="65"/>
                    </a:lnTo>
                    <a:lnTo>
                      <a:pt x="33" y="51"/>
                    </a:lnTo>
                    <a:lnTo>
                      <a:pt x="14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0"/>
                    </a:lnTo>
                    <a:lnTo>
                      <a:pt x="42" y="5"/>
                    </a:lnTo>
                    <a:lnTo>
                      <a:pt x="60" y="14"/>
                    </a:lnTo>
                    <a:lnTo>
                      <a:pt x="79" y="28"/>
                    </a:lnTo>
                    <a:lnTo>
                      <a:pt x="97" y="46"/>
                    </a:lnTo>
                    <a:lnTo>
                      <a:pt x="106" y="74"/>
                    </a:lnTo>
                    <a:lnTo>
                      <a:pt x="106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0" name="Freeform 122"/>
              <p:cNvSpPr>
                <a:spLocks/>
              </p:cNvSpPr>
              <p:nvPr/>
            </p:nvSpPr>
            <p:spPr bwMode="auto">
              <a:xfrm>
                <a:off x="1293813" y="3428207"/>
                <a:ext cx="148253" cy="314325"/>
              </a:xfrm>
              <a:custGeom>
                <a:avLst/>
                <a:gdLst>
                  <a:gd name="T0" fmla="*/ 79 w 92"/>
                  <a:gd name="T1" fmla="*/ 198 h 198"/>
                  <a:gd name="T2" fmla="*/ 79 w 92"/>
                  <a:gd name="T3" fmla="*/ 198 h 198"/>
                  <a:gd name="T4" fmla="*/ 60 w 92"/>
                  <a:gd name="T5" fmla="*/ 189 h 198"/>
                  <a:gd name="T6" fmla="*/ 42 w 92"/>
                  <a:gd name="T7" fmla="*/ 171 h 198"/>
                  <a:gd name="T8" fmla="*/ 23 w 92"/>
                  <a:gd name="T9" fmla="*/ 152 h 198"/>
                  <a:gd name="T10" fmla="*/ 9 w 92"/>
                  <a:gd name="T11" fmla="*/ 125 h 198"/>
                  <a:gd name="T12" fmla="*/ 0 w 92"/>
                  <a:gd name="T13" fmla="*/ 92 h 198"/>
                  <a:gd name="T14" fmla="*/ 0 w 92"/>
                  <a:gd name="T15" fmla="*/ 69 h 198"/>
                  <a:gd name="T16" fmla="*/ 0 w 92"/>
                  <a:gd name="T17" fmla="*/ 51 h 198"/>
                  <a:gd name="T18" fmla="*/ 9 w 92"/>
                  <a:gd name="T19" fmla="*/ 28 h 198"/>
                  <a:gd name="T20" fmla="*/ 19 w 92"/>
                  <a:gd name="T21" fmla="*/ 0 h 198"/>
                  <a:gd name="T22" fmla="*/ 19 w 92"/>
                  <a:gd name="T23" fmla="*/ 0 h 198"/>
                  <a:gd name="T24" fmla="*/ 32 w 92"/>
                  <a:gd name="T25" fmla="*/ 14 h 198"/>
                  <a:gd name="T26" fmla="*/ 51 w 92"/>
                  <a:gd name="T27" fmla="*/ 33 h 198"/>
                  <a:gd name="T28" fmla="*/ 65 w 92"/>
                  <a:gd name="T29" fmla="*/ 56 h 198"/>
                  <a:gd name="T30" fmla="*/ 79 w 92"/>
                  <a:gd name="T31" fmla="*/ 83 h 198"/>
                  <a:gd name="T32" fmla="*/ 88 w 92"/>
                  <a:gd name="T33" fmla="*/ 115 h 198"/>
                  <a:gd name="T34" fmla="*/ 92 w 92"/>
                  <a:gd name="T35" fmla="*/ 157 h 198"/>
                  <a:gd name="T36" fmla="*/ 88 w 92"/>
                  <a:gd name="T37" fmla="*/ 175 h 198"/>
                  <a:gd name="T38" fmla="*/ 79 w 92"/>
                  <a:gd name="T39" fmla="*/ 198 h 198"/>
                  <a:gd name="T40" fmla="*/ 79 w 92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98">
                    <a:moveTo>
                      <a:pt x="79" y="198"/>
                    </a:moveTo>
                    <a:lnTo>
                      <a:pt x="79" y="198"/>
                    </a:lnTo>
                    <a:lnTo>
                      <a:pt x="60" y="189"/>
                    </a:lnTo>
                    <a:lnTo>
                      <a:pt x="42" y="171"/>
                    </a:lnTo>
                    <a:lnTo>
                      <a:pt x="23" y="152"/>
                    </a:lnTo>
                    <a:lnTo>
                      <a:pt x="9" y="125"/>
                    </a:lnTo>
                    <a:lnTo>
                      <a:pt x="0" y="92"/>
                    </a:lnTo>
                    <a:lnTo>
                      <a:pt x="0" y="69"/>
                    </a:lnTo>
                    <a:lnTo>
                      <a:pt x="0" y="51"/>
                    </a:lnTo>
                    <a:lnTo>
                      <a:pt x="9" y="28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32" y="14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9" y="83"/>
                    </a:lnTo>
                    <a:lnTo>
                      <a:pt x="88" y="115"/>
                    </a:lnTo>
                    <a:lnTo>
                      <a:pt x="92" y="157"/>
                    </a:lnTo>
                    <a:lnTo>
                      <a:pt x="88" y="175"/>
                    </a:lnTo>
                    <a:lnTo>
                      <a:pt x="79" y="198"/>
                    </a:lnTo>
                    <a:lnTo>
                      <a:pt x="79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1" name="Freeform 123"/>
              <p:cNvSpPr>
                <a:spLocks/>
              </p:cNvSpPr>
              <p:nvPr/>
            </p:nvSpPr>
            <p:spPr bwMode="auto">
              <a:xfrm>
                <a:off x="3200157" y="3677444"/>
                <a:ext cx="356130" cy="138113"/>
              </a:xfrm>
              <a:custGeom>
                <a:avLst/>
                <a:gdLst>
                  <a:gd name="T0" fmla="*/ 0 w 221"/>
                  <a:gd name="T1" fmla="*/ 46 h 87"/>
                  <a:gd name="T2" fmla="*/ 0 w 221"/>
                  <a:gd name="T3" fmla="*/ 46 h 87"/>
                  <a:gd name="T4" fmla="*/ 23 w 221"/>
                  <a:gd name="T5" fmla="*/ 60 h 87"/>
                  <a:gd name="T6" fmla="*/ 46 w 221"/>
                  <a:gd name="T7" fmla="*/ 74 h 87"/>
                  <a:gd name="T8" fmla="*/ 78 w 221"/>
                  <a:gd name="T9" fmla="*/ 83 h 87"/>
                  <a:gd name="T10" fmla="*/ 115 w 221"/>
                  <a:gd name="T11" fmla="*/ 87 h 87"/>
                  <a:gd name="T12" fmla="*/ 134 w 221"/>
                  <a:gd name="T13" fmla="*/ 87 h 87"/>
                  <a:gd name="T14" fmla="*/ 152 w 221"/>
                  <a:gd name="T15" fmla="*/ 83 h 87"/>
                  <a:gd name="T16" fmla="*/ 170 w 221"/>
                  <a:gd name="T17" fmla="*/ 78 h 87"/>
                  <a:gd name="T18" fmla="*/ 189 w 221"/>
                  <a:gd name="T19" fmla="*/ 64 h 87"/>
                  <a:gd name="T20" fmla="*/ 203 w 221"/>
                  <a:gd name="T21" fmla="*/ 51 h 87"/>
                  <a:gd name="T22" fmla="*/ 221 w 221"/>
                  <a:gd name="T23" fmla="*/ 32 h 87"/>
                  <a:gd name="T24" fmla="*/ 221 w 221"/>
                  <a:gd name="T25" fmla="*/ 32 h 87"/>
                  <a:gd name="T26" fmla="*/ 207 w 221"/>
                  <a:gd name="T27" fmla="*/ 18 h 87"/>
                  <a:gd name="T28" fmla="*/ 193 w 221"/>
                  <a:gd name="T29" fmla="*/ 9 h 87"/>
                  <a:gd name="T30" fmla="*/ 166 w 221"/>
                  <a:gd name="T31" fmla="*/ 0 h 87"/>
                  <a:gd name="T32" fmla="*/ 138 w 221"/>
                  <a:gd name="T33" fmla="*/ 0 h 87"/>
                  <a:gd name="T34" fmla="*/ 101 w 221"/>
                  <a:gd name="T35" fmla="*/ 0 h 87"/>
                  <a:gd name="T36" fmla="*/ 55 w 221"/>
                  <a:gd name="T37" fmla="*/ 18 h 87"/>
                  <a:gd name="T38" fmla="*/ 0 w 221"/>
                  <a:gd name="T39" fmla="*/ 46 h 87"/>
                  <a:gd name="T40" fmla="*/ 0 w 221"/>
                  <a:gd name="T41" fmla="*/ 46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21" h="87">
                    <a:moveTo>
                      <a:pt x="0" y="46"/>
                    </a:moveTo>
                    <a:lnTo>
                      <a:pt x="0" y="46"/>
                    </a:lnTo>
                    <a:lnTo>
                      <a:pt x="23" y="60"/>
                    </a:lnTo>
                    <a:lnTo>
                      <a:pt x="46" y="74"/>
                    </a:lnTo>
                    <a:lnTo>
                      <a:pt x="78" y="83"/>
                    </a:lnTo>
                    <a:lnTo>
                      <a:pt x="115" y="87"/>
                    </a:lnTo>
                    <a:lnTo>
                      <a:pt x="134" y="87"/>
                    </a:lnTo>
                    <a:lnTo>
                      <a:pt x="152" y="83"/>
                    </a:lnTo>
                    <a:lnTo>
                      <a:pt x="170" y="78"/>
                    </a:lnTo>
                    <a:lnTo>
                      <a:pt x="189" y="64"/>
                    </a:lnTo>
                    <a:lnTo>
                      <a:pt x="203" y="51"/>
                    </a:lnTo>
                    <a:lnTo>
                      <a:pt x="221" y="32"/>
                    </a:lnTo>
                    <a:lnTo>
                      <a:pt x="221" y="32"/>
                    </a:lnTo>
                    <a:lnTo>
                      <a:pt x="207" y="18"/>
                    </a:lnTo>
                    <a:lnTo>
                      <a:pt x="193" y="9"/>
                    </a:lnTo>
                    <a:lnTo>
                      <a:pt x="166" y="0"/>
                    </a:lnTo>
                    <a:lnTo>
                      <a:pt x="138" y="0"/>
                    </a:lnTo>
                    <a:lnTo>
                      <a:pt x="101" y="0"/>
                    </a:lnTo>
                    <a:lnTo>
                      <a:pt x="55" y="18"/>
                    </a:lnTo>
                    <a:lnTo>
                      <a:pt x="0" y="46"/>
                    </a:lnTo>
                    <a:lnTo>
                      <a:pt x="0" y="4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2" name="Freeform 124"/>
              <p:cNvSpPr>
                <a:spLocks/>
              </p:cNvSpPr>
              <p:nvPr/>
            </p:nvSpPr>
            <p:spPr bwMode="auto">
              <a:xfrm>
                <a:off x="3325850" y="3517107"/>
                <a:ext cx="148253" cy="123825"/>
              </a:xfrm>
              <a:custGeom>
                <a:avLst/>
                <a:gdLst>
                  <a:gd name="T0" fmla="*/ 92 w 92"/>
                  <a:gd name="T1" fmla="*/ 78 h 78"/>
                  <a:gd name="T2" fmla="*/ 92 w 92"/>
                  <a:gd name="T3" fmla="*/ 78 h 78"/>
                  <a:gd name="T4" fmla="*/ 79 w 92"/>
                  <a:gd name="T5" fmla="*/ 78 h 78"/>
                  <a:gd name="T6" fmla="*/ 69 w 92"/>
                  <a:gd name="T7" fmla="*/ 78 h 78"/>
                  <a:gd name="T8" fmla="*/ 56 w 92"/>
                  <a:gd name="T9" fmla="*/ 73 h 78"/>
                  <a:gd name="T10" fmla="*/ 42 w 92"/>
                  <a:gd name="T11" fmla="*/ 64 h 78"/>
                  <a:gd name="T12" fmla="*/ 23 w 92"/>
                  <a:gd name="T13" fmla="*/ 50 h 78"/>
                  <a:gd name="T14" fmla="*/ 14 w 92"/>
                  <a:gd name="T15" fmla="*/ 27 h 78"/>
                  <a:gd name="T16" fmla="*/ 0 w 92"/>
                  <a:gd name="T17" fmla="*/ 0 h 78"/>
                  <a:gd name="T18" fmla="*/ 0 w 92"/>
                  <a:gd name="T19" fmla="*/ 0 h 78"/>
                  <a:gd name="T20" fmla="*/ 14 w 92"/>
                  <a:gd name="T21" fmla="*/ 0 h 78"/>
                  <a:gd name="T22" fmla="*/ 42 w 92"/>
                  <a:gd name="T23" fmla="*/ 9 h 78"/>
                  <a:gd name="T24" fmla="*/ 56 w 92"/>
                  <a:gd name="T25" fmla="*/ 18 h 78"/>
                  <a:gd name="T26" fmla="*/ 69 w 92"/>
                  <a:gd name="T27" fmla="*/ 32 h 78"/>
                  <a:gd name="T28" fmla="*/ 83 w 92"/>
                  <a:gd name="T29" fmla="*/ 55 h 78"/>
                  <a:gd name="T30" fmla="*/ 92 w 92"/>
                  <a:gd name="T31" fmla="*/ 78 h 78"/>
                  <a:gd name="T32" fmla="*/ 92 w 9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2" h="78">
                    <a:moveTo>
                      <a:pt x="92" y="78"/>
                    </a:moveTo>
                    <a:lnTo>
                      <a:pt x="92" y="78"/>
                    </a:lnTo>
                    <a:lnTo>
                      <a:pt x="79" y="78"/>
                    </a:lnTo>
                    <a:lnTo>
                      <a:pt x="69" y="78"/>
                    </a:lnTo>
                    <a:lnTo>
                      <a:pt x="56" y="73"/>
                    </a:lnTo>
                    <a:lnTo>
                      <a:pt x="42" y="64"/>
                    </a:lnTo>
                    <a:lnTo>
                      <a:pt x="23" y="50"/>
                    </a:lnTo>
                    <a:lnTo>
                      <a:pt x="14" y="27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2" y="9"/>
                    </a:lnTo>
                    <a:lnTo>
                      <a:pt x="56" y="18"/>
                    </a:lnTo>
                    <a:lnTo>
                      <a:pt x="69" y="32"/>
                    </a:lnTo>
                    <a:lnTo>
                      <a:pt x="83" y="55"/>
                    </a:lnTo>
                    <a:lnTo>
                      <a:pt x="92" y="78"/>
                    </a:lnTo>
                    <a:lnTo>
                      <a:pt x="9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3" name="Freeform 125"/>
              <p:cNvSpPr>
                <a:spLocks/>
              </p:cNvSpPr>
              <p:nvPr/>
            </p:nvSpPr>
            <p:spPr bwMode="auto">
              <a:xfrm>
                <a:off x="3548230" y="3464719"/>
                <a:ext cx="119247" cy="300038"/>
              </a:xfrm>
              <a:custGeom>
                <a:avLst/>
                <a:gdLst>
                  <a:gd name="T0" fmla="*/ 56 w 74"/>
                  <a:gd name="T1" fmla="*/ 189 h 189"/>
                  <a:gd name="T2" fmla="*/ 56 w 74"/>
                  <a:gd name="T3" fmla="*/ 189 h 189"/>
                  <a:gd name="T4" fmla="*/ 42 w 74"/>
                  <a:gd name="T5" fmla="*/ 175 h 189"/>
                  <a:gd name="T6" fmla="*/ 28 w 74"/>
                  <a:gd name="T7" fmla="*/ 162 h 189"/>
                  <a:gd name="T8" fmla="*/ 14 w 74"/>
                  <a:gd name="T9" fmla="*/ 138 h 189"/>
                  <a:gd name="T10" fmla="*/ 0 w 74"/>
                  <a:gd name="T11" fmla="*/ 111 h 189"/>
                  <a:gd name="T12" fmla="*/ 0 w 74"/>
                  <a:gd name="T13" fmla="*/ 79 h 189"/>
                  <a:gd name="T14" fmla="*/ 0 w 74"/>
                  <a:gd name="T15" fmla="*/ 60 h 189"/>
                  <a:gd name="T16" fmla="*/ 5 w 74"/>
                  <a:gd name="T17" fmla="*/ 42 h 189"/>
                  <a:gd name="T18" fmla="*/ 14 w 74"/>
                  <a:gd name="T19" fmla="*/ 23 h 189"/>
                  <a:gd name="T20" fmla="*/ 28 w 74"/>
                  <a:gd name="T21" fmla="*/ 0 h 189"/>
                  <a:gd name="T22" fmla="*/ 28 w 74"/>
                  <a:gd name="T23" fmla="*/ 0 h 189"/>
                  <a:gd name="T24" fmla="*/ 37 w 74"/>
                  <a:gd name="T25" fmla="*/ 19 h 189"/>
                  <a:gd name="T26" fmla="*/ 51 w 74"/>
                  <a:gd name="T27" fmla="*/ 33 h 189"/>
                  <a:gd name="T28" fmla="*/ 65 w 74"/>
                  <a:gd name="T29" fmla="*/ 56 h 189"/>
                  <a:gd name="T30" fmla="*/ 70 w 74"/>
                  <a:gd name="T31" fmla="*/ 83 h 189"/>
                  <a:gd name="T32" fmla="*/ 74 w 74"/>
                  <a:gd name="T33" fmla="*/ 115 h 189"/>
                  <a:gd name="T34" fmla="*/ 70 w 74"/>
                  <a:gd name="T35" fmla="*/ 152 h 189"/>
                  <a:gd name="T36" fmla="*/ 56 w 74"/>
                  <a:gd name="T37" fmla="*/ 189 h 189"/>
                  <a:gd name="T38" fmla="*/ 56 w 74"/>
                  <a:gd name="T39" fmla="*/ 189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4" h="189">
                    <a:moveTo>
                      <a:pt x="56" y="189"/>
                    </a:moveTo>
                    <a:lnTo>
                      <a:pt x="56" y="189"/>
                    </a:lnTo>
                    <a:lnTo>
                      <a:pt x="42" y="175"/>
                    </a:lnTo>
                    <a:lnTo>
                      <a:pt x="28" y="162"/>
                    </a:lnTo>
                    <a:lnTo>
                      <a:pt x="14" y="138"/>
                    </a:lnTo>
                    <a:lnTo>
                      <a:pt x="0" y="111"/>
                    </a:lnTo>
                    <a:lnTo>
                      <a:pt x="0" y="79"/>
                    </a:lnTo>
                    <a:lnTo>
                      <a:pt x="0" y="60"/>
                    </a:lnTo>
                    <a:lnTo>
                      <a:pt x="5" y="42"/>
                    </a:lnTo>
                    <a:lnTo>
                      <a:pt x="14" y="23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7" y="19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0" y="83"/>
                    </a:lnTo>
                    <a:lnTo>
                      <a:pt x="74" y="115"/>
                    </a:lnTo>
                    <a:lnTo>
                      <a:pt x="70" y="152"/>
                    </a:lnTo>
                    <a:lnTo>
                      <a:pt x="56" y="189"/>
                    </a:lnTo>
                    <a:lnTo>
                      <a:pt x="56" y="18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123" y="5371617"/>
              <a:ext cx="3683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9" name="TextovéPole 118"/>
          <p:cNvSpPr txBox="1"/>
          <p:nvPr/>
        </p:nvSpPr>
        <p:spPr>
          <a:xfrm>
            <a:off x="207453" y="107297"/>
            <a:ext cx="395767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 STROMY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4254980" y="121042"/>
            <a:ext cx="468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Jaké dva typy stromů poznáte na obrázku?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Vyberte správně a napište do kopečků pod  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           stromy – nebo do rámečků.</a:t>
            </a: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  <p:grpSp>
        <p:nvGrpSpPr>
          <p:cNvPr id="122" name="Group 7"/>
          <p:cNvGrpSpPr>
            <a:grpSpLocks noChangeAspect="1"/>
          </p:cNvGrpSpPr>
          <p:nvPr/>
        </p:nvGrpSpPr>
        <p:grpSpPr bwMode="auto">
          <a:xfrm>
            <a:off x="3925535" y="3906936"/>
            <a:ext cx="1612900" cy="1844675"/>
            <a:chOff x="2372" y="1579"/>
            <a:chExt cx="1016" cy="1162"/>
          </a:xfrm>
        </p:grpSpPr>
        <p:sp>
          <p:nvSpPr>
            <p:cNvPr id="123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72" y="1579"/>
              <a:ext cx="1016" cy="11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Freeform 8"/>
            <p:cNvSpPr>
              <a:spLocks/>
            </p:cNvSpPr>
            <p:nvPr/>
          </p:nvSpPr>
          <p:spPr bwMode="auto">
            <a:xfrm>
              <a:off x="2763" y="2387"/>
              <a:ext cx="294" cy="241"/>
            </a:xfrm>
            <a:custGeom>
              <a:avLst/>
              <a:gdLst>
                <a:gd name="T0" fmla="*/ 37 w 589"/>
                <a:gd name="T1" fmla="*/ 35 h 482"/>
                <a:gd name="T2" fmla="*/ 55 w 589"/>
                <a:gd name="T3" fmla="*/ 95 h 482"/>
                <a:gd name="T4" fmla="*/ 83 w 589"/>
                <a:gd name="T5" fmla="*/ 155 h 482"/>
                <a:gd name="T6" fmla="*/ 107 w 589"/>
                <a:gd name="T7" fmla="*/ 212 h 482"/>
                <a:gd name="T8" fmla="*/ 112 w 589"/>
                <a:gd name="T9" fmla="*/ 263 h 482"/>
                <a:gd name="T10" fmla="*/ 76 w 589"/>
                <a:gd name="T11" fmla="*/ 313 h 482"/>
                <a:gd name="T12" fmla="*/ 28 w 589"/>
                <a:gd name="T13" fmla="*/ 358 h 482"/>
                <a:gd name="T14" fmla="*/ 0 w 589"/>
                <a:gd name="T15" fmla="*/ 394 h 482"/>
                <a:gd name="T16" fmla="*/ 10 w 589"/>
                <a:gd name="T17" fmla="*/ 413 h 482"/>
                <a:gd name="T18" fmla="*/ 27 w 589"/>
                <a:gd name="T19" fmla="*/ 422 h 482"/>
                <a:gd name="T20" fmla="*/ 48 w 589"/>
                <a:gd name="T21" fmla="*/ 430 h 482"/>
                <a:gd name="T22" fmla="*/ 73 w 589"/>
                <a:gd name="T23" fmla="*/ 436 h 482"/>
                <a:gd name="T24" fmla="*/ 99 w 589"/>
                <a:gd name="T25" fmla="*/ 438 h 482"/>
                <a:gd name="T26" fmla="*/ 128 w 589"/>
                <a:gd name="T27" fmla="*/ 437 h 482"/>
                <a:gd name="T28" fmla="*/ 157 w 589"/>
                <a:gd name="T29" fmla="*/ 430 h 482"/>
                <a:gd name="T30" fmla="*/ 187 w 589"/>
                <a:gd name="T31" fmla="*/ 419 h 482"/>
                <a:gd name="T32" fmla="*/ 229 w 589"/>
                <a:gd name="T33" fmla="*/ 390 h 482"/>
                <a:gd name="T34" fmla="*/ 272 w 589"/>
                <a:gd name="T35" fmla="*/ 339 h 482"/>
                <a:gd name="T36" fmla="*/ 302 w 589"/>
                <a:gd name="T37" fmla="*/ 291 h 482"/>
                <a:gd name="T38" fmla="*/ 316 w 589"/>
                <a:gd name="T39" fmla="*/ 258 h 482"/>
                <a:gd name="T40" fmla="*/ 320 w 589"/>
                <a:gd name="T41" fmla="*/ 264 h 482"/>
                <a:gd name="T42" fmla="*/ 338 w 589"/>
                <a:gd name="T43" fmla="*/ 330 h 482"/>
                <a:gd name="T44" fmla="*/ 369 w 589"/>
                <a:gd name="T45" fmla="*/ 415 h 482"/>
                <a:gd name="T46" fmla="*/ 412 w 589"/>
                <a:gd name="T47" fmla="*/ 476 h 482"/>
                <a:gd name="T48" fmla="*/ 464 w 589"/>
                <a:gd name="T49" fmla="*/ 477 h 482"/>
                <a:gd name="T50" fmla="*/ 511 w 589"/>
                <a:gd name="T51" fmla="*/ 468 h 482"/>
                <a:gd name="T52" fmla="*/ 549 w 589"/>
                <a:gd name="T53" fmla="*/ 454 h 482"/>
                <a:gd name="T54" fmla="*/ 575 w 589"/>
                <a:gd name="T55" fmla="*/ 430 h 482"/>
                <a:gd name="T56" fmla="*/ 584 w 589"/>
                <a:gd name="T57" fmla="*/ 386 h 482"/>
                <a:gd name="T58" fmla="*/ 589 w 589"/>
                <a:gd name="T59" fmla="*/ 326 h 482"/>
                <a:gd name="T60" fmla="*/ 581 w 589"/>
                <a:gd name="T61" fmla="*/ 257 h 482"/>
                <a:gd name="T62" fmla="*/ 551 w 589"/>
                <a:gd name="T63" fmla="*/ 185 h 482"/>
                <a:gd name="T64" fmla="*/ 498 w 589"/>
                <a:gd name="T65" fmla="*/ 119 h 482"/>
                <a:gd name="T66" fmla="*/ 453 w 589"/>
                <a:gd name="T67" fmla="*/ 69 h 482"/>
                <a:gd name="T68" fmla="*/ 417 w 589"/>
                <a:gd name="T69" fmla="*/ 39 h 482"/>
                <a:gd name="T70" fmla="*/ 379 w 589"/>
                <a:gd name="T71" fmla="*/ 24 h 482"/>
                <a:gd name="T72" fmla="*/ 342 w 589"/>
                <a:gd name="T73" fmla="*/ 23 h 482"/>
                <a:gd name="T74" fmla="*/ 302 w 589"/>
                <a:gd name="T75" fmla="*/ 21 h 482"/>
                <a:gd name="T76" fmla="*/ 251 w 589"/>
                <a:gd name="T77" fmla="*/ 17 h 482"/>
                <a:gd name="T78" fmla="*/ 195 w 589"/>
                <a:gd name="T79" fmla="*/ 14 h 482"/>
                <a:gd name="T80" fmla="*/ 139 w 589"/>
                <a:gd name="T81" fmla="*/ 9 h 482"/>
                <a:gd name="T82" fmla="*/ 90 w 589"/>
                <a:gd name="T83" fmla="*/ 6 h 482"/>
                <a:gd name="T84" fmla="*/ 52 w 589"/>
                <a:gd name="T85" fmla="*/ 3 h 482"/>
                <a:gd name="T86" fmla="*/ 30 w 589"/>
                <a:gd name="T87" fmla="*/ 0 h 482"/>
                <a:gd name="T88" fmla="*/ 33 w 589"/>
                <a:gd name="T89" fmla="*/ 7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89" h="482">
                  <a:moveTo>
                    <a:pt x="33" y="7"/>
                  </a:moveTo>
                  <a:lnTo>
                    <a:pt x="37" y="35"/>
                  </a:lnTo>
                  <a:lnTo>
                    <a:pt x="44" y="65"/>
                  </a:lnTo>
                  <a:lnTo>
                    <a:pt x="55" y="95"/>
                  </a:lnTo>
                  <a:lnTo>
                    <a:pt x="69" y="125"/>
                  </a:lnTo>
                  <a:lnTo>
                    <a:pt x="83" y="155"/>
                  </a:lnTo>
                  <a:lnTo>
                    <a:pt x="96" y="185"/>
                  </a:lnTo>
                  <a:lnTo>
                    <a:pt x="107" y="212"/>
                  </a:lnTo>
                  <a:lnTo>
                    <a:pt x="114" y="238"/>
                  </a:lnTo>
                  <a:lnTo>
                    <a:pt x="112" y="263"/>
                  </a:lnTo>
                  <a:lnTo>
                    <a:pt x="98" y="287"/>
                  </a:lnTo>
                  <a:lnTo>
                    <a:pt x="76" y="313"/>
                  </a:lnTo>
                  <a:lnTo>
                    <a:pt x="52" y="336"/>
                  </a:lnTo>
                  <a:lnTo>
                    <a:pt x="28" y="358"/>
                  </a:lnTo>
                  <a:lnTo>
                    <a:pt x="9" y="377"/>
                  </a:lnTo>
                  <a:lnTo>
                    <a:pt x="0" y="394"/>
                  </a:lnTo>
                  <a:lnTo>
                    <a:pt x="3" y="407"/>
                  </a:lnTo>
                  <a:lnTo>
                    <a:pt x="10" y="413"/>
                  </a:lnTo>
                  <a:lnTo>
                    <a:pt x="18" y="418"/>
                  </a:lnTo>
                  <a:lnTo>
                    <a:pt x="27" y="422"/>
                  </a:lnTo>
                  <a:lnTo>
                    <a:pt x="37" y="427"/>
                  </a:lnTo>
                  <a:lnTo>
                    <a:pt x="48" y="430"/>
                  </a:lnTo>
                  <a:lnTo>
                    <a:pt x="60" y="434"/>
                  </a:lnTo>
                  <a:lnTo>
                    <a:pt x="73" y="436"/>
                  </a:lnTo>
                  <a:lnTo>
                    <a:pt x="85" y="438"/>
                  </a:lnTo>
                  <a:lnTo>
                    <a:pt x="99" y="438"/>
                  </a:lnTo>
                  <a:lnTo>
                    <a:pt x="113" y="438"/>
                  </a:lnTo>
                  <a:lnTo>
                    <a:pt x="128" y="437"/>
                  </a:lnTo>
                  <a:lnTo>
                    <a:pt x="142" y="435"/>
                  </a:lnTo>
                  <a:lnTo>
                    <a:pt x="157" y="430"/>
                  </a:lnTo>
                  <a:lnTo>
                    <a:pt x="172" y="426"/>
                  </a:lnTo>
                  <a:lnTo>
                    <a:pt x="187" y="419"/>
                  </a:lnTo>
                  <a:lnTo>
                    <a:pt x="202" y="411"/>
                  </a:lnTo>
                  <a:lnTo>
                    <a:pt x="229" y="390"/>
                  </a:lnTo>
                  <a:lnTo>
                    <a:pt x="252" y="366"/>
                  </a:lnTo>
                  <a:lnTo>
                    <a:pt x="272" y="339"/>
                  </a:lnTo>
                  <a:lnTo>
                    <a:pt x="289" y="314"/>
                  </a:lnTo>
                  <a:lnTo>
                    <a:pt x="302" y="291"/>
                  </a:lnTo>
                  <a:lnTo>
                    <a:pt x="311" y="271"/>
                  </a:lnTo>
                  <a:lnTo>
                    <a:pt x="316" y="258"/>
                  </a:lnTo>
                  <a:lnTo>
                    <a:pt x="318" y="254"/>
                  </a:lnTo>
                  <a:lnTo>
                    <a:pt x="320" y="264"/>
                  </a:lnTo>
                  <a:lnTo>
                    <a:pt x="327" y="291"/>
                  </a:lnTo>
                  <a:lnTo>
                    <a:pt x="338" y="330"/>
                  </a:lnTo>
                  <a:lnTo>
                    <a:pt x="351" y="373"/>
                  </a:lnTo>
                  <a:lnTo>
                    <a:pt x="369" y="415"/>
                  </a:lnTo>
                  <a:lnTo>
                    <a:pt x="389" y="452"/>
                  </a:lnTo>
                  <a:lnTo>
                    <a:pt x="412" y="476"/>
                  </a:lnTo>
                  <a:lnTo>
                    <a:pt x="438" y="482"/>
                  </a:lnTo>
                  <a:lnTo>
                    <a:pt x="464" y="477"/>
                  </a:lnTo>
                  <a:lnTo>
                    <a:pt x="488" y="473"/>
                  </a:lnTo>
                  <a:lnTo>
                    <a:pt x="511" y="468"/>
                  </a:lnTo>
                  <a:lnTo>
                    <a:pt x="532" y="462"/>
                  </a:lnTo>
                  <a:lnTo>
                    <a:pt x="549" y="454"/>
                  </a:lnTo>
                  <a:lnTo>
                    <a:pt x="564" y="444"/>
                  </a:lnTo>
                  <a:lnTo>
                    <a:pt x="575" y="430"/>
                  </a:lnTo>
                  <a:lnTo>
                    <a:pt x="581" y="411"/>
                  </a:lnTo>
                  <a:lnTo>
                    <a:pt x="584" y="386"/>
                  </a:lnTo>
                  <a:lnTo>
                    <a:pt x="587" y="358"/>
                  </a:lnTo>
                  <a:lnTo>
                    <a:pt x="589" y="326"/>
                  </a:lnTo>
                  <a:lnTo>
                    <a:pt x="586" y="292"/>
                  </a:lnTo>
                  <a:lnTo>
                    <a:pt x="581" y="257"/>
                  </a:lnTo>
                  <a:lnTo>
                    <a:pt x="569" y="220"/>
                  </a:lnTo>
                  <a:lnTo>
                    <a:pt x="551" y="185"/>
                  </a:lnTo>
                  <a:lnTo>
                    <a:pt x="525" y="150"/>
                  </a:lnTo>
                  <a:lnTo>
                    <a:pt x="498" y="119"/>
                  </a:lnTo>
                  <a:lnTo>
                    <a:pt x="473" y="91"/>
                  </a:lnTo>
                  <a:lnTo>
                    <a:pt x="453" y="69"/>
                  </a:lnTo>
                  <a:lnTo>
                    <a:pt x="434" y="52"/>
                  </a:lnTo>
                  <a:lnTo>
                    <a:pt x="417" y="39"/>
                  </a:lnTo>
                  <a:lnTo>
                    <a:pt x="399" y="30"/>
                  </a:lnTo>
                  <a:lnTo>
                    <a:pt x="379" y="24"/>
                  </a:lnTo>
                  <a:lnTo>
                    <a:pt x="356" y="23"/>
                  </a:lnTo>
                  <a:lnTo>
                    <a:pt x="342" y="23"/>
                  </a:lnTo>
                  <a:lnTo>
                    <a:pt x="324" y="22"/>
                  </a:lnTo>
                  <a:lnTo>
                    <a:pt x="302" y="21"/>
                  </a:lnTo>
                  <a:lnTo>
                    <a:pt x="278" y="20"/>
                  </a:lnTo>
                  <a:lnTo>
                    <a:pt x="251" y="17"/>
                  </a:lnTo>
                  <a:lnTo>
                    <a:pt x="223" y="16"/>
                  </a:lnTo>
                  <a:lnTo>
                    <a:pt x="195" y="14"/>
                  </a:lnTo>
                  <a:lnTo>
                    <a:pt x="167" y="12"/>
                  </a:lnTo>
                  <a:lnTo>
                    <a:pt x="139" y="9"/>
                  </a:lnTo>
                  <a:lnTo>
                    <a:pt x="114" y="7"/>
                  </a:lnTo>
                  <a:lnTo>
                    <a:pt x="90" y="6"/>
                  </a:lnTo>
                  <a:lnTo>
                    <a:pt x="69" y="4"/>
                  </a:lnTo>
                  <a:lnTo>
                    <a:pt x="52" y="3"/>
                  </a:lnTo>
                  <a:lnTo>
                    <a:pt x="38" y="1"/>
                  </a:lnTo>
                  <a:lnTo>
                    <a:pt x="30" y="0"/>
                  </a:lnTo>
                  <a:lnTo>
                    <a:pt x="27" y="0"/>
                  </a:lnTo>
                  <a:lnTo>
                    <a:pt x="33" y="7"/>
                  </a:lnTo>
                  <a:close/>
                </a:path>
              </a:pathLst>
            </a:custGeom>
            <a:solidFill>
              <a:srgbClr val="DB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Freeform 9"/>
            <p:cNvSpPr>
              <a:spLocks/>
            </p:cNvSpPr>
            <p:nvPr/>
          </p:nvSpPr>
          <p:spPr bwMode="auto">
            <a:xfrm>
              <a:off x="2783" y="2392"/>
              <a:ext cx="254" cy="216"/>
            </a:xfrm>
            <a:custGeom>
              <a:avLst/>
              <a:gdLst>
                <a:gd name="T0" fmla="*/ 136 w 508"/>
                <a:gd name="T1" fmla="*/ 12 h 432"/>
                <a:gd name="T2" fmla="*/ 84 w 508"/>
                <a:gd name="T3" fmla="*/ 3 h 432"/>
                <a:gd name="T4" fmla="*/ 52 w 508"/>
                <a:gd name="T5" fmla="*/ 1 h 432"/>
                <a:gd name="T6" fmla="*/ 39 w 508"/>
                <a:gd name="T7" fmla="*/ 23 h 432"/>
                <a:gd name="T8" fmla="*/ 49 w 508"/>
                <a:gd name="T9" fmla="*/ 79 h 432"/>
                <a:gd name="T10" fmla="*/ 68 w 508"/>
                <a:gd name="T11" fmla="*/ 137 h 432"/>
                <a:gd name="T12" fmla="*/ 89 w 508"/>
                <a:gd name="T13" fmla="*/ 186 h 432"/>
                <a:gd name="T14" fmla="*/ 99 w 508"/>
                <a:gd name="T15" fmla="*/ 227 h 432"/>
                <a:gd name="T16" fmla="*/ 87 w 508"/>
                <a:gd name="T17" fmla="*/ 260 h 432"/>
                <a:gd name="T18" fmla="*/ 44 w 508"/>
                <a:gd name="T19" fmla="*/ 304 h 432"/>
                <a:gd name="T20" fmla="*/ 6 w 508"/>
                <a:gd name="T21" fmla="*/ 347 h 432"/>
                <a:gd name="T22" fmla="*/ 10 w 508"/>
                <a:gd name="T23" fmla="*/ 374 h 432"/>
                <a:gd name="T24" fmla="*/ 58 w 508"/>
                <a:gd name="T25" fmla="*/ 373 h 432"/>
                <a:gd name="T26" fmla="*/ 97 w 508"/>
                <a:gd name="T27" fmla="*/ 357 h 432"/>
                <a:gd name="T28" fmla="*/ 135 w 508"/>
                <a:gd name="T29" fmla="*/ 330 h 432"/>
                <a:gd name="T30" fmla="*/ 170 w 508"/>
                <a:gd name="T31" fmla="*/ 299 h 432"/>
                <a:gd name="T32" fmla="*/ 201 w 508"/>
                <a:gd name="T33" fmla="*/ 268 h 432"/>
                <a:gd name="T34" fmla="*/ 230 w 508"/>
                <a:gd name="T35" fmla="*/ 242 h 432"/>
                <a:gd name="T36" fmla="*/ 253 w 508"/>
                <a:gd name="T37" fmla="*/ 223 h 432"/>
                <a:gd name="T38" fmla="*/ 271 w 508"/>
                <a:gd name="T39" fmla="*/ 219 h 432"/>
                <a:gd name="T40" fmla="*/ 289 w 508"/>
                <a:gd name="T41" fmla="*/ 243 h 432"/>
                <a:gd name="T42" fmla="*/ 311 w 508"/>
                <a:gd name="T43" fmla="*/ 307 h 432"/>
                <a:gd name="T44" fmla="*/ 341 w 508"/>
                <a:gd name="T45" fmla="*/ 379 h 432"/>
                <a:gd name="T46" fmla="*/ 387 w 508"/>
                <a:gd name="T47" fmla="*/ 427 h 432"/>
                <a:gd name="T48" fmla="*/ 453 w 508"/>
                <a:gd name="T49" fmla="*/ 426 h 432"/>
                <a:gd name="T50" fmla="*/ 492 w 508"/>
                <a:gd name="T51" fmla="*/ 407 h 432"/>
                <a:gd name="T52" fmla="*/ 507 w 508"/>
                <a:gd name="T53" fmla="*/ 373 h 432"/>
                <a:gd name="T54" fmla="*/ 506 w 508"/>
                <a:gd name="T55" fmla="*/ 325 h 432"/>
                <a:gd name="T56" fmla="*/ 493 w 508"/>
                <a:gd name="T57" fmla="*/ 260 h 432"/>
                <a:gd name="T58" fmla="*/ 460 w 508"/>
                <a:gd name="T59" fmla="*/ 182 h 432"/>
                <a:gd name="T60" fmla="*/ 413 w 508"/>
                <a:gd name="T61" fmla="*/ 106 h 432"/>
                <a:gd name="T62" fmla="*/ 359 w 508"/>
                <a:gd name="T63" fmla="*/ 55 h 432"/>
                <a:gd name="T64" fmla="*/ 306 w 508"/>
                <a:gd name="T65" fmla="*/ 41 h 432"/>
                <a:gd name="T66" fmla="*/ 250 w 508"/>
                <a:gd name="T67" fmla="*/ 32 h 432"/>
                <a:gd name="T68" fmla="*/ 202 w 508"/>
                <a:gd name="T69" fmla="*/ 23 h 432"/>
                <a:gd name="T70" fmla="*/ 173 w 508"/>
                <a:gd name="T71" fmla="*/ 17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8" h="432">
                  <a:moveTo>
                    <a:pt x="169" y="16"/>
                  </a:moveTo>
                  <a:lnTo>
                    <a:pt x="136" y="12"/>
                  </a:lnTo>
                  <a:lnTo>
                    <a:pt x="109" y="8"/>
                  </a:lnTo>
                  <a:lnTo>
                    <a:pt x="84" y="3"/>
                  </a:lnTo>
                  <a:lnTo>
                    <a:pt x="66" y="0"/>
                  </a:lnTo>
                  <a:lnTo>
                    <a:pt x="52" y="1"/>
                  </a:lnTo>
                  <a:lnTo>
                    <a:pt x="43" y="8"/>
                  </a:lnTo>
                  <a:lnTo>
                    <a:pt x="39" y="23"/>
                  </a:lnTo>
                  <a:lnTo>
                    <a:pt x="42" y="48"/>
                  </a:lnTo>
                  <a:lnTo>
                    <a:pt x="49" y="79"/>
                  </a:lnTo>
                  <a:lnTo>
                    <a:pt x="58" y="108"/>
                  </a:lnTo>
                  <a:lnTo>
                    <a:pt x="68" y="137"/>
                  </a:lnTo>
                  <a:lnTo>
                    <a:pt x="79" y="162"/>
                  </a:lnTo>
                  <a:lnTo>
                    <a:pt x="89" y="186"/>
                  </a:lnTo>
                  <a:lnTo>
                    <a:pt x="96" y="208"/>
                  </a:lnTo>
                  <a:lnTo>
                    <a:pt x="99" y="227"/>
                  </a:lnTo>
                  <a:lnTo>
                    <a:pt x="97" y="243"/>
                  </a:lnTo>
                  <a:lnTo>
                    <a:pt x="87" y="260"/>
                  </a:lnTo>
                  <a:lnTo>
                    <a:pt x="67" y="281"/>
                  </a:lnTo>
                  <a:lnTo>
                    <a:pt x="44" y="304"/>
                  </a:lnTo>
                  <a:lnTo>
                    <a:pt x="22" y="327"/>
                  </a:lnTo>
                  <a:lnTo>
                    <a:pt x="6" y="347"/>
                  </a:lnTo>
                  <a:lnTo>
                    <a:pt x="0" y="364"/>
                  </a:lnTo>
                  <a:lnTo>
                    <a:pt x="10" y="374"/>
                  </a:lnTo>
                  <a:lnTo>
                    <a:pt x="38" y="377"/>
                  </a:lnTo>
                  <a:lnTo>
                    <a:pt x="58" y="373"/>
                  </a:lnTo>
                  <a:lnTo>
                    <a:pt x="78" y="366"/>
                  </a:lnTo>
                  <a:lnTo>
                    <a:pt x="97" y="357"/>
                  </a:lnTo>
                  <a:lnTo>
                    <a:pt x="117" y="344"/>
                  </a:lnTo>
                  <a:lnTo>
                    <a:pt x="135" y="330"/>
                  </a:lnTo>
                  <a:lnTo>
                    <a:pt x="152" y="315"/>
                  </a:lnTo>
                  <a:lnTo>
                    <a:pt x="170" y="299"/>
                  </a:lnTo>
                  <a:lnTo>
                    <a:pt x="186" y="284"/>
                  </a:lnTo>
                  <a:lnTo>
                    <a:pt x="201" y="268"/>
                  </a:lnTo>
                  <a:lnTo>
                    <a:pt x="216" y="254"/>
                  </a:lnTo>
                  <a:lnTo>
                    <a:pt x="230" y="242"/>
                  </a:lnTo>
                  <a:lnTo>
                    <a:pt x="241" y="231"/>
                  </a:lnTo>
                  <a:lnTo>
                    <a:pt x="253" y="223"/>
                  </a:lnTo>
                  <a:lnTo>
                    <a:pt x="263" y="220"/>
                  </a:lnTo>
                  <a:lnTo>
                    <a:pt x="271" y="219"/>
                  </a:lnTo>
                  <a:lnTo>
                    <a:pt x="278" y="223"/>
                  </a:lnTo>
                  <a:lnTo>
                    <a:pt x="289" y="243"/>
                  </a:lnTo>
                  <a:lnTo>
                    <a:pt x="300" y="272"/>
                  </a:lnTo>
                  <a:lnTo>
                    <a:pt x="311" y="307"/>
                  </a:lnTo>
                  <a:lnTo>
                    <a:pt x="325" y="344"/>
                  </a:lnTo>
                  <a:lnTo>
                    <a:pt x="341" y="379"/>
                  </a:lnTo>
                  <a:lnTo>
                    <a:pt x="362" y="408"/>
                  </a:lnTo>
                  <a:lnTo>
                    <a:pt x="387" y="427"/>
                  </a:lnTo>
                  <a:lnTo>
                    <a:pt x="421" y="432"/>
                  </a:lnTo>
                  <a:lnTo>
                    <a:pt x="453" y="426"/>
                  </a:lnTo>
                  <a:lnTo>
                    <a:pt x="476" y="418"/>
                  </a:lnTo>
                  <a:lnTo>
                    <a:pt x="492" y="407"/>
                  </a:lnTo>
                  <a:lnTo>
                    <a:pt x="503" y="392"/>
                  </a:lnTo>
                  <a:lnTo>
                    <a:pt x="507" y="373"/>
                  </a:lnTo>
                  <a:lnTo>
                    <a:pt x="508" y="351"/>
                  </a:lnTo>
                  <a:lnTo>
                    <a:pt x="506" y="325"/>
                  </a:lnTo>
                  <a:lnTo>
                    <a:pt x="501" y="295"/>
                  </a:lnTo>
                  <a:lnTo>
                    <a:pt x="493" y="260"/>
                  </a:lnTo>
                  <a:lnTo>
                    <a:pt x="480" y="222"/>
                  </a:lnTo>
                  <a:lnTo>
                    <a:pt x="460" y="182"/>
                  </a:lnTo>
                  <a:lnTo>
                    <a:pt x="438" y="141"/>
                  </a:lnTo>
                  <a:lnTo>
                    <a:pt x="413" y="106"/>
                  </a:lnTo>
                  <a:lnTo>
                    <a:pt x="386" y="76"/>
                  </a:lnTo>
                  <a:lnTo>
                    <a:pt x="359" y="55"/>
                  </a:lnTo>
                  <a:lnTo>
                    <a:pt x="332" y="45"/>
                  </a:lnTo>
                  <a:lnTo>
                    <a:pt x="306" y="41"/>
                  </a:lnTo>
                  <a:lnTo>
                    <a:pt x="278" y="36"/>
                  </a:lnTo>
                  <a:lnTo>
                    <a:pt x="250" y="32"/>
                  </a:lnTo>
                  <a:lnTo>
                    <a:pt x="225" y="26"/>
                  </a:lnTo>
                  <a:lnTo>
                    <a:pt x="202" y="23"/>
                  </a:lnTo>
                  <a:lnTo>
                    <a:pt x="185" y="19"/>
                  </a:lnTo>
                  <a:lnTo>
                    <a:pt x="173" y="17"/>
                  </a:lnTo>
                  <a:lnTo>
                    <a:pt x="169" y="16"/>
                  </a:lnTo>
                  <a:close/>
                </a:path>
              </a:pathLst>
            </a:custGeom>
            <a:solidFill>
              <a:srgbClr val="B7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Freeform 10"/>
            <p:cNvSpPr>
              <a:spLocks/>
            </p:cNvSpPr>
            <p:nvPr/>
          </p:nvSpPr>
          <p:spPr bwMode="auto">
            <a:xfrm>
              <a:off x="2673" y="1980"/>
              <a:ext cx="403" cy="389"/>
            </a:xfrm>
            <a:custGeom>
              <a:avLst/>
              <a:gdLst>
                <a:gd name="T0" fmla="*/ 149 w 808"/>
                <a:gd name="T1" fmla="*/ 0 h 779"/>
                <a:gd name="T2" fmla="*/ 312 w 808"/>
                <a:gd name="T3" fmla="*/ 133 h 779"/>
                <a:gd name="T4" fmla="*/ 408 w 808"/>
                <a:gd name="T5" fmla="*/ 99 h 779"/>
                <a:gd name="T6" fmla="*/ 598 w 808"/>
                <a:gd name="T7" fmla="*/ 222 h 779"/>
                <a:gd name="T8" fmla="*/ 799 w 808"/>
                <a:gd name="T9" fmla="*/ 227 h 779"/>
                <a:gd name="T10" fmla="*/ 808 w 808"/>
                <a:gd name="T11" fmla="*/ 430 h 779"/>
                <a:gd name="T12" fmla="*/ 673 w 808"/>
                <a:gd name="T13" fmla="*/ 460 h 779"/>
                <a:gd name="T14" fmla="*/ 647 w 808"/>
                <a:gd name="T15" fmla="*/ 726 h 779"/>
                <a:gd name="T16" fmla="*/ 645 w 808"/>
                <a:gd name="T17" fmla="*/ 726 h 779"/>
                <a:gd name="T18" fmla="*/ 644 w 808"/>
                <a:gd name="T19" fmla="*/ 729 h 779"/>
                <a:gd name="T20" fmla="*/ 640 w 808"/>
                <a:gd name="T21" fmla="*/ 731 h 779"/>
                <a:gd name="T22" fmla="*/ 635 w 808"/>
                <a:gd name="T23" fmla="*/ 735 h 779"/>
                <a:gd name="T24" fmla="*/ 628 w 808"/>
                <a:gd name="T25" fmla="*/ 738 h 779"/>
                <a:gd name="T26" fmla="*/ 619 w 808"/>
                <a:gd name="T27" fmla="*/ 743 h 779"/>
                <a:gd name="T28" fmla="*/ 607 w 808"/>
                <a:gd name="T29" fmla="*/ 747 h 779"/>
                <a:gd name="T30" fmla="*/ 595 w 808"/>
                <a:gd name="T31" fmla="*/ 752 h 779"/>
                <a:gd name="T32" fmla="*/ 581 w 808"/>
                <a:gd name="T33" fmla="*/ 756 h 779"/>
                <a:gd name="T34" fmla="*/ 564 w 808"/>
                <a:gd name="T35" fmla="*/ 761 h 779"/>
                <a:gd name="T36" fmla="*/ 544 w 808"/>
                <a:gd name="T37" fmla="*/ 766 h 779"/>
                <a:gd name="T38" fmla="*/ 522 w 808"/>
                <a:gd name="T39" fmla="*/ 770 h 779"/>
                <a:gd name="T40" fmla="*/ 499 w 808"/>
                <a:gd name="T41" fmla="*/ 774 h 779"/>
                <a:gd name="T42" fmla="*/ 473 w 808"/>
                <a:gd name="T43" fmla="*/ 776 h 779"/>
                <a:gd name="T44" fmla="*/ 444 w 808"/>
                <a:gd name="T45" fmla="*/ 778 h 779"/>
                <a:gd name="T46" fmla="*/ 412 w 808"/>
                <a:gd name="T47" fmla="*/ 779 h 779"/>
                <a:gd name="T48" fmla="*/ 379 w 808"/>
                <a:gd name="T49" fmla="*/ 779 h 779"/>
                <a:gd name="T50" fmla="*/ 349 w 808"/>
                <a:gd name="T51" fmla="*/ 778 h 779"/>
                <a:gd name="T52" fmla="*/ 321 w 808"/>
                <a:gd name="T53" fmla="*/ 775 h 779"/>
                <a:gd name="T54" fmla="*/ 294 w 808"/>
                <a:gd name="T55" fmla="*/ 773 h 779"/>
                <a:gd name="T56" fmla="*/ 270 w 808"/>
                <a:gd name="T57" fmla="*/ 768 h 779"/>
                <a:gd name="T58" fmla="*/ 247 w 808"/>
                <a:gd name="T59" fmla="*/ 763 h 779"/>
                <a:gd name="T60" fmla="*/ 227 w 808"/>
                <a:gd name="T61" fmla="*/ 759 h 779"/>
                <a:gd name="T62" fmla="*/ 209 w 808"/>
                <a:gd name="T63" fmla="*/ 754 h 779"/>
                <a:gd name="T64" fmla="*/ 193 w 808"/>
                <a:gd name="T65" fmla="*/ 748 h 779"/>
                <a:gd name="T66" fmla="*/ 178 w 808"/>
                <a:gd name="T67" fmla="*/ 744 h 779"/>
                <a:gd name="T68" fmla="*/ 166 w 808"/>
                <a:gd name="T69" fmla="*/ 739 h 779"/>
                <a:gd name="T70" fmla="*/ 156 w 808"/>
                <a:gd name="T71" fmla="*/ 735 h 779"/>
                <a:gd name="T72" fmla="*/ 149 w 808"/>
                <a:gd name="T73" fmla="*/ 731 h 779"/>
                <a:gd name="T74" fmla="*/ 143 w 808"/>
                <a:gd name="T75" fmla="*/ 729 h 779"/>
                <a:gd name="T76" fmla="*/ 140 w 808"/>
                <a:gd name="T77" fmla="*/ 728 h 779"/>
                <a:gd name="T78" fmla="*/ 139 w 808"/>
                <a:gd name="T79" fmla="*/ 726 h 779"/>
                <a:gd name="T80" fmla="*/ 158 w 808"/>
                <a:gd name="T81" fmla="*/ 371 h 779"/>
                <a:gd name="T82" fmla="*/ 0 w 808"/>
                <a:gd name="T83" fmla="*/ 158 h 779"/>
                <a:gd name="T84" fmla="*/ 149 w 808"/>
                <a:gd name="T85" fmla="*/ 0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08" h="779">
                  <a:moveTo>
                    <a:pt x="149" y="0"/>
                  </a:moveTo>
                  <a:lnTo>
                    <a:pt x="312" y="133"/>
                  </a:lnTo>
                  <a:lnTo>
                    <a:pt x="408" y="99"/>
                  </a:lnTo>
                  <a:lnTo>
                    <a:pt x="598" y="222"/>
                  </a:lnTo>
                  <a:lnTo>
                    <a:pt x="799" y="227"/>
                  </a:lnTo>
                  <a:lnTo>
                    <a:pt x="808" y="430"/>
                  </a:lnTo>
                  <a:lnTo>
                    <a:pt x="673" y="460"/>
                  </a:lnTo>
                  <a:lnTo>
                    <a:pt x="647" y="726"/>
                  </a:lnTo>
                  <a:lnTo>
                    <a:pt x="645" y="726"/>
                  </a:lnTo>
                  <a:lnTo>
                    <a:pt x="644" y="729"/>
                  </a:lnTo>
                  <a:lnTo>
                    <a:pt x="640" y="731"/>
                  </a:lnTo>
                  <a:lnTo>
                    <a:pt x="635" y="735"/>
                  </a:lnTo>
                  <a:lnTo>
                    <a:pt x="628" y="738"/>
                  </a:lnTo>
                  <a:lnTo>
                    <a:pt x="619" y="743"/>
                  </a:lnTo>
                  <a:lnTo>
                    <a:pt x="607" y="747"/>
                  </a:lnTo>
                  <a:lnTo>
                    <a:pt x="595" y="752"/>
                  </a:lnTo>
                  <a:lnTo>
                    <a:pt x="581" y="756"/>
                  </a:lnTo>
                  <a:lnTo>
                    <a:pt x="564" y="761"/>
                  </a:lnTo>
                  <a:lnTo>
                    <a:pt x="544" y="766"/>
                  </a:lnTo>
                  <a:lnTo>
                    <a:pt x="522" y="770"/>
                  </a:lnTo>
                  <a:lnTo>
                    <a:pt x="499" y="774"/>
                  </a:lnTo>
                  <a:lnTo>
                    <a:pt x="473" y="776"/>
                  </a:lnTo>
                  <a:lnTo>
                    <a:pt x="444" y="778"/>
                  </a:lnTo>
                  <a:lnTo>
                    <a:pt x="412" y="779"/>
                  </a:lnTo>
                  <a:lnTo>
                    <a:pt x="379" y="779"/>
                  </a:lnTo>
                  <a:lnTo>
                    <a:pt x="349" y="778"/>
                  </a:lnTo>
                  <a:lnTo>
                    <a:pt x="321" y="775"/>
                  </a:lnTo>
                  <a:lnTo>
                    <a:pt x="294" y="773"/>
                  </a:lnTo>
                  <a:lnTo>
                    <a:pt x="270" y="768"/>
                  </a:lnTo>
                  <a:lnTo>
                    <a:pt x="247" y="763"/>
                  </a:lnTo>
                  <a:lnTo>
                    <a:pt x="227" y="759"/>
                  </a:lnTo>
                  <a:lnTo>
                    <a:pt x="209" y="754"/>
                  </a:lnTo>
                  <a:lnTo>
                    <a:pt x="193" y="748"/>
                  </a:lnTo>
                  <a:lnTo>
                    <a:pt x="178" y="744"/>
                  </a:lnTo>
                  <a:lnTo>
                    <a:pt x="166" y="739"/>
                  </a:lnTo>
                  <a:lnTo>
                    <a:pt x="156" y="735"/>
                  </a:lnTo>
                  <a:lnTo>
                    <a:pt x="149" y="731"/>
                  </a:lnTo>
                  <a:lnTo>
                    <a:pt x="143" y="729"/>
                  </a:lnTo>
                  <a:lnTo>
                    <a:pt x="140" y="728"/>
                  </a:lnTo>
                  <a:lnTo>
                    <a:pt x="139" y="726"/>
                  </a:lnTo>
                  <a:lnTo>
                    <a:pt x="158" y="371"/>
                  </a:lnTo>
                  <a:lnTo>
                    <a:pt x="0" y="158"/>
                  </a:lnTo>
                  <a:lnTo>
                    <a:pt x="149" y="0"/>
                  </a:lnTo>
                  <a:close/>
                </a:path>
              </a:pathLst>
            </a:custGeom>
            <a:solidFill>
              <a:srgbClr val="F2F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7" name="Freeform 11"/>
            <p:cNvSpPr>
              <a:spLocks/>
            </p:cNvSpPr>
            <p:nvPr/>
          </p:nvSpPr>
          <p:spPr bwMode="auto">
            <a:xfrm>
              <a:off x="2692" y="1998"/>
              <a:ext cx="366" cy="353"/>
            </a:xfrm>
            <a:custGeom>
              <a:avLst/>
              <a:gdLst>
                <a:gd name="T0" fmla="*/ 134 w 733"/>
                <a:gd name="T1" fmla="*/ 0 h 706"/>
                <a:gd name="T2" fmla="*/ 284 w 733"/>
                <a:gd name="T3" fmla="*/ 119 h 706"/>
                <a:gd name="T4" fmla="*/ 370 w 733"/>
                <a:gd name="T5" fmla="*/ 89 h 706"/>
                <a:gd name="T6" fmla="*/ 542 w 733"/>
                <a:gd name="T7" fmla="*/ 200 h 706"/>
                <a:gd name="T8" fmla="*/ 724 w 733"/>
                <a:gd name="T9" fmla="*/ 205 h 706"/>
                <a:gd name="T10" fmla="*/ 733 w 733"/>
                <a:gd name="T11" fmla="*/ 390 h 706"/>
                <a:gd name="T12" fmla="*/ 611 w 733"/>
                <a:gd name="T13" fmla="*/ 416 h 706"/>
                <a:gd name="T14" fmla="*/ 587 w 733"/>
                <a:gd name="T15" fmla="*/ 658 h 706"/>
                <a:gd name="T16" fmla="*/ 585 w 733"/>
                <a:gd name="T17" fmla="*/ 658 h 706"/>
                <a:gd name="T18" fmla="*/ 584 w 733"/>
                <a:gd name="T19" fmla="*/ 661 h 706"/>
                <a:gd name="T20" fmla="*/ 581 w 733"/>
                <a:gd name="T21" fmla="*/ 663 h 706"/>
                <a:gd name="T22" fmla="*/ 575 w 733"/>
                <a:gd name="T23" fmla="*/ 665 h 706"/>
                <a:gd name="T24" fmla="*/ 569 w 733"/>
                <a:gd name="T25" fmla="*/ 669 h 706"/>
                <a:gd name="T26" fmla="*/ 561 w 733"/>
                <a:gd name="T27" fmla="*/ 672 h 706"/>
                <a:gd name="T28" fmla="*/ 551 w 733"/>
                <a:gd name="T29" fmla="*/ 677 h 706"/>
                <a:gd name="T30" fmla="*/ 539 w 733"/>
                <a:gd name="T31" fmla="*/ 681 h 706"/>
                <a:gd name="T32" fmla="*/ 526 w 733"/>
                <a:gd name="T33" fmla="*/ 685 h 706"/>
                <a:gd name="T34" fmla="*/ 511 w 733"/>
                <a:gd name="T35" fmla="*/ 689 h 706"/>
                <a:gd name="T36" fmla="*/ 493 w 733"/>
                <a:gd name="T37" fmla="*/ 694 h 706"/>
                <a:gd name="T38" fmla="*/ 474 w 733"/>
                <a:gd name="T39" fmla="*/ 698 h 706"/>
                <a:gd name="T40" fmla="*/ 452 w 733"/>
                <a:gd name="T41" fmla="*/ 700 h 706"/>
                <a:gd name="T42" fmla="*/ 428 w 733"/>
                <a:gd name="T43" fmla="*/ 703 h 706"/>
                <a:gd name="T44" fmla="*/ 401 w 733"/>
                <a:gd name="T45" fmla="*/ 704 h 706"/>
                <a:gd name="T46" fmla="*/ 372 w 733"/>
                <a:gd name="T47" fmla="*/ 706 h 706"/>
                <a:gd name="T48" fmla="*/ 344 w 733"/>
                <a:gd name="T49" fmla="*/ 706 h 706"/>
                <a:gd name="T50" fmla="*/ 316 w 733"/>
                <a:gd name="T51" fmla="*/ 704 h 706"/>
                <a:gd name="T52" fmla="*/ 291 w 733"/>
                <a:gd name="T53" fmla="*/ 702 h 706"/>
                <a:gd name="T54" fmla="*/ 266 w 733"/>
                <a:gd name="T55" fmla="*/ 700 h 706"/>
                <a:gd name="T56" fmla="*/ 245 w 733"/>
                <a:gd name="T57" fmla="*/ 696 h 706"/>
                <a:gd name="T58" fmla="*/ 224 w 733"/>
                <a:gd name="T59" fmla="*/ 692 h 706"/>
                <a:gd name="T60" fmla="*/ 205 w 733"/>
                <a:gd name="T61" fmla="*/ 688 h 706"/>
                <a:gd name="T62" fmla="*/ 189 w 733"/>
                <a:gd name="T63" fmla="*/ 684 h 706"/>
                <a:gd name="T64" fmla="*/ 174 w 733"/>
                <a:gd name="T65" fmla="*/ 679 h 706"/>
                <a:gd name="T66" fmla="*/ 162 w 733"/>
                <a:gd name="T67" fmla="*/ 674 h 706"/>
                <a:gd name="T68" fmla="*/ 151 w 733"/>
                <a:gd name="T69" fmla="*/ 670 h 706"/>
                <a:gd name="T70" fmla="*/ 142 w 733"/>
                <a:gd name="T71" fmla="*/ 666 h 706"/>
                <a:gd name="T72" fmla="*/ 135 w 733"/>
                <a:gd name="T73" fmla="*/ 663 h 706"/>
                <a:gd name="T74" fmla="*/ 129 w 733"/>
                <a:gd name="T75" fmla="*/ 661 h 706"/>
                <a:gd name="T76" fmla="*/ 127 w 733"/>
                <a:gd name="T77" fmla="*/ 658 h 706"/>
                <a:gd name="T78" fmla="*/ 126 w 733"/>
                <a:gd name="T79" fmla="*/ 658 h 706"/>
                <a:gd name="T80" fmla="*/ 143 w 733"/>
                <a:gd name="T81" fmla="*/ 336 h 706"/>
                <a:gd name="T82" fmla="*/ 0 w 733"/>
                <a:gd name="T83" fmla="*/ 143 h 706"/>
                <a:gd name="T84" fmla="*/ 134 w 733"/>
                <a:gd name="T85" fmla="*/ 0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33" h="706">
                  <a:moveTo>
                    <a:pt x="134" y="0"/>
                  </a:moveTo>
                  <a:lnTo>
                    <a:pt x="284" y="119"/>
                  </a:lnTo>
                  <a:lnTo>
                    <a:pt x="370" y="89"/>
                  </a:lnTo>
                  <a:lnTo>
                    <a:pt x="542" y="200"/>
                  </a:lnTo>
                  <a:lnTo>
                    <a:pt x="724" y="205"/>
                  </a:lnTo>
                  <a:lnTo>
                    <a:pt x="733" y="390"/>
                  </a:lnTo>
                  <a:lnTo>
                    <a:pt x="611" y="416"/>
                  </a:lnTo>
                  <a:lnTo>
                    <a:pt x="587" y="658"/>
                  </a:lnTo>
                  <a:lnTo>
                    <a:pt x="585" y="658"/>
                  </a:lnTo>
                  <a:lnTo>
                    <a:pt x="584" y="661"/>
                  </a:lnTo>
                  <a:lnTo>
                    <a:pt x="581" y="663"/>
                  </a:lnTo>
                  <a:lnTo>
                    <a:pt x="575" y="665"/>
                  </a:lnTo>
                  <a:lnTo>
                    <a:pt x="569" y="669"/>
                  </a:lnTo>
                  <a:lnTo>
                    <a:pt x="561" y="672"/>
                  </a:lnTo>
                  <a:lnTo>
                    <a:pt x="551" y="677"/>
                  </a:lnTo>
                  <a:lnTo>
                    <a:pt x="539" y="681"/>
                  </a:lnTo>
                  <a:lnTo>
                    <a:pt x="526" y="685"/>
                  </a:lnTo>
                  <a:lnTo>
                    <a:pt x="511" y="689"/>
                  </a:lnTo>
                  <a:lnTo>
                    <a:pt x="493" y="694"/>
                  </a:lnTo>
                  <a:lnTo>
                    <a:pt x="474" y="698"/>
                  </a:lnTo>
                  <a:lnTo>
                    <a:pt x="452" y="700"/>
                  </a:lnTo>
                  <a:lnTo>
                    <a:pt x="428" y="703"/>
                  </a:lnTo>
                  <a:lnTo>
                    <a:pt x="401" y="704"/>
                  </a:lnTo>
                  <a:lnTo>
                    <a:pt x="372" y="706"/>
                  </a:lnTo>
                  <a:lnTo>
                    <a:pt x="344" y="706"/>
                  </a:lnTo>
                  <a:lnTo>
                    <a:pt x="316" y="704"/>
                  </a:lnTo>
                  <a:lnTo>
                    <a:pt x="291" y="702"/>
                  </a:lnTo>
                  <a:lnTo>
                    <a:pt x="266" y="700"/>
                  </a:lnTo>
                  <a:lnTo>
                    <a:pt x="245" y="696"/>
                  </a:lnTo>
                  <a:lnTo>
                    <a:pt x="224" y="692"/>
                  </a:lnTo>
                  <a:lnTo>
                    <a:pt x="205" y="688"/>
                  </a:lnTo>
                  <a:lnTo>
                    <a:pt x="189" y="684"/>
                  </a:lnTo>
                  <a:lnTo>
                    <a:pt x="174" y="679"/>
                  </a:lnTo>
                  <a:lnTo>
                    <a:pt x="162" y="674"/>
                  </a:lnTo>
                  <a:lnTo>
                    <a:pt x="151" y="670"/>
                  </a:lnTo>
                  <a:lnTo>
                    <a:pt x="142" y="666"/>
                  </a:lnTo>
                  <a:lnTo>
                    <a:pt x="135" y="663"/>
                  </a:lnTo>
                  <a:lnTo>
                    <a:pt x="129" y="661"/>
                  </a:lnTo>
                  <a:lnTo>
                    <a:pt x="127" y="658"/>
                  </a:lnTo>
                  <a:lnTo>
                    <a:pt x="126" y="658"/>
                  </a:lnTo>
                  <a:lnTo>
                    <a:pt x="143" y="336"/>
                  </a:lnTo>
                  <a:lnTo>
                    <a:pt x="0" y="143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DBF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0" name="Freeform 12"/>
            <p:cNvSpPr>
              <a:spLocks/>
            </p:cNvSpPr>
            <p:nvPr/>
          </p:nvSpPr>
          <p:spPr bwMode="auto">
            <a:xfrm>
              <a:off x="2820" y="1777"/>
              <a:ext cx="264" cy="106"/>
            </a:xfrm>
            <a:custGeom>
              <a:avLst/>
              <a:gdLst>
                <a:gd name="T0" fmla="*/ 15 w 529"/>
                <a:gd name="T1" fmla="*/ 190 h 212"/>
                <a:gd name="T2" fmla="*/ 14 w 529"/>
                <a:gd name="T3" fmla="*/ 189 h 212"/>
                <a:gd name="T4" fmla="*/ 10 w 529"/>
                <a:gd name="T5" fmla="*/ 185 h 212"/>
                <a:gd name="T6" fmla="*/ 6 w 529"/>
                <a:gd name="T7" fmla="*/ 181 h 212"/>
                <a:gd name="T8" fmla="*/ 2 w 529"/>
                <a:gd name="T9" fmla="*/ 172 h 212"/>
                <a:gd name="T10" fmla="*/ 0 w 529"/>
                <a:gd name="T11" fmla="*/ 163 h 212"/>
                <a:gd name="T12" fmla="*/ 1 w 529"/>
                <a:gd name="T13" fmla="*/ 151 h 212"/>
                <a:gd name="T14" fmla="*/ 7 w 529"/>
                <a:gd name="T15" fmla="*/ 137 h 212"/>
                <a:gd name="T16" fmla="*/ 17 w 529"/>
                <a:gd name="T17" fmla="*/ 121 h 212"/>
                <a:gd name="T18" fmla="*/ 25 w 529"/>
                <a:gd name="T19" fmla="*/ 111 h 212"/>
                <a:gd name="T20" fmla="*/ 37 w 529"/>
                <a:gd name="T21" fmla="*/ 102 h 212"/>
                <a:gd name="T22" fmla="*/ 51 w 529"/>
                <a:gd name="T23" fmla="*/ 92 h 212"/>
                <a:gd name="T24" fmla="*/ 66 w 529"/>
                <a:gd name="T25" fmla="*/ 81 h 212"/>
                <a:gd name="T26" fmla="*/ 83 w 529"/>
                <a:gd name="T27" fmla="*/ 72 h 212"/>
                <a:gd name="T28" fmla="*/ 101 w 529"/>
                <a:gd name="T29" fmla="*/ 62 h 212"/>
                <a:gd name="T30" fmla="*/ 121 w 529"/>
                <a:gd name="T31" fmla="*/ 51 h 212"/>
                <a:gd name="T32" fmla="*/ 141 w 529"/>
                <a:gd name="T33" fmla="*/ 42 h 212"/>
                <a:gd name="T34" fmla="*/ 160 w 529"/>
                <a:gd name="T35" fmla="*/ 33 h 212"/>
                <a:gd name="T36" fmla="*/ 181 w 529"/>
                <a:gd name="T37" fmla="*/ 25 h 212"/>
                <a:gd name="T38" fmla="*/ 200 w 529"/>
                <a:gd name="T39" fmla="*/ 17 h 212"/>
                <a:gd name="T40" fmla="*/ 219 w 529"/>
                <a:gd name="T41" fmla="*/ 11 h 212"/>
                <a:gd name="T42" fmla="*/ 236 w 529"/>
                <a:gd name="T43" fmla="*/ 6 h 212"/>
                <a:gd name="T44" fmla="*/ 252 w 529"/>
                <a:gd name="T45" fmla="*/ 2 h 212"/>
                <a:gd name="T46" fmla="*/ 266 w 529"/>
                <a:gd name="T47" fmla="*/ 0 h 212"/>
                <a:gd name="T48" fmla="*/ 278 w 529"/>
                <a:gd name="T49" fmla="*/ 0 h 212"/>
                <a:gd name="T50" fmla="*/ 298 w 529"/>
                <a:gd name="T51" fmla="*/ 2 h 212"/>
                <a:gd name="T52" fmla="*/ 319 w 529"/>
                <a:gd name="T53" fmla="*/ 6 h 212"/>
                <a:gd name="T54" fmla="*/ 339 w 529"/>
                <a:gd name="T55" fmla="*/ 13 h 212"/>
                <a:gd name="T56" fmla="*/ 357 w 529"/>
                <a:gd name="T57" fmla="*/ 20 h 212"/>
                <a:gd name="T58" fmla="*/ 372 w 529"/>
                <a:gd name="T59" fmla="*/ 27 h 212"/>
                <a:gd name="T60" fmla="*/ 382 w 529"/>
                <a:gd name="T61" fmla="*/ 34 h 212"/>
                <a:gd name="T62" fmla="*/ 389 w 529"/>
                <a:gd name="T63" fmla="*/ 39 h 212"/>
                <a:gd name="T64" fmla="*/ 391 w 529"/>
                <a:gd name="T65" fmla="*/ 40 h 212"/>
                <a:gd name="T66" fmla="*/ 391 w 529"/>
                <a:gd name="T67" fmla="*/ 39 h 212"/>
                <a:gd name="T68" fmla="*/ 394 w 529"/>
                <a:gd name="T69" fmla="*/ 35 h 212"/>
                <a:gd name="T70" fmla="*/ 401 w 529"/>
                <a:gd name="T71" fmla="*/ 31 h 212"/>
                <a:gd name="T72" fmla="*/ 409 w 529"/>
                <a:gd name="T73" fmla="*/ 25 h 212"/>
                <a:gd name="T74" fmla="*/ 417 w 529"/>
                <a:gd name="T75" fmla="*/ 20 h 212"/>
                <a:gd name="T76" fmla="*/ 424 w 529"/>
                <a:gd name="T77" fmla="*/ 16 h 212"/>
                <a:gd name="T78" fmla="*/ 429 w 529"/>
                <a:gd name="T79" fmla="*/ 12 h 212"/>
                <a:gd name="T80" fmla="*/ 431 w 529"/>
                <a:gd name="T81" fmla="*/ 11 h 212"/>
                <a:gd name="T82" fmla="*/ 468 w 529"/>
                <a:gd name="T83" fmla="*/ 68 h 212"/>
                <a:gd name="T84" fmla="*/ 529 w 529"/>
                <a:gd name="T85" fmla="*/ 42 h 212"/>
                <a:gd name="T86" fmla="*/ 526 w 529"/>
                <a:gd name="T87" fmla="*/ 155 h 212"/>
                <a:gd name="T88" fmla="*/ 487 w 529"/>
                <a:gd name="T89" fmla="*/ 212 h 212"/>
                <a:gd name="T90" fmla="*/ 15 w 529"/>
                <a:gd name="T91" fmla="*/ 190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29" h="212">
                  <a:moveTo>
                    <a:pt x="15" y="190"/>
                  </a:moveTo>
                  <a:lnTo>
                    <a:pt x="14" y="189"/>
                  </a:lnTo>
                  <a:lnTo>
                    <a:pt x="10" y="185"/>
                  </a:lnTo>
                  <a:lnTo>
                    <a:pt x="6" y="181"/>
                  </a:lnTo>
                  <a:lnTo>
                    <a:pt x="2" y="172"/>
                  </a:lnTo>
                  <a:lnTo>
                    <a:pt x="0" y="163"/>
                  </a:lnTo>
                  <a:lnTo>
                    <a:pt x="1" y="151"/>
                  </a:lnTo>
                  <a:lnTo>
                    <a:pt x="7" y="137"/>
                  </a:lnTo>
                  <a:lnTo>
                    <a:pt x="17" y="121"/>
                  </a:lnTo>
                  <a:lnTo>
                    <a:pt x="25" y="111"/>
                  </a:lnTo>
                  <a:lnTo>
                    <a:pt x="37" y="102"/>
                  </a:lnTo>
                  <a:lnTo>
                    <a:pt x="51" y="92"/>
                  </a:lnTo>
                  <a:lnTo>
                    <a:pt x="66" y="81"/>
                  </a:lnTo>
                  <a:lnTo>
                    <a:pt x="83" y="72"/>
                  </a:lnTo>
                  <a:lnTo>
                    <a:pt x="101" y="62"/>
                  </a:lnTo>
                  <a:lnTo>
                    <a:pt x="121" y="51"/>
                  </a:lnTo>
                  <a:lnTo>
                    <a:pt x="141" y="42"/>
                  </a:lnTo>
                  <a:lnTo>
                    <a:pt x="160" y="33"/>
                  </a:lnTo>
                  <a:lnTo>
                    <a:pt x="181" y="25"/>
                  </a:lnTo>
                  <a:lnTo>
                    <a:pt x="200" y="17"/>
                  </a:lnTo>
                  <a:lnTo>
                    <a:pt x="219" y="11"/>
                  </a:lnTo>
                  <a:lnTo>
                    <a:pt x="236" y="6"/>
                  </a:lnTo>
                  <a:lnTo>
                    <a:pt x="252" y="2"/>
                  </a:lnTo>
                  <a:lnTo>
                    <a:pt x="266" y="0"/>
                  </a:lnTo>
                  <a:lnTo>
                    <a:pt x="278" y="0"/>
                  </a:lnTo>
                  <a:lnTo>
                    <a:pt x="298" y="2"/>
                  </a:lnTo>
                  <a:lnTo>
                    <a:pt x="319" y="6"/>
                  </a:lnTo>
                  <a:lnTo>
                    <a:pt x="339" y="13"/>
                  </a:lnTo>
                  <a:lnTo>
                    <a:pt x="357" y="20"/>
                  </a:lnTo>
                  <a:lnTo>
                    <a:pt x="372" y="27"/>
                  </a:lnTo>
                  <a:lnTo>
                    <a:pt x="382" y="34"/>
                  </a:lnTo>
                  <a:lnTo>
                    <a:pt x="389" y="39"/>
                  </a:lnTo>
                  <a:lnTo>
                    <a:pt x="391" y="40"/>
                  </a:lnTo>
                  <a:lnTo>
                    <a:pt x="391" y="39"/>
                  </a:lnTo>
                  <a:lnTo>
                    <a:pt x="394" y="35"/>
                  </a:lnTo>
                  <a:lnTo>
                    <a:pt x="401" y="31"/>
                  </a:lnTo>
                  <a:lnTo>
                    <a:pt x="409" y="25"/>
                  </a:lnTo>
                  <a:lnTo>
                    <a:pt x="417" y="20"/>
                  </a:lnTo>
                  <a:lnTo>
                    <a:pt x="424" y="16"/>
                  </a:lnTo>
                  <a:lnTo>
                    <a:pt x="429" y="12"/>
                  </a:lnTo>
                  <a:lnTo>
                    <a:pt x="431" y="11"/>
                  </a:lnTo>
                  <a:lnTo>
                    <a:pt x="468" y="68"/>
                  </a:lnTo>
                  <a:lnTo>
                    <a:pt x="529" y="42"/>
                  </a:lnTo>
                  <a:lnTo>
                    <a:pt x="526" y="155"/>
                  </a:lnTo>
                  <a:lnTo>
                    <a:pt x="487" y="212"/>
                  </a:lnTo>
                  <a:lnTo>
                    <a:pt x="15" y="190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1" name="Freeform 13"/>
            <p:cNvSpPr>
              <a:spLocks/>
            </p:cNvSpPr>
            <p:nvPr/>
          </p:nvSpPr>
          <p:spPr bwMode="auto">
            <a:xfrm>
              <a:off x="2797" y="1827"/>
              <a:ext cx="279" cy="243"/>
            </a:xfrm>
            <a:custGeom>
              <a:avLst/>
              <a:gdLst>
                <a:gd name="T0" fmla="*/ 506 w 559"/>
                <a:gd name="T1" fmla="*/ 68 h 486"/>
                <a:gd name="T2" fmla="*/ 505 w 559"/>
                <a:gd name="T3" fmla="*/ 67 h 486"/>
                <a:gd name="T4" fmla="*/ 493 w 559"/>
                <a:gd name="T5" fmla="*/ 60 h 486"/>
                <a:gd name="T6" fmla="*/ 474 w 559"/>
                <a:gd name="T7" fmla="*/ 46 h 486"/>
                <a:gd name="T8" fmla="*/ 454 w 559"/>
                <a:gd name="T9" fmla="*/ 33 h 486"/>
                <a:gd name="T10" fmla="*/ 433 w 559"/>
                <a:gd name="T11" fmla="*/ 22 h 486"/>
                <a:gd name="T12" fmla="*/ 410 w 559"/>
                <a:gd name="T13" fmla="*/ 12 h 486"/>
                <a:gd name="T14" fmla="*/ 385 w 559"/>
                <a:gd name="T15" fmla="*/ 5 h 486"/>
                <a:gd name="T16" fmla="*/ 356 w 559"/>
                <a:gd name="T17" fmla="*/ 1 h 486"/>
                <a:gd name="T18" fmla="*/ 323 w 559"/>
                <a:gd name="T19" fmla="*/ 0 h 486"/>
                <a:gd name="T20" fmla="*/ 269 w 559"/>
                <a:gd name="T21" fmla="*/ 5 h 486"/>
                <a:gd name="T22" fmla="*/ 218 w 559"/>
                <a:gd name="T23" fmla="*/ 19 h 486"/>
                <a:gd name="T24" fmla="*/ 190 w 559"/>
                <a:gd name="T25" fmla="*/ 34 h 486"/>
                <a:gd name="T26" fmla="*/ 180 w 559"/>
                <a:gd name="T27" fmla="*/ 45 h 486"/>
                <a:gd name="T28" fmla="*/ 192 w 559"/>
                <a:gd name="T29" fmla="*/ 101 h 486"/>
                <a:gd name="T30" fmla="*/ 81 w 559"/>
                <a:gd name="T31" fmla="*/ 166 h 486"/>
                <a:gd name="T32" fmla="*/ 80 w 559"/>
                <a:gd name="T33" fmla="*/ 160 h 486"/>
                <a:gd name="T34" fmla="*/ 73 w 559"/>
                <a:gd name="T35" fmla="*/ 148 h 486"/>
                <a:gd name="T36" fmla="*/ 59 w 559"/>
                <a:gd name="T37" fmla="*/ 145 h 486"/>
                <a:gd name="T38" fmla="*/ 34 w 559"/>
                <a:gd name="T39" fmla="*/ 160 h 486"/>
                <a:gd name="T40" fmla="*/ 9 w 559"/>
                <a:gd name="T41" fmla="*/ 183 h 486"/>
                <a:gd name="T42" fmla="*/ 0 w 559"/>
                <a:gd name="T43" fmla="*/ 203 h 486"/>
                <a:gd name="T44" fmla="*/ 5 w 559"/>
                <a:gd name="T45" fmla="*/ 223 h 486"/>
                <a:gd name="T46" fmla="*/ 22 w 559"/>
                <a:gd name="T47" fmla="*/ 251 h 486"/>
                <a:gd name="T48" fmla="*/ 46 w 559"/>
                <a:gd name="T49" fmla="*/ 281 h 486"/>
                <a:gd name="T50" fmla="*/ 72 w 559"/>
                <a:gd name="T51" fmla="*/ 306 h 486"/>
                <a:gd name="T52" fmla="*/ 91 w 559"/>
                <a:gd name="T53" fmla="*/ 324 h 486"/>
                <a:gd name="T54" fmla="*/ 99 w 559"/>
                <a:gd name="T55" fmla="*/ 329 h 486"/>
                <a:gd name="T56" fmla="*/ 111 w 559"/>
                <a:gd name="T57" fmla="*/ 356 h 486"/>
                <a:gd name="T58" fmla="*/ 140 w 559"/>
                <a:gd name="T59" fmla="*/ 412 h 486"/>
                <a:gd name="T60" fmla="*/ 178 w 559"/>
                <a:gd name="T61" fmla="*/ 467 h 486"/>
                <a:gd name="T62" fmla="*/ 217 w 559"/>
                <a:gd name="T63" fmla="*/ 486 h 486"/>
                <a:gd name="T64" fmla="*/ 257 w 559"/>
                <a:gd name="T65" fmla="*/ 472 h 486"/>
                <a:gd name="T66" fmla="*/ 297 w 559"/>
                <a:gd name="T67" fmla="*/ 455 h 486"/>
                <a:gd name="T68" fmla="*/ 328 w 559"/>
                <a:gd name="T69" fmla="*/ 440 h 486"/>
                <a:gd name="T70" fmla="*/ 341 w 559"/>
                <a:gd name="T71" fmla="*/ 434 h 486"/>
                <a:gd name="T72" fmla="*/ 361 w 559"/>
                <a:gd name="T73" fmla="*/ 432 h 486"/>
                <a:gd name="T74" fmla="*/ 408 w 559"/>
                <a:gd name="T75" fmla="*/ 424 h 486"/>
                <a:gd name="T76" fmla="*/ 463 w 559"/>
                <a:gd name="T77" fmla="*/ 403 h 486"/>
                <a:gd name="T78" fmla="*/ 510 w 559"/>
                <a:gd name="T79" fmla="*/ 366 h 486"/>
                <a:gd name="T80" fmla="*/ 539 w 559"/>
                <a:gd name="T81" fmla="*/ 313 h 486"/>
                <a:gd name="T82" fmla="*/ 555 w 559"/>
                <a:gd name="T83" fmla="*/ 254 h 486"/>
                <a:gd name="T84" fmla="*/ 559 w 559"/>
                <a:gd name="T85" fmla="*/ 197 h 486"/>
                <a:gd name="T86" fmla="*/ 550 w 559"/>
                <a:gd name="T87" fmla="*/ 147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9" h="486">
                  <a:moveTo>
                    <a:pt x="507" y="68"/>
                  </a:moveTo>
                  <a:lnTo>
                    <a:pt x="506" y="68"/>
                  </a:lnTo>
                  <a:lnTo>
                    <a:pt x="506" y="67"/>
                  </a:lnTo>
                  <a:lnTo>
                    <a:pt x="505" y="67"/>
                  </a:lnTo>
                  <a:lnTo>
                    <a:pt x="504" y="67"/>
                  </a:lnTo>
                  <a:lnTo>
                    <a:pt x="493" y="60"/>
                  </a:lnTo>
                  <a:lnTo>
                    <a:pt x="483" y="53"/>
                  </a:lnTo>
                  <a:lnTo>
                    <a:pt x="474" y="46"/>
                  </a:lnTo>
                  <a:lnTo>
                    <a:pt x="463" y="39"/>
                  </a:lnTo>
                  <a:lnTo>
                    <a:pt x="454" y="33"/>
                  </a:lnTo>
                  <a:lnTo>
                    <a:pt x="444" y="27"/>
                  </a:lnTo>
                  <a:lnTo>
                    <a:pt x="433" y="22"/>
                  </a:lnTo>
                  <a:lnTo>
                    <a:pt x="422" y="17"/>
                  </a:lnTo>
                  <a:lnTo>
                    <a:pt x="410" y="12"/>
                  </a:lnTo>
                  <a:lnTo>
                    <a:pt x="399" y="9"/>
                  </a:lnTo>
                  <a:lnTo>
                    <a:pt x="385" y="5"/>
                  </a:lnTo>
                  <a:lnTo>
                    <a:pt x="371" y="3"/>
                  </a:lnTo>
                  <a:lnTo>
                    <a:pt x="356" y="1"/>
                  </a:lnTo>
                  <a:lnTo>
                    <a:pt x="340" y="0"/>
                  </a:lnTo>
                  <a:lnTo>
                    <a:pt x="323" y="0"/>
                  </a:lnTo>
                  <a:lnTo>
                    <a:pt x="304" y="1"/>
                  </a:lnTo>
                  <a:lnTo>
                    <a:pt x="269" y="5"/>
                  </a:lnTo>
                  <a:lnTo>
                    <a:pt x="240" y="11"/>
                  </a:lnTo>
                  <a:lnTo>
                    <a:pt x="218" y="19"/>
                  </a:lnTo>
                  <a:lnTo>
                    <a:pt x="202" y="26"/>
                  </a:lnTo>
                  <a:lnTo>
                    <a:pt x="190" y="34"/>
                  </a:lnTo>
                  <a:lnTo>
                    <a:pt x="183" y="40"/>
                  </a:lnTo>
                  <a:lnTo>
                    <a:pt x="180" y="45"/>
                  </a:lnTo>
                  <a:lnTo>
                    <a:pt x="179" y="46"/>
                  </a:lnTo>
                  <a:lnTo>
                    <a:pt x="192" y="101"/>
                  </a:lnTo>
                  <a:lnTo>
                    <a:pt x="168" y="141"/>
                  </a:lnTo>
                  <a:lnTo>
                    <a:pt x="81" y="166"/>
                  </a:lnTo>
                  <a:lnTo>
                    <a:pt x="81" y="163"/>
                  </a:lnTo>
                  <a:lnTo>
                    <a:pt x="80" y="160"/>
                  </a:lnTo>
                  <a:lnTo>
                    <a:pt x="77" y="154"/>
                  </a:lnTo>
                  <a:lnTo>
                    <a:pt x="73" y="148"/>
                  </a:lnTo>
                  <a:lnTo>
                    <a:pt x="67" y="146"/>
                  </a:lnTo>
                  <a:lnTo>
                    <a:pt x="59" y="145"/>
                  </a:lnTo>
                  <a:lnTo>
                    <a:pt x="47" y="150"/>
                  </a:lnTo>
                  <a:lnTo>
                    <a:pt x="34" y="160"/>
                  </a:lnTo>
                  <a:lnTo>
                    <a:pt x="20" y="173"/>
                  </a:lnTo>
                  <a:lnTo>
                    <a:pt x="9" y="183"/>
                  </a:lnTo>
                  <a:lnTo>
                    <a:pt x="2" y="193"/>
                  </a:lnTo>
                  <a:lnTo>
                    <a:pt x="0" y="203"/>
                  </a:lnTo>
                  <a:lnTo>
                    <a:pt x="1" y="213"/>
                  </a:lnTo>
                  <a:lnTo>
                    <a:pt x="5" y="223"/>
                  </a:lnTo>
                  <a:lnTo>
                    <a:pt x="12" y="236"/>
                  </a:lnTo>
                  <a:lnTo>
                    <a:pt x="22" y="251"/>
                  </a:lnTo>
                  <a:lnTo>
                    <a:pt x="34" y="267"/>
                  </a:lnTo>
                  <a:lnTo>
                    <a:pt x="46" y="281"/>
                  </a:lnTo>
                  <a:lnTo>
                    <a:pt x="60" y="295"/>
                  </a:lnTo>
                  <a:lnTo>
                    <a:pt x="72" y="306"/>
                  </a:lnTo>
                  <a:lnTo>
                    <a:pt x="83" y="316"/>
                  </a:lnTo>
                  <a:lnTo>
                    <a:pt x="91" y="324"/>
                  </a:lnTo>
                  <a:lnTo>
                    <a:pt x="97" y="328"/>
                  </a:lnTo>
                  <a:lnTo>
                    <a:pt x="99" y="329"/>
                  </a:lnTo>
                  <a:lnTo>
                    <a:pt x="103" y="336"/>
                  </a:lnTo>
                  <a:lnTo>
                    <a:pt x="111" y="356"/>
                  </a:lnTo>
                  <a:lnTo>
                    <a:pt x="123" y="382"/>
                  </a:lnTo>
                  <a:lnTo>
                    <a:pt x="140" y="412"/>
                  </a:lnTo>
                  <a:lnTo>
                    <a:pt x="158" y="441"/>
                  </a:lnTo>
                  <a:lnTo>
                    <a:pt x="178" y="467"/>
                  </a:lnTo>
                  <a:lnTo>
                    <a:pt x="198" y="483"/>
                  </a:lnTo>
                  <a:lnTo>
                    <a:pt x="217" y="486"/>
                  </a:lnTo>
                  <a:lnTo>
                    <a:pt x="236" y="480"/>
                  </a:lnTo>
                  <a:lnTo>
                    <a:pt x="257" y="472"/>
                  </a:lnTo>
                  <a:lnTo>
                    <a:pt x="278" y="464"/>
                  </a:lnTo>
                  <a:lnTo>
                    <a:pt x="297" y="455"/>
                  </a:lnTo>
                  <a:lnTo>
                    <a:pt x="315" y="447"/>
                  </a:lnTo>
                  <a:lnTo>
                    <a:pt x="328" y="440"/>
                  </a:lnTo>
                  <a:lnTo>
                    <a:pt x="338" y="435"/>
                  </a:lnTo>
                  <a:lnTo>
                    <a:pt x="341" y="434"/>
                  </a:lnTo>
                  <a:lnTo>
                    <a:pt x="347" y="434"/>
                  </a:lnTo>
                  <a:lnTo>
                    <a:pt x="361" y="432"/>
                  </a:lnTo>
                  <a:lnTo>
                    <a:pt x="381" y="430"/>
                  </a:lnTo>
                  <a:lnTo>
                    <a:pt x="408" y="424"/>
                  </a:lnTo>
                  <a:lnTo>
                    <a:pt x="436" y="415"/>
                  </a:lnTo>
                  <a:lnTo>
                    <a:pt x="463" y="403"/>
                  </a:lnTo>
                  <a:lnTo>
                    <a:pt x="490" y="387"/>
                  </a:lnTo>
                  <a:lnTo>
                    <a:pt x="510" y="366"/>
                  </a:lnTo>
                  <a:lnTo>
                    <a:pt x="527" y="341"/>
                  </a:lnTo>
                  <a:lnTo>
                    <a:pt x="539" y="313"/>
                  </a:lnTo>
                  <a:lnTo>
                    <a:pt x="550" y="284"/>
                  </a:lnTo>
                  <a:lnTo>
                    <a:pt x="555" y="254"/>
                  </a:lnTo>
                  <a:lnTo>
                    <a:pt x="559" y="226"/>
                  </a:lnTo>
                  <a:lnTo>
                    <a:pt x="559" y="197"/>
                  </a:lnTo>
                  <a:lnTo>
                    <a:pt x="555" y="171"/>
                  </a:lnTo>
                  <a:lnTo>
                    <a:pt x="550" y="147"/>
                  </a:lnTo>
                  <a:lnTo>
                    <a:pt x="507" y="68"/>
                  </a:lnTo>
                  <a:close/>
                </a:path>
              </a:pathLst>
            </a:custGeom>
            <a:solidFill>
              <a:srgbClr val="F9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5" name="Freeform 14"/>
            <p:cNvSpPr>
              <a:spLocks/>
            </p:cNvSpPr>
            <p:nvPr/>
          </p:nvSpPr>
          <p:spPr bwMode="auto">
            <a:xfrm>
              <a:off x="2816" y="1844"/>
              <a:ext cx="241" cy="209"/>
            </a:xfrm>
            <a:custGeom>
              <a:avLst/>
              <a:gdLst>
                <a:gd name="T0" fmla="*/ 437 w 483"/>
                <a:gd name="T1" fmla="*/ 58 h 420"/>
                <a:gd name="T2" fmla="*/ 437 w 483"/>
                <a:gd name="T3" fmla="*/ 58 h 420"/>
                <a:gd name="T4" fmla="*/ 418 w 483"/>
                <a:gd name="T5" fmla="*/ 45 h 420"/>
                <a:gd name="T6" fmla="*/ 384 w 483"/>
                <a:gd name="T7" fmla="*/ 23 h 420"/>
                <a:gd name="T8" fmla="*/ 345 w 483"/>
                <a:gd name="T9" fmla="*/ 7 h 420"/>
                <a:gd name="T10" fmla="*/ 294 w 483"/>
                <a:gd name="T11" fmla="*/ 0 h 420"/>
                <a:gd name="T12" fmla="*/ 232 w 483"/>
                <a:gd name="T13" fmla="*/ 5 h 420"/>
                <a:gd name="T14" fmla="*/ 188 w 483"/>
                <a:gd name="T15" fmla="*/ 16 h 420"/>
                <a:gd name="T16" fmla="*/ 164 w 483"/>
                <a:gd name="T17" fmla="*/ 29 h 420"/>
                <a:gd name="T18" fmla="*/ 154 w 483"/>
                <a:gd name="T19" fmla="*/ 38 h 420"/>
                <a:gd name="T20" fmla="*/ 166 w 483"/>
                <a:gd name="T21" fmla="*/ 87 h 420"/>
                <a:gd name="T22" fmla="*/ 69 w 483"/>
                <a:gd name="T23" fmla="*/ 143 h 420"/>
                <a:gd name="T24" fmla="*/ 68 w 483"/>
                <a:gd name="T25" fmla="*/ 137 h 420"/>
                <a:gd name="T26" fmla="*/ 63 w 483"/>
                <a:gd name="T27" fmla="*/ 128 h 420"/>
                <a:gd name="T28" fmla="*/ 51 w 483"/>
                <a:gd name="T29" fmla="*/ 125 h 420"/>
                <a:gd name="T30" fmla="*/ 29 w 483"/>
                <a:gd name="T31" fmla="*/ 137 h 420"/>
                <a:gd name="T32" fmla="*/ 8 w 483"/>
                <a:gd name="T33" fmla="*/ 158 h 420"/>
                <a:gd name="T34" fmla="*/ 0 w 483"/>
                <a:gd name="T35" fmla="*/ 175 h 420"/>
                <a:gd name="T36" fmla="*/ 4 w 483"/>
                <a:gd name="T37" fmla="*/ 194 h 420"/>
                <a:gd name="T38" fmla="*/ 19 w 483"/>
                <a:gd name="T39" fmla="*/ 217 h 420"/>
                <a:gd name="T40" fmla="*/ 39 w 483"/>
                <a:gd name="T41" fmla="*/ 243 h 420"/>
                <a:gd name="T42" fmla="*/ 61 w 483"/>
                <a:gd name="T43" fmla="*/ 264 h 420"/>
                <a:gd name="T44" fmla="*/ 77 w 483"/>
                <a:gd name="T45" fmla="*/ 279 h 420"/>
                <a:gd name="T46" fmla="*/ 84 w 483"/>
                <a:gd name="T47" fmla="*/ 285 h 420"/>
                <a:gd name="T48" fmla="*/ 95 w 483"/>
                <a:gd name="T49" fmla="*/ 308 h 420"/>
                <a:gd name="T50" fmla="*/ 120 w 483"/>
                <a:gd name="T51" fmla="*/ 356 h 420"/>
                <a:gd name="T52" fmla="*/ 153 w 483"/>
                <a:gd name="T53" fmla="*/ 404 h 420"/>
                <a:gd name="T54" fmla="*/ 187 w 483"/>
                <a:gd name="T55" fmla="*/ 420 h 420"/>
                <a:gd name="T56" fmla="*/ 221 w 483"/>
                <a:gd name="T57" fmla="*/ 408 h 420"/>
                <a:gd name="T58" fmla="*/ 256 w 483"/>
                <a:gd name="T59" fmla="*/ 394 h 420"/>
                <a:gd name="T60" fmla="*/ 284 w 483"/>
                <a:gd name="T61" fmla="*/ 382 h 420"/>
                <a:gd name="T62" fmla="*/ 294 w 483"/>
                <a:gd name="T63" fmla="*/ 376 h 420"/>
                <a:gd name="T64" fmla="*/ 311 w 483"/>
                <a:gd name="T65" fmla="*/ 375 h 420"/>
                <a:gd name="T66" fmla="*/ 351 w 483"/>
                <a:gd name="T67" fmla="*/ 367 h 420"/>
                <a:gd name="T68" fmla="*/ 400 w 483"/>
                <a:gd name="T69" fmla="*/ 349 h 420"/>
                <a:gd name="T70" fmla="*/ 441 w 483"/>
                <a:gd name="T71" fmla="*/ 317 h 420"/>
                <a:gd name="T72" fmla="*/ 467 w 483"/>
                <a:gd name="T73" fmla="*/ 271 h 420"/>
                <a:gd name="T74" fmla="*/ 480 w 483"/>
                <a:gd name="T75" fmla="*/ 220 h 420"/>
                <a:gd name="T76" fmla="*/ 483 w 483"/>
                <a:gd name="T77" fmla="*/ 171 h 420"/>
                <a:gd name="T78" fmla="*/ 475 w 483"/>
                <a:gd name="T79" fmla="*/ 127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83" h="420">
                  <a:moveTo>
                    <a:pt x="438" y="59"/>
                  </a:moveTo>
                  <a:lnTo>
                    <a:pt x="437" y="58"/>
                  </a:lnTo>
                  <a:lnTo>
                    <a:pt x="437" y="58"/>
                  </a:lnTo>
                  <a:lnTo>
                    <a:pt x="437" y="58"/>
                  </a:lnTo>
                  <a:lnTo>
                    <a:pt x="436" y="57"/>
                  </a:lnTo>
                  <a:lnTo>
                    <a:pt x="418" y="45"/>
                  </a:lnTo>
                  <a:lnTo>
                    <a:pt x="401" y="34"/>
                  </a:lnTo>
                  <a:lnTo>
                    <a:pt x="384" y="23"/>
                  </a:lnTo>
                  <a:lnTo>
                    <a:pt x="365" y="14"/>
                  </a:lnTo>
                  <a:lnTo>
                    <a:pt x="345" y="7"/>
                  </a:lnTo>
                  <a:lnTo>
                    <a:pt x="320" y="2"/>
                  </a:lnTo>
                  <a:lnTo>
                    <a:pt x="294" y="0"/>
                  </a:lnTo>
                  <a:lnTo>
                    <a:pt x="263" y="1"/>
                  </a:lnTo>
                  <a:lnTo>
                    <a:pt x="232" y="5"/>
                  </a:lnTo>
                  <a:lnTo>
                    <a:pt x="207" y="11"/>
                  </a:lnTo>
                  <a:lnTo>
                    <a:pt x="188" y="16"/>
                  </a:lnTo>
                  <a:lnTo>
                    <a:pt x="174" y="23"/>
                  </a:lnTo>
                  <a:lnTo>
                    <a:pt x="164" y="29"/>
                  </a:lnTo>
                  <a:lnTo>
                    <a:pt x="158" y="35"/>
                  </a:lnTo>
                  <a:lnTo>
                    <a:pt x="154" y="38"/>
                  </a:lnTo>
                  <a:lnTo>
                    <a:pt x="153" y="39"/>
                  </a:lnTo>
                  <a:lnTo>
                    <a:pt x="166" y="87"/>
                  </a:lnTo>
                  <a:lnTo>
                    <a:pt x="145" y="122"/>
                  </a:lnTo>
                  <a:lnTo>
                    <a:pt x="69" y="143"/>
                  </a:lnTo>
                  <a:lnTo>
                    <a:pt x="69" y="142"/>
                  </a:lnTo>
                  <a:lnTo>
                    <a:pt x="68" y="137"/>
                  </a:lnTo>
                  <a:lnTo>
                    <a:pt x="66" y="133"/>
                  </a:lnTo>
                  <a:lnTo>
                    <a:pt x="63" y="128"/>
                  </a:lnTo>
                  <a:lnTo>
                    <a:pt x="58" y="126"/>
                  </a:lnTo>
                  <a:lnTo>
                    <a:pt x="51" y="125"/>
                  </a:lnTo>
                  <a:lnTo>
                    <a:pt x="42" y="128"/>
                  </a:lnTo>
                  <a:lnTo>
                    <a:pt x="29" y="137"/>
                  </a:lnTo>
                  <a:lnTo>
                    <a:pt x="16" y="149"/>
                  </a:lnTo>
                  <a:lnTo>
                    <a:pt x="8" y="158"/>
                  </a:lnTo>
                  <a:lnTo>
                    <a:pt x="2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4" y="194"/>
                  </a:lnTo>
                  <a:lnTo>
                    <a:pt x="9" y="204"/>
                  </a:lnTo>
                  <a:lnTo>
                    <a:pt x="19" y="217"/>
                  </a:lnTo>
                  <a:lnTo>
                    <a:pt x="29" y="231"/>
                  </a:lnTo>
                  <a:lnTo>
                    <a:pt x="39" y="243"/>
                  </a:lnTo>
                  <a:lnTo>
                    <a:pt x="51" y="255"/>
                  </a:lnTo>
                  <a:lnTo>
                    <a:pt x="61" y="264"/>
                  </a:lnTo>
                  <a:lnTo>
                    <a:pt x="70" y="273"/>
                  </a:lnTo>
                  <a:lnTo>
                    <a:pt x="77" y="279"/>
                  </a:lnTo>
                  <a:lnTo>
                    <a:pt x="82" y="284"/>
                  </a:lnTo>
                  <a:lnTo>
                    <a:pt x="84" y="285"/>
                  </a:lnTo>
                  <a:lnTo>
                    <a:pt x="87" y="291"/>
                  </a:lnTo>
                  <a:lnTo>
                    <a:pt x="95" y="308"/>
                  </a:lnTo>
                  <a:lnTo>
                    <a:pt x="106" y="331"/>
                  </a:lnTo>
                  <a:lnTo>
                    <a:pt x="120" y="356"/>
                  </a:lnTo>
                  <a:lnTo>
                    <a:pt x="136" y="382"/>
                  </a:lnTo>
                  <a:lnTo>
                    <a:pt x="153" y="404"/>
                  </a:lnTo>
                  <a:lnTo>
                    <a:pt x="171" y="417"/>
                  </a:lnTo>
                  <a:lnTo>
                    <a:pt x="187" y="420"/>
                  </a:lnTo>
                  <a:lnTo>
                    <a:pt x="204" y="415"/>
                  </a:lnTo>
                  <a:lnTo>
                    <a:pt x="221" y="408"/>
                  </a:lnTo>
                  <a:lnTo>
                    <a:pt x="240" y="401"/>
                  </a:lnTo>
                  <a:lnTo>
                    <a:pt x="256" y="394"/>
                  </a:lnTo>
                  <a:lnTo>
                    <a:pt x="271" y="387"/>
                  </a:lnTo>
                  <a:lnTo>
                    <a:pt x="284" y="382"/>
                  </a:lnTo>
                  <a:lnTo>
                    <a:pt x="292" y="377"/>
                  </a:lnTo>
                  <a:lnTo>
                    <a:pt x="294" y="376"/>
                  </a:lnTo>
                  <a:lnTo>
                    <a:pt x="298" y="376"/>
                  </a:lnTo>
                  <a:lnTo>
                    <a:pt x="311" y="375"/>
                  </a:lnTo>
                  <a:lnTo>
                    <a:pt x="330" y="371"/>
                  </a:lnTo>
                  <a:lnTo>
                    <a:pt x="351" y="367"/>
                  </a:lnTo>
                  <a:lnTo>
                    <a:pt x="376" y="360"/>
                  </a:lnTo>
                  <a:lnTo>
                    <a:pt x="400" y="349"/>
                  </a:lnTo>
                  <a:lnTo>
                    <a:pt x="423" y="336"/>
                  </a:lnTo>
                  <a:lnTo>
                    <a:pt x="441" y="317"/>
                  </a:lnTo>
                  <a:lnTo>
                    <a:pt x="455" y="295"/>
                  </a:lnTo>
                  <a:lnTo>
                    <a:pt x="467" y="271"/>
                  </a:lnTo>
                  <a:lnTo>
                    <a:pt x="475" y="246"/>
                  </a:lnTo>
                  <a:lnTo>
                    <a:pt x="480" y="220"/>
                  </a:lnTo>
                  <a:lnTo>
                    <a:pt x="483" y="195"/>
                  </a:lnTo>
                  <a:lnTo>
                    <a:pt x="483" y="171"/>
                  </a:lnTo>
                  <a:lnTo>
                    <a:pt x="480" y="148"/>
                  </a:lnTo>
                  <a:lnTo>
                    <a:pt x="475" y="127"/>
                  </a:lnTo>
                  <a:lnTo>
                    <a:pt x="438" y="59"/>
                  </a:lnTo>
                  <a:close/>
                </a:path>
              </a:pathLst>
            </a:custGeom>
            <a:solidFill>
              <a:srgbClr val="F7DD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6" name="Freeform 15"/>
            <p:cNvSpPr>
              <a:spLocks/>
            </p:cNvSpPr>
            <p:nvPr/>
          </p:nvSpPr>
          <p:spPr bwMode="auto">
            <a:xfrm>
              <a:off x="2896" y="1928"/>
              <a:ext cx="36" cy="35"/>
            </a:xfrm>
            <a:custGeom>
              <a:avLst/>
              <a:gdLst>
                <a:gd name="T0" fmla="*/ 72 w 72"/>
                <a:gd name="T1" fmla="*/ 36 h 72"/>
                <a:gd name="T2" fmla="*/ 71 w 72"/>
                <a:gd name="T3" fmla="*/ 43 h 72"/>
                <a:gd name="T4" fmla="*/ 69 w 72"/>
                <a:gd name="T5" fmla="*/ 50 h 72"/>
                <a:gd name="T6" fmla="*/ 66 w 72"/>
                <a:gd name="T7" fmla="*/ 56 h 72"/>
                <a:gd name="T8" fmla="*/ 61 w 72"/>
                <a:gd name="T9" fmla="*/ 62 h 72"/>
                <a:gd name="T10" fmla="*/ 56 w 72"/>
                <a:gd name="T11" fmla="*/ 66 h 72"/>
                <a:gd name="T12" fmla="*/ 50 w 72"/>
                <a:gd name="T13" fmla="*/ 70 h 72"/>
                <a:gd name="T14" fmla="*/ 43 w 72"/>
                <a:gd name="T15" fmla="*/ 71 h 72"/>
                <a:gd name="T16" fmla="*/ 36 w 72"/>
                <a:gd name="T17" fmla="*/ 72 h 72"/>
                <a:gd name="T18" fmla="*/ 29 w 72"/>
                <a:gd name="T19" fmla="*/ 71 h 72"/>
                <a:gd name="T20" fmla="*/ 22 w 72"/>
                <a:gd name="T21" fmla="*/ 70 h 72"/>
                <a:gd name="T22" fmla="*/ 16 w 72"/>
                <a:gd name="T23" fmla="*/ 66 h 72"/>
                <a:gd name="T24" fmla="*/ 11 w 72"/>
                <a:gd name="T25" fmla="*/ 62 h 72"/>
                <a:gd name="T26" fmla="*/ 6 w 72"/>
                <a:gd name="T27" fmla="*/ 56 h 72"/>
                <a:gd name="T28" fmla="*/ 3 w 72"/>
                <a:gd name="T29" fmla="*/ 50 h 72"/>
                <a:gd name="T30" fmla="*/ 1 w 72"/>
                <a:gd name="T31" fmla="*/ 43 h 72"/>
                <a:gd name="T32" fmla="*/ 0 w 72"/>
                <a:gd name="T33" fmla="*/ 36 h 72"/>
                <a:gd name="T34" fmla="*/ 1 w 72"/>
                <a:gd name="T35" fmla="*/ 29 h 72"/>
                <a:gd name="T36" fmla="*/ 3 w 72"/>
                <a:gd name="T37" fmla="*/ 22 h 72"/>
                <a:gd name="T38" fmla="*/ 6 w 72"/>
                <a:gd name="T39" fmla="*/ 17 h 72"/>
                <a:gd name="T40" fmla="*/ 11 w 72"/>
                <a:gd name="T41" fmla="*/ 11 h 72"/>
                <a:gd name="T42" fmla="*/ 16 w 72"/>
                <a:gd name="T43" fmla="*/ 6 h 72"/>
                <a:gd name="T44" fmla="*/ 22 w 72"/>
                <a:gd name="T45" fmla="*/ 3 h 72"/>
                <a:gd name="T46" fmla="*/ 29 w 72"/>
                <a:gd name="T47" fmla="*/ 2 h 72"/>
                <a:gd name="T48" fmla="*/ 36 w 72"/>
                <a:gd name="T49" fmla="*/ 0 h 72"/>
                <a:gd name="T50" fmla="*/ 43 w 72"/>
                <a:gd name="T51" fmla="*/ 2 h 72"/>
                <a:gd name="T52" fmla="*/ 50 w 72"/>
                <a:gd name="T53" fmla="*/ 3 h 72"/>
                <a:gd name="T54" fmla="*/ 56 w 72"/>
                <a:gd name="T55" fmla="*/ 6 h 72"/>
                <a:gd name="T56" fmla="*/ 61 w 72"/>
                <a:gd name="T57" fmla="*/ 11 h 72"/>
                <a:gd name="T58" fmla="*/ 66 w 72"/>
                <a:gd name="T59" fmla="*/ 17 h 72"/>
                <a:gd name="T60" fmla="*/ 69 w 72"/>
                <a:gd name="T61" fmla="*/ 22 h 72"/>
                <a:gd name="T62" fmla="*/ 71 w 72"/>
                <a:gd name="T63" fmla="*/ 29 h 72"/>
                <a:gd name="T64" fmla="*/ 72 w 72"/>
                <a:gd name="T65" fmla="*/ 3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72">
                  <a:moveTo>
                    <a:pt x="72" y="36"/>
                  </a:moveTo>
                  <a:lnTo>
                    <a:pt x="71" y="43"/>
                  </a:lnTo>
                  <a:lnTo>
                    <a:pt x="69" y="50"/>
                  </a:lnTo>
                  <a:lnTo>
                    <a:pt x="66" y="56"/>
                  </a:lnTo>
                  <a:lnTo>
                    <a:pt x="61" y="62"/>
                  </a:lnTo>
                  <a:lnTo>
                    <a:pt x="56" y="66"/>
                  </a:lnTo>
                  <a:lnTo>
                    <a:pt x="50" y="70"/>
                  </a:lnTo>
                  <a:lnTo>
                    <a:pt x="43" y="71"/>
                  </a:lnTo>
                  <a:lnTo>
                    <a:pt x="36" y="72"/>
                  </a:lnTo>
                  <a:lnTo>
                    <a:pt x="29" y="71"/>
                  </a:lnTo>
                  <a:lnTo>
                    <a:pt x="22" y="70"/>
                  </a:lnTo>
                  <a:lnTo>
                    <a:pt x="16" y="66"/>
                  </a:lnTo>
                  <a:lnTo>
                    <a:pt x="11" y="62"/>
                  </a:lnTo>
                  <a:lnTo>
                    <a:pt x="6" y="56"/>
                  </a:lnTo>
                  <a:lnTo>
                    <a:pt x="3" y="50"/>
                  </a:lnTo>
                  <a:lnTo>
                    <a:pt x="1" y="43"/>
                  </a:lnTo>
                  <a:lnTo>
                    <a:pt x="0" y="36"/>
                  </a:lnTo>
                  <a:lnTo>
                    <a:pt x="1" y="29"/>
                  </a:lnTo>
                  <a:lnTo>
                    <a:pt x="3" y="22"/>
                  </a:lnTo>
                  <a:lnTo>
                    <a:pt x="6" y="17"/>
                  </a:lnTo>
                  <a:lnTo>
                    <a:pt x="11" y="11"/>
                  </a:lnTo>
                  <a:lnTo>
                    <a:pt x="16" y="6"/>
                  </a:lnTo>
                  <a:lnTo>
                    <a:pt x="22" y="3"/>
                  </a:lnTo>
                  <a:lnTo>
                    <a:pt x="29" y="2"/>
                  </a:lnTo>
                  <a:lnTo>
                    <a:pt x="36" y="0"/>
                  </a:lnTo>
                  <a:lnTo>
                    <a:pt x="43" y="2"/>
                  </a:lnTo>
                  <a:lnTo>
                    <a:pt x="50" y="3"/>
                  </a:lnTo>
                  <a:lnTo>
                    <a:pt x="56" y="6"/>
                  </a:lnTo>
                  <a:lnTo>
                    <a:pt x="61" y="11"/>
                  </a:lnTo>
                  <a:lnTo>
                    <a:pt x="66" y="17"/>
                  </a:lnTo>
                  <a:lnTo>
                    <a:pt x="69" y="22"/>
                  </a:lnTo>
                  <a:lnTo>
                    <a:pt x="71" y="29"/>
                  </a:lnTo>
                  <a:lnTo>
                    <a:pt x="72" y="36"/>
                  </a:lnTo>
                  <a:close/>
                </a:path>
              </a:pathLst>
            </a:custGeom>
            <a:solidFill>
              <a:srgbClr val="FF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7" name="Freeform 16"/>
            <p:cNvSpPr>
              <a:spLocks/>
            </p:cNvSpPr>
            <p:nvPr/>
          </p:nvSpPr>
          <p:spPr bwMode="auto">
            <a:xfrm>
              <a:off x="2453" y="1657"/>
              <a:ext cx="209" cy="66"/>
            </a:xfrm>
            <a:custGeom>
              <a:avLst/>
              <a:gdLst>
                <a:gd name="T0" fmla="*/ 45 w 420"/>
                <a:gd name="T1" fmla="*/ 106 h 130"/>
                <a:gd name="T2" fmla="*/ 0 w 420"/>
                <a:gd name="T3" fmla="*/ 12 h 130"/>
                <a:gd name="T4" fmla="*/ 3 w 420"/>
                <a:gd name="T5" fmla="*/ 12 h 130"/>
                <a:gd name="T6" fmla="*/ 9 w 420"/>
                <a:gd name="T7" fmla="*/ 10 h 130"/>
                <a:gd name="T8" fmla="*/ 20 w 420"/>
                <a:gd name="T9" fmla="*/ 9 h 130"/>
                <a:gd name="T10" fmla="*/ 35 w 420"/>
                <a:gd name="T11" fmla="*/ 6 h 130"/>
                <a:gd name="T12" fmla="*/ 53 w 420"/>
                <a:gd name="T13" fmla="*/ 3 h 130"/>
                <a:gd name="T14" fmla="*/ 76 w 420"/>
                <a:gd name="T15" fmla="*/ 2 h 130"/>
                <a:gd name="T16" fmla="*/ 102 w 420"/>
                <a:gd name="T17" fmla="*/ 0 h 130"/>
                <a:gd name="T18" fmla="*/ 132 w 420"/>
                <a:gd name="T19" fmla="*/ 0 h 130"/>
                <a:gd name="T20" fmla="*/ 149 w 420"/>
                <a:gd name="T21" fmla="*/ 0 h 130"/>
                <a:gd name="T22" fmla="*/ 167 w 420"/>
                <a:gd name="T23" fmla="*/ 1 h 130"/>
                <a:gd name="T24" fmla="*/ 189 w 420"/>
                <a:gd name="T25" fmla="*/ 1 h 130"/>
                <a:gd name="T26" fmla="*/ 211 w 420"/>
                <a:gd name="T27" fmla="*/ 2 h 130"/>
                <a:gd name="T28" fmla="*/ 235 w 420"/>
                <a:gd name="T29" fmla="*/ 4 h 130"/>
                <a:gd name="T30" fmla="*/ 259 w 420"/>
                <a:gd name="T31" fmla="*/ 6 h 130"/>
                <a:gd name="T32" fmla="*/ 284 w 420"/>
                <a:gd name="T33" fmla="*/ 8 h 130"/>
                <a:gd name="T34" fmla="*/ 307 w 420"/>
                <a:gd name="T35" fmla="*/ 9 h 130"/>
                <a:gd name="T36" fmla="*/ 330 w 420"/>
                <a:gd name="T37" fmla="*/ 10 h 130"/>
                <a:gd name="T38" fmla="*/ 350 w 420"/>
                <a:gd name="T39" fmla="*/ 12 h 130"/>
                <a:gd name="T40" fmla="*/ 370 w 420"/>
                <a:gd name="T41" fmla="*/ 14 h 130"/>
                <a:gd name="T42" fmla="*/ 386 w 420"/>
                <a:gd name="T43" fmla="*/ 15 h 130"/>
                <a:gd name="T44" fmla="*/ 400 w 420"/>
                <a:gd name="T45" fmla="*/ 17 h 130"/>
                <a:gd name="T46" fmla="*/ 410 w 420"/>
                <a:gd name="T47" fmla="*/ 17 h 130"/>
                <a:gd name="T48" fmla="*/ 417 w 420"/>
                <a:gd name="T49" fmla="*/ 18 h 130"/>
                <a:gd name="T50" fmla="*/ 420 w 420"/>
                <a:gd name="T51" fmla="*/ 18 h 130"/>
                <a:gd name="T52" fmla="*/ 377 w 420"/>
                <a:gd name="T53" fmla="*/ 114 h 130"/>
                <a:gd name="T54" fmla="*/ 284 w 420"/>
                <a:gd name="T55" fmla="*/ 130 h 130"/>
                <a:gd name="T56" fmla="*/ 118 w 420"/>
                <a:gd name="T57" fmla="*/ 117 h 130"/>
                <a:gd name="T58" fmla="*/ 45 w 420"/>
                <a:gd name="T59" fmla="*/ 10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20" h="130">
                  <a:moveTo>
                    <a:pt x="45" y="106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9" y="10"/>
                  </a:lnTo>
                  <a:lnTo>
                    <a:pt x="20" y="9"/>
                  </a:lnTo>
                  <a:lnTo>
                    <a:pt x="35" y="6"/>
                  </a:lnTo>
                  <a:lnTo>
                    <a:pt x="53" y="3"/>
                  </a:lnTo>
                  <a:lnTo>
                    <a:pt x="76" y="2"/>
                  </a:lnTo>
                  <a:lnTo>
                    <a:pt x="102" y="0"/>
                  </a:lnTo>
                  <a:lnTo>
                    <a:pt x="132" y="0"/>
                  </a:lnTo>
                  <a:lnTo>
                    <a:pt x="149" y="0"/>
                  </a:lnTo>
                  <a:lnTo>
                    <a:pt x="167" y="1"/>
                  </a:lnTo>
                  <a:lnTo>
                    <a:pt x="189" y="1"/>
                  </a:lnTo>
                  <a:lnTo>
                    <a:pt x="211" y="2"/>
                  </a:lnTo>
                  <a:lnTo>
                    <a:pt x="235" y="4"/>
                  </a:lnTo>
                  <a:lnTo>
                    <a:pt x="259" y="6"/>
                  </a:lnTo>
                  <a:lnTo>
                    <a:pt x="284" y="8"/>
                  </a:lnTo>
                  <a:lnTo>
                    <a:pt x="307" y="9"/>
                  </a:lnTo>
                  <a:lnTo>
                    <a:pt x="330" y="10"/>
                  </a:lnTo>
                  <a:lnTo>
                    <a:pt x="350" y="12"/>
                  </a:lnTo>
                  <a:lnTo>
                    <a:pt x="370" y="14"/>
                  </a:lnTo>
                  <a:lnTo>
                    <a:pt x="386" y="15"/>
                  </a:lnTo>
                  <a:lnTo>
                    <a:pt x="400" y="17"/>
                  </a:lnTo>
                  <a:lnTo>
                    <a:pt x="410" y="17"/>
                  </a:lnTo>
                  <a:lnTo>
                    <a:pt x="417" y="18"/>
                  </a:lnTo>
                  <a:lnTo>
                    <a:pt x="420" y="18"/>
                  </a:lnTo>
                  <a:lnTo>
                    <a:pt x="377" y="114"/>
                  </a:lnTo>
                  <a:lnTo>
                    <a:pt x="284" y="130"/>
                  </a:lnTo>
                  <a:lnTo>
                    <a:pt x="118" y="117"/>
                  </a:lnTo>
                  <a:lnTo>
                    <a:pt x="45" y="106"/>
                  </a:lnTo>
                  <a:close/>
                </a:path>
              </a:pathLst>
            </a:custGeom>
            <a:solidFill>
              <a:srgbClr val="F9D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8" name="Freeform 17"/>
            <p:cNvSpPr>
              <a:spLocks/>
            </p:cNvSpPr>
            <p:nvPr/>
          </p:nvSpPr>
          <p:spPr bwMode="auto">
            <a:xfrm>
              <a:off x="2713" y="1612"/>
              <a:ext cx="119" cy="106"/>
            </a:xfrm>
            <a:custGeom>
              <a:avLst/>
              <a:gdLst>
                <a:gd name="T0" fmla="*/ 64 w 238"/>
                <a:gd name="T1" fmla="*/ 198 h 213"/>
                <a:gd name="T2" fmla="*/ 62 w 238"/>
                <a:gd name="T3" fmla="*/ 190 h 213"/>
                <a:gd name="T4" fmla="*/ 56 w 238"/>
                <a:gd name="T5" fmla="*/ 170 h 213"/>
                <a:gd name="T6" fmla="*/ 48 w 238"/>
                <a:gd name="T7" fmla="*/ 142 h 213"/>
                <a:gd name="T8" fmla="*/ 38 w 238"/>
                <a:gd name="T9" fmla="*/ 109 h 213"/>
                <a:gd name="T10" fmla="*/ 29 w 238"/>
                <a:gd name="T11" fmla="*/ 77 h 213"/>
                <a:gd name="T12" fmla="*/ 20 w 238"/>
                <a:gd name="T13" fmla="*/ 48 h 213"/>
                <a:gd name="T14" fmla="*/ 13 w 238"/>
                <a:gd name="T15" fmla="*/ 29 h 213"/>
                <a:gd name="T16" fmla="*/ 8 w 238"/>
                <a:gd name="T17" fmla="*/ 22 h 213"/>
                <a:gd name="T18" fmla="*/ 3 w 238"/>
                <a:gd name="T19" fmla="*/ 19 h 213"/>
                <a:gd name="T20" fmla="*/ 1 w 238"/>
                <a:gd name="T21" fmla="*/ 11 h 213"/>
                <a:gd name="T22" fmla="*/ 0 w 238"/>
                <a:gd name="T23" fmla="*/ 3 h 213"/>
                <a:gd name="T24" fmla="*/ 0 w 238"/>
                <a:gd name="T25" fmla="*/ 0 h 213"/>
                <a:gd name="T26" fmla="*/ 238 w 238"/>
                <a:gd name="T27" fmla="*/ 5 h 213"/>
                <a:gd name="T28" fmla="*/ 208 w 238"/>
                <a:gd name="T29" fmla="*/ 48 h 213"/>
                <a:gd name="T30" fmla="*/ 193 w 238"/>
                <a:gd name="T31" fmla="*/ 213 h 213"/>
                <a:gd name="T32" fmla="*/ 64 w 238"/>
                <a:gd name="T33" fmla="*/ 19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8" h="213">
                  <a:moveTo>
                    <a:pt x="64" y="198"/>
                  </a:moveTo>
                  <a:lnTo>
                    <a:pt x="62" y="190"/>
                  </a:lnTo>
                  <a:lnTo>
                    <a:pt x="56" y="170"/>
                  </a:lnTo>
                  <a:lnTo>
                    <a:pt x="48" y="142"/>
                  </a:lnTo>
                  <a:lnTo>
                    <a:pt x="38" y="109"/>
                  </a:lnTo>
                  <a:lnTo>
                    <a:pt x="29" y="77"/>
                  </a:lnTo>
                  <a:lnTo>
                    <a:pt x="20" y="48"/>
                  </a:lnTo>
                  <a:lnTo>
                    <a:pt x="13" y="29"/>
                  </a:lnTo>
                  <a:lnTo>
                    <a:pt x="8" y="22"/>
                  </a:lnTo>
                  <a:lnTo>
                    <a:pt x="3" y="19"/>
                  </a:lnTo>
                  <a:lnTo>
                    <a:pt x="1" y="11"/>
                  </a:lnTo>
                  <a:lnTo>
                    <a:pt x="0" y="3"/>
                  </a:lnTo>
                  <a:lnTo>
                    <a:pt x="0" y="0"/>
                  </a:lnTo>
                  <a:lnTo>
                    <a:pt x="238" y="5"/>
                  </a:lnTo>
                  <a:lnTo>
                    <a:pt x="208" y="48"/>
                  </a:lnTo>
                  <a:lnTo>
                    <a:pt x="193" y="213"/>
                  </a:lnTo>
                  <a:lnTo>
                    <a:pt x="64" y="198"/>
                  </a:lnTo>
                  <a:close/>
                </a:path>
              </a:pathLst>
            </a:custGeom>
            <a:solidFill>
              <a:srgbClr val="EDBF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9" name="Freeform 18"/>
            <p:cNvSpPr>
              <a:spLocks/>
            </p:cNvSpPr>
            <p:nvPr/>
          </p:nvSpPr>
          <p:spPr bwMode="auto">
            <a:xfrm>
              <a:off x="2967" y="1886"/>
              <a:ext cx="18" cy="28"/>
            </a:xfrm>
            <a:custGeom>
              <a:avLst/>
              <a:gdLst>
                <a:gd name="T0" fmla="*/ 11 w 36"/>
                <a:gd name="T1" fmla="*/ 9 h 57"/>
                <a:gd name="T2" fmla="*/ 8 w 36"/>
                <a:gd name="T3" fmla="*/ 17 h 57"/>
                <a:gd name="T4" fmla="*/ 6 w 36"/>
                <a:gd name="T5" fmla="*/ 25 h 57"/>
                <a:gd name="T6" fmla="*/ 2 w 36"/>
                <a:gd name="T7" fmla="*/ 34 h 57"/>
                <a:gd name="T8" fmla="*/ 0 w 36"/>
                <a:gd name="T9" fmla="*/ 42 h 57"/>
                <a:gd name="T10" fmla="*/ 1 w 36"/>
                <a:gd name="T11" fmla="*/ 52 h 57"/>
                <a:gd name="T12" fmla="*/ 9 w 36"/>
                <a:gd name="T13" fmla="*/ 57 h 57"/>
                <a:gd name="T14" fmla="*/ 18 w 36"/>
                <a:gd name="T15" fmla="*/ 57 h 57"/>
                <a:gd name="T16" fmla="*/ 25 w 36"/>
                <a:gd name="T17" fmla="*/ 49 h 57"/>
                <a:gd name="T18" fmla="*/ 28 w 36"/>
                <a:gd name="T19" fmla="*/ 41 h 57"/>
                <a:gd name="T20" fmla="*/ 31 w 36"/>
                <a:gd name="T21" fmla="*/ 32 h 57"/>
                <a:gd name="T22" fmla="*/ 33 w 36"/>
                <a:gd name="T23" fmla="*/ 23 h 57"/>
                <a:gd name="T24" fmla="*/ 36 w 36"/>
                <a:gd name="T25" fmla="*/ 15 h 57"/>
                <a:gd name="T26" fmla="*/ 34 w 36"/>
                <a:gd name="T27" fmla="*/ 5 h 57"/>
                <a:gd name="T28" fmla="*/ 28 w 36"/>
                <a:gd name="T29" fmla="*/ 0 h 57"/>
                <a:gd name="T30" fmla="*/ 18 w 36"/>
                <a:gd name="T31" fmla="*/ 0 h 57"/>
                <a:gd name="T32" fmla="*/ 11 w 36"/>
                <a:gd name="T33" fmla="*/ 9 h 57"/>
                <a:gd name="T34" fmla="*/ 11 w 36"/>
                <a:gd name="T35" fmla="*/ 9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" h="57">
                  <a:moveTo>
                    <a:pt x="11" y="9"/>
                  </a:moveTo>
                  <a:lnTo>
                    <a:pt x="8" y="17"/>
                  </a:lnTo>
                  <a:lnTo>
                    <a:pt x="6" y="25"/>
                  </a:lnTo>
                  <a:lnTo>
                    <a:pt x="2" y="34"/>
                  </a:lnTo>
                  <a:lnTo>
                    <a:pt x="0" y="42"/>
                  </a:lnTo>
                  <a:lnTo>
                    <a:pt x="1" y="52"/>
                  </a:lnTo>
                  <a:lnTo>
                    <a:pt x="9" y="57"/>
                  </a:lnTo>
                  <a:lnTo>
                    <a:pt x="18" y="57"/>
                  </a:lnTo>
                  <a:lnTo>
                    <a:pt x="25" y="49"/>
                  </a:lnTo>
                  <a:lnTo>
                    <a:pt x="28" y="41"/>
                  </a:lnTo>
                  <a:lnTo>
                    <a:pt x="31" y="32"/>
                  </a:lnTo>
                  <a:lnTo>
                    <a:pt x="33" y="23"/>
                  </a:lnTo>
                  <a:lnTo>
                    <a:pt x="36" y="15"/>
                  </a:lnTo>
                  <a:lnTo>
                    <a:pt x="34" y="5"/>
                  </a:lnTo>
                  <a:lnTo>
                    <a:pt x="28" y="0"/>
                  </a:lnTo>
                  <a:lnTo>
                    <a:pt x="18" y="0"/>
                  </a:lnTo>
                  <a:lnTo>
                    <a:pt x="11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0" name="Freeform 19"/>
            <p:cNvSpPr>
              <a:spLocks/>
            </p:cNvSpPr>
            <p:nvPr/>
          </p:nvSpPr>
          <p:spPr bwMode="auto">
            <a:xfrm>
              <a:off x="3006" y="1898"/>
              <a:ext cx="60" cy="80"/>
            </a:xfrm>
            <a:custGeom>
              <a:avLst/>
              <a:gdLst>
                <a:gd name="T0" fmla="*/ 110 w 120"/>
                <a:gd name="T1" fmla="*/ 0 h 160"/>
                <a:gd name="T2" fmla="*/ 99 w 120"/>
                <a:gd name="T3" fmla="*/ 1 h 160"/>
                <a:gd name="T4" fmla="*/ 92 w 120"/>
                <a:gd name="T5" fmla="*/ 15 h 160"/>
                <a:gd name="T6" fmla="*/ 84 w 120"/>
                <a:gd name="T7" fmla="*/ 34 h 160"/>
                <a:gd name="T8" fmla="*/ 79 w 120"/>
                <a:gd name="T9" fmla="*/ 46 h 160"/>
                <a:gd name="T10" fmla="*/ 79 w 120"/>
                <a:gd name="T11" fmla="*/ 49 h 160"/>
                <a:gd name="T12" fmla="*/ 74 w 120"/>
                <a:gd name="T13" fmla="*/ 47 h 160"/>
                <a:gd name="T14" fmla="*/ 65 w 120"/>
                <a:gd name="T15" fmla="*/ 39 h 160"/>
                <a:gd name="T16" fmla="*/ 53 w 120"/>
                <a:gd name="T17" fmla="*/ 33 h 160"/>
                <a:gd name="T18" fmla="*/ 42 w 120"/>
                <a:gd name="T19" fmla="*/ 27 h 160"/>
                <a:gd name="T20" fmla="*/ 27 w 120"/>
                <a:gd name="T21" fmla="*/ 22 h 160"/>
                <a:gd name="T22" fmla="*/ 19 w 120"/>
                <a:gd name="T23" fmla="*/ 38 h 160"/>
                <a:gd name="T24" fmla="*/ 31 w 120"/>
                <a:gd name="T25" fmla="*/ 50 h 160"/>
                <a:gd name="T26" fmla="*/ 45 w 120"/>
                <a:gd name="T27" fmla="*/ 58 h 160"/>
                <a:gd name="T28" fmla="*/ 56 w 120"/>
                <a:gd name="T29" fmla="*/ 65 h 160"/>
                <a:gd name="T30" fmla="*/ 60 w 120"/>
                <a:gd name="T31" fmla="*/ 68 h 160"/>
                <a:gd name="T32" fmla="*/ 60 w 120"/>
                <a:gd name="T33" fmla="*/ 68 h 160"/>
                <a:gd name="T34" fmla="*/ 64 w 120"/>
                <a:gd name="T35" fmla="*/ 75 h 160"/>
                <a:gd name="T36" fmla="*/ 68 w 120"/>
                <a:gd name="T37" fmla="*/ 83 h 160"/>
                <a:gd name="T38" fmla="*/ 74 w 120"/>
                <a:gd name="T39" fmla="*/ 92 h 160"/>
                <a:gd name="T40" fmla="*/ 76 w 120"/>
                <a:gd name="T41" fmla="*/ 96 h 160"/>
                <a:gd name="T42" fmla="*/ 76 w 120"/>
                <a:gd name="T43" fmla="*/ 96 h 160"/>
                <a:gd name="T44" fmla="*/ 76 w 120"/>
                <a:gd name="T45" fmla="*/ 98 h 160"/>
                <a:gd name="T46" fmla="*/ 76 w 120"/>
                <a:gd name="T47" fmla="*/ 98 h 160"/>
                <a:gd name="T48" fmla="*/ 75 w 120"/>
                <a:gd name="T49" fmla="*/ 105 h 160"/>
                <a:gd name="T50" fmla="*/ 74 w 120"/>
                <a:gd name="T51" fmla="*/ 117 h 160"/>
                <a:gd name="T52" fmla="*/ 66 w 120"/>
                <a:gd name="T53" fmla="*/ 126 h 160"/>
                <a:gd name="T54" fmla="*/ 51 w 120"/>
                <a:gd name="T55" fmla="*/ 133 h 160"/>
                <a:gd name="T56" fmla="*/ 48 w 120"/>
                <a:gd name="T57" fmla="*/ 135 h 160"/>
                <a:gd name="T58" fmla="*/ 38 w 120"/>
                <a:gd name="T59" fmla="*/ 133 h 160"/>
                <a:gd name="T60" fmla="*/ 28 w 120"/>
                <a:gd name="T61" fmla="*/ 132 h 160"/>
                <a:gd name="T62" fmla="*/ 18 w 120"/>
                <a:gd name="T63" fmla="*/ 132 h 160"/>
                <a:gd name="T64" fmla="*/ 3 w 120"/>
                <a:gd name="T65" fmla="*/ 135 h 160"/>
                <a:gd name="T66" fmla="*/ 3 w 120"/>
                <a:gd name="T67" fmla="*/ 152 h 160"/>
                <a:gd name="T68" fmla="*/ 19 w 120"/>
                <a:gd name="T69" fmla="*/ 158 h 160"/>
                <a:gd name="T70" fmla="*/ 31 w 120"/>
                <a:gd name="T71" fmla="*/ 159 h 160"/>
                <a:gd name="T72" fmla="*/ 44 w 120"/>
                <a:gd name="T73" fmla="*/ 160 h 160"/>
                <a:gd name="T74" fmla="*/ 57 w 120"/>
                <a:gd name="T75" fmla="*/ 158 h 160"/>
                <a:gd name="T76" fmla="*/ 72 w 120"/>
                <a:gd name="T77" fmla="*/ 153 h 160"/>
                <a:gd name="T78" fmla="*/ 88 w 120"/>
                <a:gd name="T79" fmla="*/ 146 h 160"/>
                <a:gd name="T80" fmla="*/ 97 w 120"/>
                <a:gd name="T81" fmla="*/ 135 h 160"/>
                <a:gd name="T82" fmla="*/ 99 w 120"/>
                <a:gd name="T83" fmla="*/ 117 h 160"/>
                <a:gd name="T84" fmla="*/ 100 w 120"/>
                <a:gd name="T85" fmla="*/ 105 h 160"/>
                <a:gd name="T86" fmla="*/ 102 w 120"/>
                <a:gd name="T87" fmla="*/ 93 h 160"/>
                <a:gd name="T88" fmla="*/ 97 w 120"/>
                <a:gd name="T89" fmla="*/ 80 h 160"/>
                <a:gd name="T90" fmla="*/ 89 w 120"/>
                <a:gd name="T91" fmla="*/ 68 h 160"/>
                <a:gd name="T92" fmla="*/ 90 w 120"/>
                <a:gd name="T93" fmla="*/ 63 h 160"/>
                <a:gd name="T94" fmla="*/ 99 w 120"/>
                <a:gd name="T95" fmla="*/ 61 h 160"/>
                <a:gd name="T96" fmla="*/ 106 w 120"/>
                <a:gd name="T97" fmla="*/ 48 h 160"/>
                <a:gd name="T98" fmla="*/ 114 w 120"/>
                <a:gd name="T99" fmla="*/ 27 h 160"/>
                <a:gd name="T100" fmla="*/ 120 w 120"/>
                <a:gd name="T101" fmla="*/ 13 h 160"/>
                <a:gd name="T102" fmla="*/ 118 w 120"/>
                <a:gd name="T103" fmla="*/ 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20" h="160">
                  <a:moveTo>
                    <a:pt x="114" y="1"/>
                  </a:moveTo>
                  <a:lnTo>
                    <a:pt x="110" y="0"/>
                  </a:lnTo>
                  <a:lnTo>
                    <a:pt x="104" y="0"/>
                  </a:lnTo>
                  <a:lnTo>
                    <a:pt x="99" y="1"/>
                  </a:lnTo>
                  <a:lnTo>
                    <a:pt x="97" y="5"/>
                  </a:lnTo>
                  <a:lnTo>
                    <a:pt x="92" y="15"/>
                  </a:lnTo>
                  <a:lnTo>
                    <a:pt x="89" y="25"/>
                  </a:lnTo>
                  <a:lnTo>
                    <a:pt x="84" y="34"/>
                  </a:lnTo>
                  <a:lnTo>
                    <a:pt x="80" y="45"/>
                  </a:lnTo>
                  <a:lnTo>
                    <a:pt x="79" y="46"/>
                  </a:lnTo>
                  <a:lnTo>
                    <a:pt x="79" y="48"/>
                  </a:lnTo>
                  <a:lnTo>
                    <a:pt x="79" y="49"/>
                  </a:lnTo>
                  <a:lnTo>
                    <a:pt x="79" y="52"/>
                  </a:lnTo>
                  <a:lnTo>
                    <a:pt x="74" y="47"/>
                  </a:lnTo>
                  <a:lnTo>
                    <a:pt x="69" y="43"/>
                  </a:lnTo>
                  <a:lnTo>
                    <a:pt x="65" y="39"/>
                  </a:lnTo>
                  <a:lnTo>
                    <a:pt x="59" y="35"/>
                  </a:lnTo>
                  <a:lnTo>
                    <a:pt x="53" y="33"/>
                  </a:lnTo>
                  <a:lnTo>
                    <a:pt x="48" y="30"/>
                  </a:lnTo>
                  <a:lnTo>
                    <a:pt x="42" y="27"/>
                  </a:lnTo>
                  <a:lnTo>
                    <a:pt x="37" y="24"/>
                  </a:lnTo>
                  <a:lnTo>
                    <a:pt x="27" y="22"/>
                  </a:lnTo>
                  <a:lnTo>
                    <a:pt x="20" y="27"/>
                  </a:lnTo>
                  <a:lnTo>
                    <a:pt x="19" y="38"/>
                  </a:lnTo>
                  <a:lnTo>
                    <a:pt x="24" y="46"/>
                  </a:lnTo>
                  <a:lnTo>
                    <a:pt x="31" y="50"/>
                  </a:lnTo>
                  <a:lnTo>
                    <a:pt x="38" y="54"/>
                  </a:lnTo>
                  <a:lnTo>
                    <a:pt x="45" y="58"/>
                  </a:lnTo>
                  <a:lnTo>
                    <a:pt x="52" y="63"/>
                  </a:lnTo>
                  <a:lnTo>
                    <a:pt x="56" y="65"/>
                  </a:lnTo>
                  <a:lnTo>
                    <a:pt x="59" y="68"/>
                  </a:lnTo>
                  <a:lnTo>
                    <a:pt x="60" y="68"/>
                  </a:lnTo>
                  <a:lnTo>
                    <a:pt x="58" y="64"/>
                  </a:lnTo>
                  <a:lnTo>
                    <a:pt x="60" y="68"/>
                  </a:lnTo>
                  <a:lnTo>
                    <a:pt x="61" y="71"/>
                  </a:lnTo>
                  <a:lnTo>
                    <a:pt x="64" y="75"/>
                  </a:lnTo>
                  <a:lnTo>
                    <a:pt x="66" y="78"/>
                  </a:lnTo>
                  <a:lnTo>
                    <a:pt x="68" y="83"/>
                  </a:lnTo>
                  <a:lnTo>
                    <a:pt x="72" y="87"/>
                  </a:lnTo>
                  <a:lnTo>
                    <a:pt x="74" y="92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9"/>
                  </a:lnTo>
                  <a:lnTo>
                    <a:pt x="75" y="105"/>
                  </a:lnTo>
                  <a:lnTo>
                    <a:pt x="75" y="110"/>
                  </a:lnTo>
                  <a:lnTo>
                    <a:pt x="74" y="117"/>
                  </a:lnTo>
                  <a:lnTo>
                    <a:pt x="73" y="123"/>
                  </a:lnTo>
                  <a:lnTo>
                    <a:pt x="66" y="126"/>
                  </a:lnTo>
                  <a:lnTo>
                    <a:pt x="59" y="130"/>
                  </a:lnTo>
                  <a:lnTo>
                    <a:pt x="51" y="133"/>
                  </a:lnTo>
                  <a:lnTo>
                    <a:pt x="44" y="137"/>
                  </a:lnTo>
                  <a:lnTo>
                    <a:pt x="48" y="135"/>
                  </a:lnTo>
                  <a:lnTo>
                    <a:pt x="45" y="133"/>
                  </a:lnTo>
                  <a:lnTo>
                    <a:pt x="38" y="133"/>
                  </a:lnTo>
                  <a:lnTo>
                    <a:pt x="33" y="133"/>
                  </a:lnTo>
                  <a:lnTo>
                    <a:pt x="28" y="132"/>
                  </a:lnTo>
                  <a:lnTo>
                    <a:pt x="22" y="132"/>
                  </a:lnTo>
                  <a:lnTo>
                    <a:pt x="18" y="132"/>
                  </a:lnTo>
                  <a:lnTo>
                    <a:pt x="12" y="131"/>
                  </a:lnTo>
                  <a:lnTo>
                    <a:pt x="3" y="135"/>
                  </a:lnTo>
                  <a:lnTo>
                    <a:pt x="0" y="143"/>
                  </a:lnTo>
                  <a:lnTo>
                    <a:pt x="3" y="152"/>
                  </a:lnTo>
                  <a:lnTo>
                    <a:pt x="12" y="156"/>
                  </a:lnTo>
                  <a:lnTo>
                    <a:pt x="19" y="158"/>
                  </a:lnTo>
                  <a:lnTo>
                    <a:pt x="26" y="159"/>
                  </a:lnTo>
                  <a:lnTo>
                    <a:pt x="31" y="159"/>
                  </a:lnTo>
                  <a:lnTo>
                    <a:pt x="38" y="160"/>
                  </a:lnTo>
                  <a:lnTo>
                    <a:pt x="44" y="160"/>
                  </a:lnTo>
                  <a:lnTo>
                    <a:pt x="51" y="159"/>
                  </a:lnTo>
                  <a:lnTo>
                    <a:pt x="57" y="158"/>
                  </a:lnTo>
                  <a:lnTo>
                    <a:pt x="64" y="155"/>
                  </a:lnTo>
                  <a:lnTo>
                    <a:pt x="72" y="153"/>
                  </a:lnTo>
                  <a:lnTo>
                    <a:pt x="80" y="150"/>
                  </a:lnTo>
                  <a:lnTo>
                    <a:pt x="88" y="146"/>
                  </a:lnTo>
                  <a:lnTo>
                    <a:pt x="94" y="141"/>
                  </a:lnTo>
                  <a:lnTo>
                    <a:pt x="97" y="135"/>
                  </a:lnTo>
                  <a:lnTo>
                    <a:pt x="99" y="126"/>
                  </a:lnTo>
                  <a:lnTo>
                    <a:pt x="99" y="117"/>
                  </a:lnTo>
                  <a:lnTo>
                    <a:pt x="100" y="110"/>
                  </a:lnTo>
                  <a:lnTo>
                    <a:pt x="100" y="105"/>
                  </a:lnTo>
                  <a:lnTo>
                    <a:pt x="102" y="99"/>
                  </a:lnTo>
                  <a:lnTo>
                    <a:pt x="102" y="93"/>
                  </a:lnTo>
                  <a:lnTo>
                    <a:pt x="100" y="87"/>
                  </a:lnTo>
                  <a:lnTo>
                    <a:pt x="97" y="80"/>
                  </a:lnTo>
                  <a:lnTo>
                    <a:pt x="94" y="75"/>
                  </a:lnTo>
                  <a:lnTo>
                    <a:pt x="89" y="68"/>
                  </a:lnTo>
                  <a:lnTo>
                    <a:pt x="86" y="62"/>
                  </a:lnTo>
                  <a:lnTo>
                    <a:pt x="90" y="63"/>
                  </a:lnTo>
                  <a:lnTo>
                    <a:pt x="95" y="63"/>
                  </a:lnTo>
                  <a:lnTo>
                    <a:pt x="99" y="61"/>
                  </a:lnTo>
                  <a:lnTo>
                    <a:pt x="102" y="57"/>
                  </a:lnTo>
                  <a:lnTo>
                    <a:pt x="106" y="48"/>
                  </a:lnTo>
                  <a:lnTo>
                    <a:pt x="111" y="38"/>
                  </a:lnTo>
                  <a:lnTo>
                    <a:pt x="114" y="27"/>
                  </a:lnTo>
                  <a:lnTo>
                    <a:pt x="119" y="18"/>
                  </a:lnTo>
                  <a:lnTo>
                    <a:pt x="120" y="13"/>
                  </a:lnTo>
                  <a:lnTo>
                    <a:pt x="120" y="9"/>
                  </a:lnTo>
                  <a:lnTo>
                    <a:pt x="118" y="4"/>
                  </a:lnTo>
                  <a:lnTo>
                    <a:pt x="11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1" name="Freeform 20"/>
            <p:cNvSpPr>
              <a:spLocks/>
            </p:cNvSpPr>
            <p:nvPr/>
          </p:nvSpPr>
          <p:spPr bwMode="auto">
            <a:xfrm>
              <a:off x="2926" y="1974"/>
              <a:ext cx="65" cy="47"/>
            </a:xfrm>
            <a:custGeom>
              <a:avLst/>
              <a:gdLst>
                <a:gd name="T0" fmla="*/ 120 w 129"/>
                <a:gd name="T1" fmla="*/ 19 h 93"/>
                <a:gd name="T2" fmla="*/ 106 w 129"/>
                <a:gd name="T3" fmla="*/ 16 h 93"/>
                <a:gd name="T4" fmla="*/ 93 w 129"/>
                <a:gd name="T5" fmla="*/ 13 h 93"/>
                <a:gd name="T6" fmla="*/ 80 w 129"/>
                <a:gd name="T7" fmla="*/ 10 h 93"/>
                <a:gd name="T8" fmla="*/ 66 w 129"/>
                <a:gd name="T9" fmla="*/ 8 h 93"/>
                <a:gd name="T10" fmla="*/ 53 w 129"/>
                <a:gd name="T11" fmla="*/ 5 h 93"/>
                <a:gd name="T12" fmla="*/ 39 w 129"/>
                <a:gd name="T13" fmla="*/ 3 h 93"/>
                <a:gd name="T14" fmla="*/ 25 w 129"/>
                <a:gd name="T15" fmla="*/ 1 h 93"/>
                <a:gd name="T16" fmla="*/ 12 w 129"/>
                <a:gd name="T17" fmla="*/ 0 h 93"/>
                <a:gd name="T18" fmla="*/ 6 w 129"/>
                <a:gd name="T19" fmla="*/ 1 h 93"/>
                <a:gd name="T20" fmla="*/ 2 w 129"/>
                <a:gd name="T21" fmla="*/ 5 h 93"/>
                <a:gd name="T22" fmla="*/ 0 w 129"/>
                <a:gd name="T23" fmla="*/ 10 h 93"/>
                <a:gd name="T24" fmla="*/ 0 w 129"/>
                <a:gd name="T25" fmla="*/ 16 h 93"/>
                <a:gd name="T26" fmla="*/ 1 w 129"/>
                <a:gd name="T27" fmla="*/ 27 h 93"/>
                <a:gd name="T28" fmla="*/ 4 w 129"/>
                <a:gd name="T29" fmla="*/ 39 h 93"/>
                <a:gd name="T30" fmla="*/ 6 w 129"/>
                <a:gd name="T31" fmla="*/ 50 h 93"/>
                <a:gd name="T32" fmla="*/ 9 w 129"/>
                <a:gd name="T33" fmla="*/ 61 h 93"/>
                <a:gd name="T34" fmla="*/ 13 w 129"/>
                <a:gd name="T35" fmla="*/ 65 h 93"/>
                <a:gd name="T36" fmla="*/ 17 w 129"/>
                <a:gd name="T37" fmla="*/ 70 h 93"/>
                <a:gd name="T38" fmla="*/ 22 w 129"/>
                <a:gd name="T39" fmla="*/ 73 h 93"/>
                <a:gd name="T40" fmla="*/ 28 w 129"/>
                <a:gd name="T41" fmla="*/ 77 h 93"/>
                <a:gd name="T42" fmla="*/ 34 w 129"/>
                <a:gd name="T43" fmla="*/ 82 h 93"/>
                <a:gd name="T44" fmla="*/ 39 w 129"/>
                <a:gd name="T45" fmla="*/ 85 h 93"/>
                <a:gd name="T46" fmla="*/ 44 w 129"/>
                <a:gd name="T47" fmla="*/ 87 h 93"/>
                <a:gd name="T48" fmla="*/ 49 w 129"/>
                <a:gd name="T49" fmla="*/ 91 h 93"/>
                <a:gd name="T50" fmla="*/ 58 w 129"/>
                <a:gd name="T51" fmla="*/ 93 h 93"/>
                <a:gd name="T52" fmla="*/ 66 w 129"/>
                <a:gd name="T53" fmla="*/ 86 h 93"/>
                <a:gd name="T54" fmla="*/ 67 w 129"/>
                <a:gd name="T55" fmla="*/ 77 h 93"/>
                <a:gd name="T56" fmla="*/ 62 w 129"/>
                <a:gd name="T57" fmla="*/ 69 h 93"/>
                <a:gd name="T58" fmla="*/ 54 w 129"/>
                <a:gd name="T59" fmla="*/ 63 h 93"/>
                <a:gd name="T60" fmla="*/ 47 w 129"/>
                <a:gd name="T61" fmla="*/ 57 h 93"/>
                <a:gd name="T62" fmla="*/ 39 w 129"/>
                <a:gd name="T63" fmla="*/ 53 h 93"/>
                <a:gd name="T64" fmla="*/ 32 w 129"/>
                <a:gd name="T65" fmla="*/ 47 h 93"/>
                <a:gd name="T66" fmla="*/ 32 w 129"/>
                <a:gd name="T67" fmla="*/ 47 h 93"/>
                <a:gd name="T68" fmla="*/ 32 w 129"/>
                <a:gd name="T69" fmla="*/ 46 h 93"/>
                <a:gd name="T70" fmla="*/ 32 w 129"/>
                <a:gd name="T71" fmla="*/ 46 h 93"/>
                <a:gd name="T72" fmla="*/ 31 w 129"/>
                <a:gd name="T73" fmla="*/ 45 h 93"/>
                <a:gd name="T74" fmla="*/ 30 w 129"/>
                <a:gd name="T75" fmla="*/ 41 h 93"/>
                <a:gd name="T76" fmla="*/ 30 w 129"/>
                <a:gd name="T77" fmla="*/ 38 h 93"/>
                <a:gd name="T78" fmla="*/ 30 w 129"/>
                <a:gd name="T79" fmla="*/ 34 h 93"/>
                <a:gd name="T80" fmla="*/ 29 w 129"/>
                <a:gd name="T81" fmla="*/ 31 h 93"/>
                <a:gd name="T82" fmla="*/ 29 w 129"/>
                <a:gd name="T83" fmla="*/ 30 h 93"/>
                <a:gd name="T84" fmla="*/ 29 w 129"/>
                <a:gd name="T85" fmla="*/ 28 h 93"/>
                <a:gd name="T86" fmla="*/ 28 w 129"/>
                <a:gd name="T87" fmla="*/ 28 h 93"/>
                <a:gd name="T88" fmla="*/ 28 w 129"/>
                <a:gd name="T89" fmla="*/ 27 h 93"/>
                <a:gd name="T90" fmla="*/ 36 w 129"/>
                <a:gd name="T91" fmla="*/ 28 h 93"/>
                <a:gd name="T92" fmla="*/ 44 w 129"/>
                <a:gd name="T93" fmla="*/ 28 h 93"/>
                <a:gd name="T94" fmla="*/ 52 w 129"/>
                <a:gd name="T95" fmla="*/ 30 h 93"/>
                <a:gd name="T96" fmla="*/ 61 w 129"/>
                <a:gd name="T97" fmla="*/ 32 h 93"/>
                <a:gd name="T98" fmla="*/ 68 w 129"/>
                <a:gd name="T99" fmla="*/ 33 h 93"/>
                <a:gd name="T100" fmla="*/ 74 w 129"/>
                <a:gd name="T101" fmla="*/ 34 h 93"/>
                <a:gd name="T102" fmla="*/ 81 w 129"/>
                <a:gd name="T103" fmla="*/ 37 h 93"/>
                <a:gd name="T104" fmla="*/ 88 w 129"/>
                <a:gd name="T105" fmla="*/ 38 h 93"/>
                <a:gd name="T106" fmla="*/ 93 w 129"/>
                <a:gd name="T107" fmla="*/ 39 h 93"/>
                <a:gd name="T108" fmla="*/ 100 w 129"/>
                <a:gd name="T109" fmla="*/ 41 h 93"/>
                <a:gd name="T110" fmla="*/ 106 w 129"/>
                <a:gd name="T111" fmla="*/ 42 h 93"/>
                <a:gd name="T112" fmla="*/ 113 w 129"/>
                <a:gd name="T113" fmla="*/ 43 h 93"/>
                <a:gd name="T114" fmla="*/ 123 w 129"/>
                <a:gd name="T115" fmla="*/ 41 h 93"/>
                <a:gd name="T116" fmla="*/ 129 w 129"/>
                <a:gd name="T117" fmla="*/ 34 h 93"/>
                <a:gd name="T118" fmla="*/ 128 w 129"/>
                <a:gd name="T119" fmla="*/ 25 h 93"/>
                <a:gd name="T120" fmla="*/ 120 w 129"/>
                <a:gd name="T121" fmla="*/ 1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9" h="93">
                  <a:moveTo>
                    <a:pt x="120" y="19"/>
                  </a:moveTo>
                  <a:lnTo>
                    <a:pt x="106" y="16"/>
                  </a:lnTo>
                  <a:lnTo>
                    <a:pt x="93" y="13"/>
                  </a:lnTo>
                  <a:lnTo>
                    <a:pt x="80" y="10"/>
                  </a:lnTo>
                  <a:lnTo>
                    <a:pt x="66" y="8"/>
                  </a:lnTo>
                  <a:lnTo>
                    <a:pt x="53" y="5"/>
                  </a:lnTo>
                  <a:lnTo>
                    <a:pt x="39" y="3"/>
                  </a:lnTo>
                  <a:lnTo>
                    <a:pt x="25" y="1"/>
                  </a:lnTo>
                  <a:lnTo>
                    <a:pt x="12" y="0"/>
                  </a:lnTo>
                  <a:lnTo>
                    <a:pt x="6" y="1"/>
                  </a:lnTo>
                  <a:lnTo>
                    <a:pt x="2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1" y="27"/>
                  </a:lnTo>
                  <a:lnTo>
                    <a:pt x="4" y="39"/>
                  </a:lnTo>
                  <a:lnTo>
                    <a:pt x="6" y="50"/>
                  </a:lnTo>
                  <a:lnTo>
                    <a:pt x="9" y="61"/>
                  </a:lnTo>
                  <a:lnTo>
                    <a:pt x="13" y="65"/>
                  </a:lnTo>
                  <a:lnTo>
                    <a:pt x="17" y="70"/>
                  </a:lnTo>
                  <a:lnTo>
                    <a:pt x="22" y="73"/>
                  </a:lnTo>
                  <a:lnTo>
                    <a:pt x="28" y="77"/>
                  </a:lnTo>
                  <a:lnTo>
                    <a:pt x="34" y="82"/>
                  </a:lnTo>
                  <a:lnTo>
                    <a:pt x="39" y="85"/>
                  </a:lnTo>
                  <a:lnTo>
                    <a:pt x="44" y="87"/>
                  </a:lnTo>
                  <a:lnTo>
                    <a:pt x="49" y="91"/>
                  </a:lnTo>
                  <a:lnTo>
                    <a:pt x="58" y="93"/>
                  </a:lnTo>
                  <a:lnTo>
                    <a:pt x="66" y="86"/>
                  </a:lnTo>
                  <a:lnTo>
                    <a:pt x="67" y="77"/>
                  </a:lnTo>
                  <a:lnTo>
                    <a:pt x="62" y="69"/>
                  </a:lnTo>
                  <a:lnTo>
                    <a:pt x="54" y="63"/>
                  </a:lnTo>
                  <a:lnTo>
                    <a:pt x="47" y="57"/>
                  </a:lnTo>
                  <a:lnTo>
                    <a:pt x="39" y="53"/>
                  </a:lnTo>
                  <a:lnTo>
                    <a:pt x="32" y="47"/>
                  </a:lnTo>
                  <a:lnTo>
                    <a:pt x="32" y="47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31" y="45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9" y="28"/>
                  </a:lnTo>
                  <a:lnTo>
                    <a:pt x="28" y="28"/>
                  </a:lnTo>
                  <a:lnTo>
                    <a:pt x="28" y="27"/>
                  </a:lnTo>
                  <a:lnTo>
                    <a:pt x="36" y="28"/>
                  </a:lnTo>
                  <a:lnTo>
                    <a:pt x="44" y="28"/>
                  </a:lnTo>
                  <a:lnTo>
                    <a:pt x="52" y="30"/>
                  </a:lnTo>
                  <a:lnTo>
                    <a:pt x="61" y="32"/>
                  </a:lnTo>
                  <a:lnTo>
                    <a:pt x="68" y="33"/>
                  </a:lnTo>
                  <a:lnTo>
                    <a:pt x="74" y="34"/>
                  </a:lnTo>
                  <a:lnTo>
                    <a:pt x="81" y="37"/>
                  </a:lnTo>
                  <a:lnTo>
                    <a:pt x="88" y="38"/>
                  </a:lnTo>
                  <a:lnTo>
                    <a:pt x="93" y="39"/>
                  </a:lnTo>
                  <a:lnTo>
                    <a:pt x="100" y="41"/>
                  </a:lnTo>
                  <a:lnTo>
                    <a:pt x="106" y="42"/>
                  </a:lnTo>
                  <a:lnTo>
                    <a:pt x="113" y="43"/>
                  </a:lnTo>
                  <a:lnTo>
                    <a:pt x="123" y="41"/>
                  </a:lnTo>
                  <a:lnTo>
                    <a:pt x="129" y="34"/>
                  </a:lnTo>
                  <a:lnTo>
                    <a:pt x="128" y="25"/>
                  </a:lnTo>
                  <a:lnTo>
                    <a:pt x="120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2" name="Freeform 21"/>
            <p:cNvSpPr>
              <a:spLocks/>
            </p:cNvSpPr>
            <p:nvPr/>
          </p:nvSpPr>
          <p:spPr bwMode="auto">
            <a:xfrm>
              <a:off x="2756" y="1860"/>
              <a:ext cx="143" cy="63"/>
            </a:xfrm>
            <a:custGeom>
              <a:avLst/>
              <a:gdLst>
                <a:gd name="T0" fmla="*/ 256 w 287"/>
                <a:gd name="T1" fmla="*/ 5 h 124"/>
                <a:gd name="T2" fmla="*/ 223 w 287"/>
                <a:gd name="T3" fmla="*/ 12 h 124"/>
                <a:gd name="T4" fmla="*/ 188 w 287"/>
                <a:gd name="T5" fmla="*/ 18 h 124"/>
                <a:gd name="T6" fmla="*/ 153 w 287"/>
                <a:gd name="T7" fmla="*/ 23 h 124"/>
                <a:gd name="T8" fmla="*/ 119 w 287"/>
                <a:gd name="T9" fmla="*/ 27 h 124"/>
                <a:gd name="T10" fmla="*/ 84 w 287"/>
                <a:gd name="T11" fmla="*/ 34 h 124"/>
                <a:gd name="T12" fmla="*/ 52 w 287"/>
                <a:gd name="T13" fmla="*/ 43 h 124"/>
                <a:gd name="T14" fmla="*/ 21 w 287"/>
                <a:gd name="T15" fmla="*/ 57 h 124"/>
                <a:gd name="T16" fmla="*/ 2 w 287"/>
                <a:gd name="T17" fmla="*/ 69 h 124"/>
                <a:gd name="T18" fmla="*/ 0 w 287"/>
                <a:gd name="T19" fmla="*/ 76 h 124"/>
                <a:gd name="T20" fmla="*/ 2 w 287"/>
                <a:gd name="T21" fmla="*/ 88 h 124"/>
                <a:gd name="T22" fmla="*/ 8 w 287"/>
                <a:gd name="T23" fmla="*/ 106 h 124"/>
                <a:gd name="T24" fmla="*/ 13 w 287"/>
                <a:gd name="T25" fmla="*/ 119 h 124"/>
                <a:gd name="T26" fmla="*/ 22 w 287"/>
                <a:gd name="T27" fmla="*/ 124 h 124"/>
                <a:gd name="T28" fmla="*/ 32 w 287"/>
                <a:gd name="T29" fmla="*/ 123 h 124"/>
                <a:gd name="T30" fmla="*/ 45 w 287"/>
                <a:gd name="T31" fmla="*/ 121 h 124"/>
                <a:gd name="T32" fmla="*/ 57 w 287"/>
                <a:gd name="T33" fmla="*/ 117 h 124"/>
                <a:gd name="T34" fmla="*/ 69 w 287"/>
                <a:gd name="T35" fmla="*/ 114 h 124"/>
                <a:gd name="T36" fmla="*/ 84 w 287"/>
                <a:gd name="T37" fmla="*/ 107 h 124"/>
                <a:gd name="T38" fmla="*/ 80 w 287"/>
                <a:gd name="T39" fmla="*/ 91 h 124"/>
                <a:gd name="T40" fmla="*/ 65 w 287"/>
                <a:gd name="T41" fmla="*/ 89 h 124"/>
                <a:gd name="T42" fmla="*/ 55 w 287"/>
                <a:gd name="T43" fmla="*/ 92 h 124"/>
                <a:gd name="T44" fmla="*/ 46 w 287"/>
                <a:gd name="T45" fmla="*/ 93 h 124"/>
                <a:gd name="T46" fmla="*/ 37 w 287"/>
                <a:gd name="T47" fmla="*/ 95 h 124"/>
                <a:gd name="T48" fmla="*/ 31 w 287"/>
                <a:gd name="T49" fmla="*/ 95 h 124"/>
                <a:gd name="T50" fmla="*/ 31 w 287"/>
                <a:gd name="T51" fmla="*/ 92 h 124"/>
                <a:gd name="T52" fmla="*/ 29 w 287"/>
                <a:gd name="T53" fmla="*/ 88 h 124"/>
                <a:gd name="T54" fmla="*/ 29 w 287"/>
                <a:gd name="T55" fmla="*/ 84 h 124"/>
                <a:gd name="T56" fmla="*/ 35 w 287"/>
                <a:gd name="T57" fmla="*/ 78 h 124"/>
                <a:gd name="T58" fmla="*/ 49 w 287"/>
                <a:gd name="T59" fmla="*/ 69 h 124"/>
                <a:gd name="T60" fmla="*/ 66 w 287"/>
                <a:gd name="T61" fmla="*/ 63 h 124"/>
                <a:gd name="T62" fmla="*/ 84 w 287"/>
                <a:gd name="T63" fmla="*/ 61 h 124"/>
                <a:gd name="T64" fmla="*/ 103 w 287"/>
                <a:gd name="T65" fmla="*/ 60 h 124"/>
                <a:gd name="T66" fmla="*/ 121 w 287"/>
                <a:gd name="T67" fmla="*/ 57 h 124"/>
                <a:gd name="T68" fmla="*/ 149 w 287"/>
                <a:gd name="T69" fmla="*/ 53 h 124"/>
                <a:gd name="T70" fmla="*/ 187 w 287"/>
                <a:gd name="T71" fmla="*/ 47 h 124"/>
                <a:gd name="T72" fmla="*/ 225 w 287"/>
                <a:gd name="T73" fmla="*/ 40 h 124"/>
                <a:gd name="T74" fmla="*/ 261 w 287"/>
                <a:gd name="T75" fmla="*/ 31 h 124"/>
                <a:gd name="T76" fmla="*/ 286 w 287"/>
                <a:gd name="T77" fmla="*/ 18 h 124"/>
                <a:gd name="T78" fmla="*/ 281 w 287"/>
                <a:gd name="T79" fmla="*/ 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7" h="124">
                  <a:moveTo>
                    <a:pt x="272" y="0"/>
                  </a:moveTo>
                  <a:lnTo>
                    <a:pt x="256" y="5"/>
                  </a:lnTo>
                  <a:lnTo>
                    <a:pt x="240" y="9"/>
                  </a:lnTo>
                  <a:lnTo>
                    <a:pt x="223" y="12"/>
                  </a:lnTo>
                  <a:lnTo>
                    <a:pt x="205" y="16"/>
                  </a:lnTo>
                  <a:lnTo>
                    <a:pt x="188" y="18"/>
                  </a:lnTo>
                  <a:lnTo>
                    <a:pt x="171" y="20"/>
                  </a:lnTo>
                  <a:lnTo>
                    <a:pt x="153" y="23"/>
                  </a:lnTo>
                  <a:lnTo>
                    <a:pt x="136" y="25"/>
                  </a:lnTo>
                  <a:lnTo>
                    <a:pt x="119" y="27"/>
                  </a:lnTo>
                  <a:lnTo>
                    <a:pt x="102" y="31"/>
                  </a:lnTo>
                  <a:lnTo>
                    <a:pt x="84" y="34"/>
                  </a:lnTo>
                  <a:lnTo>
                    <a:pt x="68" y="38"/>
                  </a:lnTo>
                  <a:lnTo>
                    <a:pt x="52" y="43"/>
                  </a:lnTo>
                  <a:lnTo>
                    <a:pt x="36" y="49"/>
                  </a:lnTo>
                  <a:lnTo>
                    <a:pt x="21" y="57"/>
                  </a:lnTo>
                  <a:lnTo>
                    <a:pt x="6" y="66"/>
                  </a:lnTo>
                  <a:lnTo>
                    <a:pt x="2" y="69"/>
                  </a:lnTo>
                  <a:lnTo>
                    <a:pt x="1" y="72"/>
                  </a:lnTo>
                  <a:lnTo>
                    <a:pt x="0" y="76"/>
                  </a:lnTo>
                  <a:lnTo>
                    <a:pt x="0" y="80"/>
                  </a:lnTo>
                  <a:lnTo>
                    <a:pt x="2" y="88"/>
                  </a:lnTo>
                  <a:lnTo>
                    <a:pt x="6" y="98"/>
                  </a:lnTo>
                  <a:lnTo>
                    <a:pt x="8" y="106"/>
                  </a:lnTo>
                  <a:lnTo>
                    <a:pt x="11" y="115"/>
                  </a:lnTo>
                  <a:lnTo>
                    <a:pt x="13" y="119"/>
                  </a:lnTo>
                  <a:lnTo>
                    <a:pt x="17" y="123"/>
                  </a:lnTo>
                  <a:lnTo>
                    <a:pt x="22" y="124"/>
                  </a:lnTo>
                  <a:lnTo>
                    <a:pt x="27" y="124"/>
                  </a:lnTo>
                  <a:lnTo>
                    <a:pt x="32" y="123"/>
                  </a:lnTo>
                  <a:lnTo>
                    <a:pt x="39" y="122"/>
                  </a:lnTo>
                  <a:lnTo>
                    <a:pt x="45" y="121"/>
                  </a:lnTo>
                  <a:lnTo>
                    <a:pt x="51" y="118"/>
                  </a:lnTo>
                  <a:lnTo>
                    <a:pt x="57" y="117"/>
                  </a:lnTo>
                  <a:lnTo>
                    <a:pt x="64" y="116"/>
                  </a:lnTo>
                  <a:lnTo>
                    <a:pt x="69" y="114"/>
                  </a:lnTo>
                  <a:lnTo>
                    <a:pt x="76" y="113"/>
                  </a:lnTo>
                  <a:lnTo>
                    <a:pt x="84" y="107"/>
                  </a:lnTo>
                  <a:lnTo>
                    <a:pt x="85" y="98"/>
                  </a:lnTo>
                  <a:lnTo>
                    <a:pt x="80" y="91"/>
                  </a:lnTo>
                  <a:lnTo>
                    <a:pt x="69" y="88"/>
                  </a:lnTo>
                  <a:lnTo>
                    <a:pt x="65" y="89"/>
                  </a:lnTo>
                  <a:lnTo>
                    <a:pt x="60" y="91"/>
                  </a:lnTo>
                  <a:lnTo>
                    <a:pt x="55" y="92"/>
                  </a:lnTo>
                  <a:lnTo>
                    <a:pt x="51" y="92"/>
                  </a:lnTo>
                  <a:lnTo>
                    <a:pt x="46" y="93"/>
                  </a:lnTo>
                  <a:lnTo>
                    <a:pt x="42" y="94"/>
                  </a:lnTo>
                  <a:lnTo>
                    <a:pt x="37" y="95"/>
                  </a:lnTo>
                  <a:lnTo>
                    <a:pt x="32" y="96"/>
                  </a:lnTo>
                  <a:lnTo>
                    <a:pt x="31" y="95"/>
                  </a:lnTo>
                  <a:lnTo>
                    <a:pt x="31" y="94"/>
                  </a:lnTo>
                  <a:lnTo>
                    <a:pt x="31" y="92"/>
                  </a:lnTo>
                  <a:lnTo>
                    <a:pt x="30" y="91"/>
                  </a:lnTo>
                  <a:lnTo>
                    <a:pt x="29" y="88"/>
                  </a:lnTo>
                  <a:lnTo>
                    <a:pt x="29" y="86"/>
                  </a:lnTo>
                  <a:lnTo>
                    <a:pt x="29" y="84"/>
                  </a:lnTo>
                  <a:lnTo>
                    <a:pt x="28" y="83"/>
                  </a:lnTo>
                  <a:lnTo>
                    <a:pt x="35" y="78"/>
                  </a:lnTo>
                  <a:lnTo>
                    <a:pt x="42" y="72"/>
                  </a:lnTo>
                  <a:lnTo>
                    <a:pt x="49" y="69"/>
                  </a:lnTo>
                  <a:lnTo>
                    <a:pt x="57" y="65"/>
                  </a:lnTo>
                  <a:lnTo>
                    <a:pt x="66" y="63"/>
                  </a:lnTo>
                  <a:lnTo>
                    <a:pt x="75" y="62"/>
                  </a:lnTo>
                  <a:lnTo>
                    <a:pt x="84" y="61"/>
                  </a:lnTo>
                  <a:lnTo>
                    <a:pt x="93" y="60"/>
                  </a:lnTo>
                  <a:lnTo>
                    <a:pt x="103" y="60"/>
                  </a:lnTo>
                  <a:lnTo>
                    <a:pt x="112" y="58"/>
                  </a:lnTo>
                  <a:lnTo>
                    <a:pt x="121" y="57"/>
                  </a:lnTo>
                  <a:lnTo>
                    <a:pt x="130" y="56"/>
                  </a:lnTo>
                  <a:lnTo>
                    <a:pt x="149" y="53"/>
                  </a:lnTo>
                  <a:lnTo>
                    <a:pt x="168" y="50"/>
                  </a:lnTo>
                  <a:lnTo>
                    <a:pt x="187" y="47"/>
                  </a:lnTo>
                  <a:lnTo>
                    <a:pt x="206" y="43"/>
                  </a:lnTo>
                  <a:lnTo>
                    <a:pt x="225" y="40"/>
                  </a:lnTo>
                  <a:lnTo>
                    <a:pt x="243" y="35"/>
                  </a:lnTo>
                  <a:lnTo>
                    <a:pt x="261" y="31"/>
                  </a:lnTo>
                  <a:lnTo>
                    <a:pt x="279" y="25"/>
                  </a:lnTo>
                  <a:lnTo>
                    <a:pt x="286" y="18"/>
                  </a:lnTo>
                  <a:lnTo>
                    <a:pt x="287" y="9"/>
                  </a:lnTo>
                  <a:lnTo>
                    <a:pt x="281" y="1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3" name="Freeform 22"/>
            <p:cNvSpPr>
              <a:spLocks/>
            </p:cNvSpPr>
            <p:nvPr/>
          </p:nvSpPr>
          <p:spPr bwMode="auto">
            <a:xfrm>
              <a:off x="2877" y="1871"/>
              <a:ext cx="18" cy="27"/>
            </a:xfrm>
            <a:custGeom>
              <a:avLst/>
              <a:gdLst>
                <a:gd name="T0" fmla="*/ 14 w 37"/>
                <a:gd name="T1" fmla="*/ 6 h 56"/>
                <a:gd name="T2" fmla="*/ 10 w 37"/>
                <a:gd name="T3" fmla="*/ 14 h 56"/>
                <a:gd name="T4" fmla="*/ 8 w 37"/>
                <a:gd name="T5" fmla="*/ 21 h 56"/>
                <a:gd name="T6" fmla="*/ 5 w 37"/>
                <a:gd name="T7" fmla="*/ 29 h 56"/>
                <a:gd name="T8" fmla="*/ 1 w 37"/>
                <a:gd name="T9" fmla="*/ 37 h 56"/>
                <a:gd name="T10" fmla="*/ 0 w 37"/>
                <a:gd name="T11" fmla="*/ 42 h 56"/>
                <a:gd name="T12" fmla="*/ 0 w 37"/>
                <a:gd name="T13" fmla="*/ 46 h 56"/>
                <a:gd name="T14" fmla="*/ 2 w 37"/>
                <a:gd name="T15" fmla="*/ 51 h 56"/>
                <a:gd name="T16" fmla="*/ 6 w 37"/>
                <a:gd name="T17" fmla="*/ 54 h 56"/>
                <a:gd name="T18" fmla="*/ 10 w 37"/>
                <a:gd name="T19" fmla="*/ 56 h 56"/>
                <a:gd name="T20" fmla="*/ 15 w 37"/>
                <a:gd name="T21" fmla="*/ 56 h 56"/>
                <a:gd name="T22" fmla="*/ 20 w 37"/>
                <a:gd name="T23" fmla="*/ 53 h 56"/>
                <a:gd name="T24" fmla="*/ 23 w 37"/>
                <a:gd name="T25" fmla="*/ 50 h 56"/>
                <a:gd name="T26" fmla="*/ 25 w 37"/>
                <a:gd name="T27" fmla="*/ 42 h 56"/>
                <a:gd name="T28" fmla="*/ 29 w 37"/>
                <a:gd name="T29" fmla="*/ 34 h 56"/>
                <a:gd name="T30" fmla="*/ 32 w 37"/>
                <a:gd name="T31" fmla="*/ 27 h 56"/>
                <a:gd name="T32" fmla="*/ 36 w 37"/>
                <a:gd name="T33" fmla="*/ 19 h 56"/>
                <a:gd name="T34" fmla="*/ 37 w 37"/>
                <a:gd name="T35" fmla="*/ 14 h 56"/>
                <a:gd name="T36" fmla="*/ 37 w 37"/>
                <a:gd name="T37" fmla="*/ 10 h 56"/>
                <a:gd name="T38" fmla="*/ 36 w 37"/>
                <a:gd name="T39" fmla="*/ 5 h 56"/>
                <a:gd name="T40" fmla="*/ 31 w 37"/>
                <a:gd name="T41" fmla="*/ 1 h 56"/>
                <a:gd name="T42" fmla="*/ 27 w 37"/>
                <a:gd name="T43" fmla="*/ 0 h 56"/>
                <a:gd name="T44" fmla="*/ 21 w 37"/>
                <a:gd name="T45" fmla="*/ 0 h 56"/>
                <a:gd name="T46" fmla="*/ 16 w 37"/>
                <a:gd name="T47" fmla="*/ 3 h 56"/>
                <a:gd name="T48" fmla="*/ 14 w 37"/>
                <a:gd name="T49" fmla="*/ 6 h 56"/>
                <a:gd name="T50" fmla="*/ 14 w 37"/>
                <a:gd name="T51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56">
                  <a:moveTo>
                    <a:pt x="14" y="6"/>
                  </a:moveTo>
                  <a:lnTo>
                    <a:pt x="10" y="14"/>
                  </a:lnTo>
                  <a:lnTo>
                    <a:pt x="8" y="21"/>
                  </a:lnTo>
                  <a:lnTo>
                    <a:pt x="5" y="29"/>
                  </a:lnTo>
                  <a:lnTo>
                    <a:pt x="1" y="37"/>
                  </a:lnTo>
                  <a:lnTo>
                    <a:pt x="0" y="42"/>
                  </a:lnTo>
                  <a:lnTo>
                    <a:pt x="0" y="46"/>
                  </a:lnTo>
                  <a:lnTo>
                    <a:pt x="2" y="51"/>
                  </a:lnTo>
                  <a:lnTo>
                    <a:pt x="6" y="54"/>
                  </a:lnTo>
                  <a:lnTo>
                    <a:pt x="10" y="56"/>
                  </a:lnTo>
                  <a:lnTo>
                    <a:pt x="15" y="56"/>
                  </a:lnTo>
                  <a:lnTo>
                    <a:pt x="20" y="53"/>
                  </a:lnTo>
                  <a:lnTo>
                    <a:pt x="23" y="50"/>
                  </a:lnTo>
                  <a:lnTo>
                    <a:pt x="25" y="42"/>
                  </a:lnTo>
                  <a:lnTo>
                    <a:pt x="29" y="34"/>
                  </a:lnTo>
                  <a:lnTo>
                    <a:pt x="32" y="27"/>
                  </a:lnTo>
                  <a:lnTo>
                    <a:pt x="36" y="19"/>
                  </a:lnTo>
                  <a:lnTo>
                    <a:pt x="37" y="14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1" y="1"/>
                  </a:lnTo>
                  <a:lnTo>
                    <a:pt x="27" y="0"/>
                  </a:lnTo>
                  <a:lnTo>
                    <a:pt x="21" y="0"/>
                  </a:lnTo>
                  <a:lnTo>
                    <a:pt x="16" y="3"/>
                  </a:lnTo>
                  <a:lnTo>
                    <a:pt x="14" y="6"/>
                  </a:lnTo>
                  <a:lnTo>
                    <a:pt x="14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4" name="Freeform 23"/>
            <p:cNvSpPr>
              <a:spLocks/>
            </p:cNvSpPr>
            <p:nvPr/>
          </p:nvSpPr>
          <p:spPr bwMode="auto">
            <a:xfrm>
              <a:off x="2893" y="1872"/>
              <a:ext cx="23" cy="25"/>
            </a:xfrm>
            <a:custGeom>
              <a:avLst/>
              <a:gdLst>
                <a:gd name="T0" fmla="*/ 44 w 48"/>
                <a:gd name="T1" fmla="*/ 15 h 49"/>
                <a:gd name="T2" fmla="*/ 41 w 48"/>
                <a:gd name="T3" fmla="*/ 12 h 49"/>
                <a:gd name="T4" fmla="*/ 38 w 48"/>
                <a:gd name="T5" fmla="*/ 9 h 49"/>
                <a:gd name="T6" fmla="*/ 35 w 48"/>
                <a:gd name="T7" fmla="*/ 7 h 49"/>
                <a:gd name="T8" fmla="*/ 33 w 48"/>
                <a:gd name="T9" fmla="*/ 3 h 49"/>
                <a:gd name="T10" fmla="*/ 23 w 48"/>
                <a:gd name="T11" fmla="*/ 0 h 49"/>
                <a:gd name="T12" fmla="*/ 15 w 48"/>
                <a:gd name="T13" fmla="*/ 3 h 49"/>
                <a:gd name="T14" fmla="*/ 11 w 48"/>
                <a:gd name="T15" fmla="*/ 11 h 49"/>
                <a:gd name="T16" fmla="*/ 14 w 48"/>
                <a:gd name="T17" fmla="*/ 22 h 49"/>
                <a:gd name="T18" fmla="*/ 12 w 48"/>
                <a:gd name="T19" fmla="*/ 23 h 49"/>
                <a:gd name="T20" fmla="*/ 11 w 48"/>
                <a:gd name="T21" fmla="*/ 24 h 49"/>
                <a:gd name="T22" fmla="*/ 8 w 48"/>
                <a:gd name="T23" fmla="*/ 25 h 49"/>
                <a:gd name="T24" fmla="*/ 6 w 48"/>
                <a:gd name="T25" fmla="*/ 26 h 49"/>
                <a:gd name="T26" fmla="*/ 0 w 48"/>
                <a:gd name="T27" fmla="*/ 34 h 49"/>
                <a:gd name="T28" fmla="*/ 3 w 48"/>
                <a:gd name="T29" fmla="*/ 43 h 49"/>
                <a:gd name="T30" fmla="*/ 10 w 48"/>
                <a:gd name="T31" fmla="*/ 49 h 49"/>
                <a:gd name="T32" fmla="*/ 19 w 48"/>
                <a:gd name="T33" fmla="*/ 48 h 49"/>
                <a:gd name="T34" fmla="*/ 25 w 48"/>
                <a:gd name="T35" fmla="*/ 45 h 49"/>
                <a:gd name="T36" fmla="*/ 30 w 48"/>
                <a:gd name="T37" fmla="*/ 41 h 49"/>
                <a:gd name="T38" fmla="*/ 35 w 48"/>
                <a:gd name="T39" fmla="*/ 38 h 49"/>
                <a:gd name="T40" fmla="*/ 41 w 48"/>
                <a:gd name="T41" fmla="*/ 34 h 49"/>
                <a:gd name="T42" fmla="*/ 45 w 48"/>
                <a:gd name="T43" fmla="*/ 31 h 49"/>
                <a:gd name="T44" fmla="*/ 48 w 48"/>
                <a:gd name="T45" fmla="*/ 25 h 49"/>
                <a:gd name="T46" fmla="*/ 46 w 48"/>
                <a:gd name="T47" fmla="*/ 19 h 49"/>
                <a:gd name="T48" fmla="*/ 44 w 48"/>
                <a:gd name="T49" fmla="*/ 1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49">
                  <a:moveTo>
                    <a:pt x="44" y="15"/>
                  </a:moveTo>
                  <a:lnTo>
                    <a:pt x="41" y="12"/>
                  </a:lnTo>
                  <a:lnTo>
                    <a:pt x="38" y="9"/>
                  </a:lnTo>
                  <a:lnTo>
                    <a:pt x="35" y="7"/>
                  </a:lnTo>
                  <a:lnTo>
                    <a:pt x="33" y="3"/>
                  </a:lnTo>
                  <a:lnTo>
                    <a:pt x="23" y="0"/>
                  </a:lnTo>
                  <a:lnTo>
                    <a:pt x="15" y="3"/>
                  </a:lnTo>
                  <a:lnTo>
                    <a:pt x="11" y="11"/>
                  </a:lnTo>
                  <a:lnTo>
                    <a:pt x="14" y="22"/>
                  </a:lnTo>
                  <a:lnTo>
                    <a:pt x="12" y="23"/>
                  </a:lnTo>
                  <a:lnTo>
                    <a:pt x="11" y="24"/>
                  </a:lnTo>
                  <a:lnTo>
                    <a:pt x="8" y="25"/>
                  </a:lnTo>
                  <a:lnTo>
                    <a:pt x="6" y="26"/>
                  </a:lnTo>
                  <a:lnTo>
                    <a:pt x="0" y="34"/>
                  </a:lnTo>
                  <a:lnTo>
                    <a:pt x="3" y="43"/>
                  </a:lnTo>
                  <a:lnTo>
                    <a:pt x="10" y="49"/>
                  </a:lnTo>
                  <a:lnTo>
                    <a:pt x="19" y="48"/>
                  </a:lnTo>
                  <a:lnTo>
                    <a:pt x="25" y="45"/>
                  </a:lnTo>
                  <a:lnTo>
                    <a:pt x="30" y="41"/>
                  </a:lnTo>
                  <a:lnTo>
                    <a:pt x="35" y="38"/>
                  </a:lnTo>
                  <a:lnTo>
                    <a:pt x="41" y="34"/>
                  </a:lnTo>
                  <a:lnTo>
                    <a:pt x="45" y="31"/>
                  </a:lnTo>
                  <a:lnTo>
                    <a:pt x="48" y="25"/>
                  </a:lnTo>
                  <a:lnTo>
                    <a:pt x="46" y="19"/>
                  </a:lnTo>
                  <a:lnTo>
                    <a:pt x="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5" name="Freeform 24"/>
            <p:cNvSpPr>
              <a:spLocks/>
            </p:cNvSpPr>
            <p:nvPr/>
          </p:nvSpPr>
          <p:spPr bwMode="auto">
            <a:xfrm>
              <a:off x="2845" y="1809"/>
              <a:ext cx="120" cy="59"/>
            </a:xfrm>
            <a:custGeom>
              <a:avLst/>
              <a:gdLst>
                <a:gd name="T0" fmla="*/ 214 w 238"/>
                <a:gd name="T1" fmla="*/ 2 h 119"/>
                <a:gd name="T2" fmla="*/ 191 w 238"/>
                <a:gd name="T3" fmla="*/ 1 h 119"/>
                <a:gd name="T4" fmla="*/ 168 w 238"/>
                <a:gd name="T5" fmla="*/ 0 h 119"/>
                <a:gd name="T6" fmla="*/ 146 w 238"/>
                <a:gd name="T7" fmla="*/ 0 h 119"/>
                <a:gd name="T8" fmla="*/ 123 w 238"/>
                <a:gd name="T9" fmla="*/ 1 h 119"/>
                <a:gd name="T10" fmla="*/ 100 w 238"/>
                <a:gd name="T11" fmla="*/ 5 h 119"/>
                <a:gd name="T12" fmla="*/ 77 w 238"/>
                <a:gd name="T13" fmla="*/ 10 h 119"/>
                <a:gd name="T14" fmla="*/ 55 w 238"/>
                <a:gd name="T15" fmla="*/ 18 h 119"/>
                <a:gd name="T16" fmla="*/ 39 w 238"/>
                <a:gd name="T17" fmla="*/ 25 h 119"/>
                <a:gd name="T18" fmla="*/ 36 w 238"/>
                <a:gd name="T19" fmla="*/ 33 h 119"/>
                <a:gd name="T20" fmla="*/ 36 w 238"/>
                <a:gd name="T21" fmla="*/ 38 h 119"/>
                <a:gd name="T22" fmla="*/ 36 w 238"/>
                <a:gd name="T23" fmla="*/ 38 h 119"/>
                <a:gd name="T24" fmla="*/ 30 w 238"/>
                <a:gd name="T25" fmla="*/ 37 h 119"/>
                <a:gd name="T26" fmla="*/ 17 w 238"/>
                <a:gd name="T27" fmla="*/ 37 h 119"/>
                <a:gd name="T28" fmla="*/ 2 w 238"/>
                <a:gd name="T29" fmla="*/ 38 h 119"/>
                <a:gd name="T30" fmla="*/ 2 w 238"/>
                <a:gd name="T31" fmla="*/ 55 h 119"/>
                <a:gd name="T32" fmla="*/ 17 w 238"/>
                <a:gd name="T33" fmla="*/ 62 h 119"/>
                <a:gd name="T34" fmla="*/ 28 w 238"/>
                <a:gd name="T35" fmla="*/ 62 h 119"/>
                <a:gd name="T36" fmla="*/ 36 w 238"/>
                <a:gd name="T37" fmla="*/ 65 h 119"/>
                <a:gd name="T38" fmla="*/ 44 w 238"/>
                <a:gd name="T39" fmla="*/ 65 h 119"/>
                <a:gd name="T40" fmla="*/ 48 w 238"/>
                <a:gd name="T41" fmla="*/ 66 h 119"/>
                <a:gd name="T42" fmla="*/ 49 w 238"/>
                <a:gd name="T43" fmla="*/ 66 h 119"/>
                <a:gd name="T44" fmla="*/ 54 w 238"/>
                <a:gd name="T45" fmla="*/ 68 h 119"/>
                <a:gd name="T46" fmla="*/ 62 w 238"/>
                <a:gd name="T47" fmla="*/ 71 h 119"/>
                <a:gd name="T48" fmla="*/ 60 w 238"/>
                <a:gd name="T49" fmla="*/ 77 h 119"/>
                <a:gd name="T50" fmla="*/ 48 w 238"/>
                <a:gd name="T51" fmla="*/ 83 h 119"/>
                <a:gd name="T52" fmla="*/ 36 w 238"/>
                <a:gd name="T53" fmla="*/ 88 h 119"/>
                <a:gd name="T54" fmla="*/ 24 w 238"/>
                <a:gd name="T55" fmla="*/ 93 h 119"/>
                <a:gd name="T56" fmla="*/ 11 w 238"/>
                <a:gd name="T57" fmla="*/ 104 h 119"/>
                <a:gd name="T58" fmla="*/ 21 w 238"/>
                <a:gd name="T59" fmla="*/ 119 h 119"/>
                <a:gd name="T60" fmla="*/ 39 w 238"/>
                <a:gd name="T61" fmla="*/ 114 h 119"/>
                <a:gd name="T62" fmla="*/ 56 w 238"/>
                <a:gd name="T63" fmla="*/ 106 h 119"/>
                <a:gd name="T64" fmla="*/ 74 w 238"/>
                <a:gd name="T65" fmla="*/ 98 h 119"/>
                <a:gd name="T66" fmla="*/ 91 w 238"/>
                <a:gd name="T67" fmla="*/ 90 h 119"/>
                <a:gd name="T68" fmla="*/ 105 w 238"/>
                <a:gd name="T69" fmla="*/ 82 h 119"/>
                <a:gd name="T70" fmla="*/ 105 w 238"/>
                <a:gd name="T71" fmla="*/ 69 h 119"/>
                <a:gd name="T72" fmla="*/ 95 w 238"/>
                <a:gd name="T73" fmla="*/ 62 h 119"/>
                <a:gd name="T74" fmla="*/ 85 w 238"/>
                <a:gd name="T75" fmla="*/ 56 h 119"/>
                <a:gd name="T76" fmla="*/ 76 w 238"/>
                <a:gd name="T77" fmla="*/ 52 h 119"/>
                <a:gd name="T78" fmla="*/ 67 w 238"/>
                <a:gd name="T79" fmla="*/ 46 h 119"/>
                <a:gd name="T80" fmla="*/ 71 w 238"/>
                <a:gd name="T81" fmla="*/ 39 h 119"/>
                <a:gd name="T82" fmla="*/ 91 w 238"/>
                <a:gd name="T83" fmla="*/ 33 h 119"/>
                <a:gd name="T84" fmla="*/ 110 w 238"/>
                <a:gd name="T85" fmla="*/ 29 h 119"/>
                <a:gd name="T86" fmla="*/ 130 w 238"/>
                <a:gd name="T87" fmla="*/ 26 h 119"/>
                <a:gd name="T88" fmla="*/ 151 w 238"/>
                <a:gd name="T89" fmla="*/ 25 h 119"/>
                <a:gd name="T90" fmla="*/ 173 w 238"/>
                <a:gd name="T91" fmla="*/ 26 h 119"/>
                <a:gd name="T92" fmla="*/ 193 w 238"/>
                <a:gd name="T93" fmla="*/ 28 h 119"/>
                <a:gd name="T94" fmla="*/ 215 w 238"/>
                <a:gd name="T95" fmla="*/ 29 h 119"/>
                <a:gd name="T96" fmla="*/ 235 w 238"/>
                <a:gd name="T97" fmla="*/ 24 h 119"/>
                <a:gd name="T98" fmla="*/ 235 w 238"/>
                <a:gd name="T99" fmla="*/ 7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38" h="119">
                  <a:moveTo>
                    <a:pt x="226" y="2"/>
                  </a:moveTo>
                  <a:lnTo>
                    <a:pt x="214" y="2"/>
                  </a:lnTo>
                  <a:lnTo>
                    <a:pt x="203" y="2"/>
                  </a:lnTo>
                  <a:lnTo>
                    <a:pt x="191" y="1"/>
                  </a:lnTo>
                  <a:lnTo>
                    <a:pt x="180" y="1"/>
                  </a:lnTo>
                  <a:lnTo>
                    <a:pt x="168" y="0"/>
                  </a:lnTo>
                  <a:lnTo>
                    <a:pt x="158" y="0"/>
                  </a:lnTo>
                  <a:lnTo>
                    <a:pt x="146" y="0"/>
                  </a:lnTo>
                  <a:lnTo>
                    <a:pt x="135" y="0"/>
                  </a:lnTo>
                  <a:lnTo>
                    <a:pt x="123" y="1"/>
                  </a:lnTo>
                  <a:lnTo>
                    <a:pt x="112" y="2"/>
                  </a:lnTo>
                  <a:lnTo>
                    <a:pt x="100" y="5"/>
                  </a:lnTo>
                  <a:lnTo>
                    <a:pt x="89" y="7"/>
                  </a:lnTo>
                  <a:lnTo>
                    <a:pt x="77" y="10"/>
                  </a:lnTo>
                  <a:lnTo>
                    <a:pt x="66" y="14"/>
                  </a:lnTo>
                  <a:lnTo>
                    <a:pt x="55" y="18"/>
                  </a:lnTo>
                  <a:lnTo>
                    <a:pt x="44" y="22"/>
                  </a:lnTo>
                  <a:lnTo>
                    <a:pt x="39" y="25"/>
                  </a:lnTo>
                  <a:lnTo>
                    <a:pt x="37" y="29"/>
                  </a:lnTo>
                  <a:lnTo>
                    <a:pt x="36" y="33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0" y="37"/>
                  </a:lnTo>
                  <a:lnTo>
                    <a:pt x="24" y="37"/>
                  </a:lnTo>
                  <a:lnTo>
                    <a:pt x="17" y="37"/>
                  </a:lnTo>
                  <a:lnTo>
                    <a:pt x="11" y="36"/>
                  </a:lnTo>
                  <a:lnTo>
                    <a:pt x="2" y="38"/>
                  </a:lnTo>
                  <a:lnTo>
                    <a:pt x="0" y="46"/>
                  </a:lnTo>
                  <a:lnTo>
                    <a:pt x="2" y="55"/>
                  </a:lnTo>
                  <a:lnTo>
                    <a:pt x="11" y="61"/>
                  </a:lnTo>
                  <a:lnTo>
                    <a:pt x="17" y="62"/>
                  </a:lnTo>
                  <a:lnTo>
                    <a:pt x="22" y="62"/>
                  </a:lnTo>
                  <a:lnTo>
                    <a:pt x="28" y="62"/>
                  </a:lnTo>
                  <a:lnTo>
                    <a:pt x="32" y="63"/>
                  </a:lnTo>
                  <a:lnTo>
                    <a:pt x="36" y="65"/>
                  </a:lnTo>
                  <a:lnTo>
                    <a:pt x="40" y="65"/>
                  </a:lnTo>
                  <a:lnTo>
                    <a:pt x="44" y="65"/>
                  </a:lnTo>
                  <a:lnTo>
                    <a:pt x="47" y="66"/>
                  </a:lnTo>
                  <a:lnTo>
                    <a:pt x="48" y="66"/>
                  </a:lnTo>
                  <a:lnTo>
                    <a:pt x="49" y="66"/>
                  </a:lnTo>
                  <a:lnTo>
                    <a:pt x="49" y="66"/>
                  </a:lnTo>
                  <a:lnTo>
                    <a:pt x="51" y="66"/>
                  </a:lnTo>
                  <a:lnTo>
                    <a:pt x="54" y="68"/>
                  </a:lnTo>
                  <a:lnTo>
                    <a:pt x="59" y="70"/>
                  </a:lnTo>
                  <a:lnTo>
                    <a:pt x="62" y="71"/>
                  </a:lnTo>
                  <a:lnTo>
                    <a:pt x="66" y="74"/>
                  </a:lnTo>
                  <a:lnTo>
                    <a:pt x="60" y="77"/>
                  </a:lnTo>
                  <a:lnTo>
                    <a:pt x="54" y="80"/>
                  </a:lnTo>
                  <a:lnTo>
                    <a:pt x="48" y="83"/>
                  </a:lnTo>
                  <a:lnTo>
                    <a:pt x="43" y="85"/>
                  </a:lnTo>
                  <a:lnTo>
                    <a:pt x="36" y="88"/>
                  </a:lnTo>
                  <a:lnTo>
                    <a:pt x="30" y="91"/>
                  </a:lnTo>
                  <a:lnTo>
                    <a:pt x="24" y="93"/>
                  </a:lnTo>
                  <a:lnTo>
                    <a:pt x="18" y="97"/>
                  </a:lnTo>
                  <a:lnTo>
                    <a:pt x="11" y="104"/>
                  </a:lnTo>
                  <a:lnTo>
                    <a:pt x="14" y="113"/>
                  </a:lnTo>
                  <a:lnTo>
                    <a:pt x="21" y="119"/>
                  </a:lnTo>
                  <a:lnTo>
                    <a:pt x="31" y="119"/>
                  </a:lnTo>
                  <a:lnTo>
                    <a:pt x="39" y="114"/>
                  </a:lnTo>
                  <a:lnTo>
                    <a:pt x="48" y="111"/>
                  </a:lnTo>
                  <a:lnTo>
                    <a:pt x="56" y="106"/>
                  </a:lnTo>
                  <a:lnTo>
                    <a:pt x="66" y="103"/>
                  </a:lnTo>
                  <a:lnTo>
                    <a:pt x="74" y="98"/>
                  </a:lnTo>
                  <a:lnTo>
                    <a:pt x="83" y="94"/>
                  </a:lnTo>
                  <a:lnTo>
                    <a:pt x="91" y="90"/>
                  </a:lnTo>
                  <a:lnTo>
                    <a:pt x="100" y="86"/>
                  </a:lnTo>
                  <a:lnTo>
                    <a:pt x="105" y="82"/>
                  </a:lnTo>
                  <a:lnTo>
                    <a:pt x="106" y="75"/>
                  </a:lnTo>
                  <a:lnTo>
                    <a:pt x="105" y="69"/>
                  </a:lnTo>
                  <a:lnTo>
                    <a:pt x="100" y="65"/>
                  </a:lnTo>
                  <a:lnTo>
                    <a:pt x="95" y="62"/>
                  </a:lnTo>
                  <a:lnTo>
                    <a:pt x="90" y="59"/>
                  </a:lnTo>
                  <a:lnTo>
                    <a:pt x="85" y="56"/>
                  </a:lnTo>
                  <a:lnTo>
                    <a:pt x="81" y="54"/>
                  </a:lnTo>
                  <a:lnTo>
                    <a:pt x="76" y="52"/>
                  </a:lnTo>
                  <a:lnTo>
                    <a:pt x="71" y="48"/>
                  </a:lnTo>
                  <a:lnTo>
                    <a:pt x="67" y="46"/>
                  </a:lnTo>
                  <a:lnTo>
                    <a:pt x="62" y="43"/>
                  </a:lnTo>
                  <a:lnTo>
                    <a:pt x="71" y="39"/>
                  </a:lnTo>
                  <a:lnTo>
                    <a:pt x="82" y="36"/>
                  </a:lnTo>
                  <a:lnTo>
                    <a:pt x="91" y="33"/>
                  </a:lnTo>
                  <a:lnTo>
                    <a:pt x="100" y="31"/>
                  </a:lnTo>
                  <a:lnTo>
                    <a:pt x="110" y="29"/>
                  </a:lnTo>
                  <a:lnTo>
                    <a:pt x="120" y="28"/>
                  </a:lnTo>
                  <a:lnTo>
                    <a:pt x="130" y="26"/>
                  </a:lnTo>
                  <a:lnTo>
                    <a:pt x="140" y="25"/>
                  </a:lnTo>
                  <a:lnTo>
                    <a:pt x="151" y="25"/>
                  </a:lnTo>
                  <a:lnTo>
                    <a:pt x="162" y="25"/>
                  </a:lnTo>
                  <a:lnTo>
                    <a:pt x="173" y="26"/>
                  </a:lnTo>
                  <a:lnTo>
                    <a:pt x="183" y="26"/>
                  </a:lnTo>
                  <a:lnTo>
                    <a:pt x="193" y="28"/>
                  </a:lnTo>
                  <a:lnTo>
                    <a:pt x="204" y="28"/>
                  </a:lnTo>
                  <a:lnTo>
                    <a:pt x="215" y="29"/>
                  </a:lnTo>
                  <a:lnTo>
                    <a:pt x="226" y="29"/>
                  </a:lnTo>
                  <a:lnTo>
                    <a:pt x="235" y="24"/>
                  </a:lnTo>
                  <a:lnTo>
                    <a:pt x="238" y="15"/>
                  </a:lnTo>
                  <a:lnTo>
                    <a:pt x="235" y="7"/>
                  </a:lnTo>
                  <a:lnTo>
                    <a:pt x="22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6" name="Freeform 25"/>
            <p:cNvSpPr>
              <a:spLocks/>
            </p:cNvSpPr>
            <p:nvPr/>
          </p:nvSpPr>
          <p:spPr bwMode="auto">
            <a:xfrm>
              <a:off x="2871" y="1842"/>
              <a:ext cx="1" cy="0"/>
            </a:xfrm>
            <a:custGeom>
              <a:avLst/>
              <a:gdLst>
                <a:gd name="T0" fmla="*/ 0 w 2"/>
                <a:gd name="T1" fmla="*/ 0 h 1"/>
                <a:gd name="T2" fmla="*/ 1 w 2"/>
                <a:gd name="T3" fmla="*/ 1 h 1"/>
                <a:gd name="T4" fmla="*/ 2 w 2"/>
                <a:gd name="T5" fmla="*/ 1 h 1"/>
                <a:gd name="T6" fmla="*/ 1 w 2"/>
                <a:gd name="T7" fmla="*/ 1 h 1"/>
                <a:gd name="T8" fmla="*/ 0 w 2"/>
                <a:gd name="T9" fmla="*/ 0 h 1"/>
                <a:gd name="T10" fmla="*/ 0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0" y="0"/>
                  </a:moveTo>
                  <a:lnTo>
                    <a:pt x="1" y="1"/>
                  </a:lnTo>
                  <a:lnTo>
                    <a:pt x="2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7" name="Freeform 26"/>
            <p:cNvSpPr>
              <a:spLocks/>
            </p:cNvSpPr>
            <p:nvPr/>
          </p:nvSpPr>
          <p:spPr bwMode="auto">
            <a:xfrm>
              <a:off x="2802" y="1761"/>
              <a:ext cx="220" cy="124"/>
            </a:xfrm>
            <a:custGeom>
              <a:avLst/>
              <a:gdLst>
                <a:gd name="T0" fmla="*/ 429 w 439"/>
                <a:gd name="T1" fmla="*/ 46 h 249"/>
                <a:gd name="T2" fmla="*/ 421 w 439"/>
                <a:gd name="T3" fmla="*/ 36 h 249"/>
                <a:gd name="T4" fmla="*/ 421 w 439"/>
                <a:gd name="T5" fmla="*/ 25 h 249"/>
                <a:gd name="T6" fmla="*/ 416 w 439"/>
                <a:gd name="T7" fmla="*/ 11 h 249"/>
                <a:gd name="T8" fmla="*/ 392 w 439"/>
                <a:gd name="T9" fmla="*/ 5 h 249"/>
                <a:gd name="T10" fmla="*/ 361 w 439"/>
                <a:gd name="T11" fmla="*/ 1 h 249"/>
                <a:gd name="T12" fmla="*/ 331 w 439"/>
                <a:gd name="T13" fmla="*/ 0 h 249"/>
                <a:gd name="T14" fmla="*/ 300 w 439"/>
                <a:gd name="T15" fmla="*/ 1 h 249"/>
                <a:gd name="T16" fmla="*/ 267 w 439"/>
                <a:gd name="T17" fmla="*/ 6 h 249"/>
                <a:gd name="T18" fmla="*/ 230 w 439"/>
                <a:gd name="T19" fmla="*/ 14 h 249"/>
                <a:gd name="T20" fmla="*/ 194 w 439"/>
                <a:gd name="T21" fmla="*/ 23 h 249"/>
                <a:gd name="T22" fmla="*/ 159 w 439"/>
                <a:gd name="T23" fmla="*/ 35 h 249"/>
                <a:gd name="T24" fmla="*/ 127 w 439"/>
                <a:gd name="T25" fmla="*/ 46 h 249"/>
                <a:gd name="T26" fmla="*/ 98 w 439"/>
                <a:gd name="T27" fmla="*/ 64 h 249"/>
                <a:gd name="T28" fmla="*/ 70 w 439"/>
                <a:gd name="T29" fmla="*/ 84 h 249"/>
                <a:gd name="T30" fmla="*/ 44 w 439"/>
                <a:gd name="T31" fmla="*/ 107 h 249"/>
                <a:gd name="T32" fmla="*/ 22 w 439"/>
                <a:gd name="T33" fmla="*/ 134 h 249"/>
                <a:gd name="T34" fmla="*/ 6 w 439"/>
                <a:gd name="T35" fmla="*/ 162 h 249"/>
                <a:gd name="T36" fmla="*/ 0 w 439"/>
                <a:gd name="T37" fmla="*/ 190 h 249"/>
                <a:gd name="T38" fmla="*/ 5 w 439"/>
                <a:gd name="T39" fmla="*/ 223 h 249"/>
                <a:gd name="T40" fmla="*/ 18 w 439"/>
                <a:gd name="T41" fmla="*/ 248 h 249"/>
                <a:gd name="T42" fmla="*/ 35 w 439"/>
                <a:gd name="T43" fmla="*/ 243 h 249"/>
                <a:gd name="T44" fmla="*/ 30 w 439"/>
                <a:gd name="T45" fmla="*/ 217 h 249"/>
                <a:gd name="T46" fmla="*/ 27 w 439"/>
                <a:gd name="T47" fmla="*/ 187 h 249"/>
                <a:gd name="T48" fmla="*/ 34 w 439"/>
                <a:gd name="T49" fmla="*/ 162 h 249"/>
                <a:gd name="T50" fmla="*/ 52 w 439"/>
                <a:gd name="T51" fmla="*/ 137 h 249"/>
                <a:gd name="T52" fmla="*/ 78 w 439"/>
                <a:gd name="T53" fmla="*/ 113 h 249"/>
                <a:gd name="T54" fmla="*/ 105 w 439"/>
                <a:gd name="T55" fmla="*/ 91 h 249"/>
                <a:gd name="T56" fmla="*/ 135 w 439"/>
                <a:gd name="T57" fmla="*/ 74 h 249"/>
                <a:gd name="T58" fmla="*/ 165 w 439"/>
                <a:gd name="T59" fmla="*/ 59 h 249"/>
                <a:gd name="T60" fmla="*/ 194 w 439"/>
                <a:gd name="T61" fmla="*/ 47 h 249"/>
                <a:gd name="T62" fmla="*/ 218 w 439"/>
                <a:gd name="T63" fmla="*/ 40 h 249"/>
                <a:gd name="T64" fmla="*/ 244 w 439"/>
                <a:gd name="T65" fmla="*/ 35 h 249"/>
                <a:gd name="T66" fmla="*/ 269 w 439"/>
                <a:gd name="T67" fmla="*/ 31 h 249"/>
                <a:gd name="T68" fmla="*/ 294 w 439"/>
                <a:gd name="T69" fmla="*/ 28 h 249"/>
                <a:gd name="T70" fmla="*/ 320 w 439"/>
                <a:gd name="T71" fmla="*/ 28 h 249"/>
                <a:gd name="T72" fmla="*/ 345 w 439"/>
                <a:gd name="T73" fmla="*/ 28 h 249"/>
                <a:gd name="T74" fmla="*/ 370 w 439"/>
                <a:gd name="T75" fmla="*/ 29 h 249"/>
                <a:gd name="T76" fmla="*/ 378 w 439"/>
                <a:gd name="T77" fmla="*/ 40 h 249"/>
                <a:gd name="T78" fmla="*/ 370 w 439"/>
                <a:gd name="T79" fmla="*/ 61 h 249"/>
                <a:gd name="T80" fmla="*/ 362 w 439"/>
                <a:gd name="T81" fmla="*/ 85 h 249"/>
                <a:gd name="T82" fmla="*/ 358 w 439"/>
                <a:gd name="T83" fmla="*/ 110 h 249"/>
                <a:gd name="T84" fmla="*/ 358 w 439"/>
                <a:gd name="T85" fmla="*/ 133 h 249"/>
                <a:gd name="T86" fmla="*/ 375 w 439"/>
                <a:gd name="T87" fmla="*/ 137 h 249"/>
                <a:gd name="T88" fmla="*/ 382 w 439"/>
                <a:gd name="T89" fmla="*/ 118 h 249"/>
                <a:gd name="T90" fmla="*/ 386 w 439"/>
                <a:gd name="T91" fmla="*/ 95 h 249"/>
                <a:gd name="T92" fmla="*/ 393 w 439"/>
                <a:gd name="T93" fmla="*/ 74 h 249"/>
                <a:gd name="T94" fmla="*/ 398 w 439"/>
                <a:gd name="T95" fmla="*/ 60 h 249"/>
                <a:gd name="T96" fmla="*/ 403 w 439"/>
                <a:gd name="T97" fmla="*/ 55 h 249"/>
                <a:gd name="T98" fmla="*/ 406 w 439"/>
                <a:gd name="T99" fmla="*/ 61 h 249"/>
                <a:gd name="T100" fmla="*/ 408 w 439"/>
                <a:gd name="T101" fmla="*/ 64 h 249"/>
                <a:gd name="T102" fmla="*/ 409 w 439"/>
                <a:gd name="T103" fmla="*/ 65 h 249"/>
                <a:gd name="T104" fmla="*/ 411 w 439"/>
                <a:gd name="T105" fmla="*/ 69 h 249"/>
                <a:gd name="T106" fmla="*/ 411 w 439"/>
                <a:gd name="T107" fmla="*/ 75 h 249"/>
                <a:gd name="T108" fmla="*/ 413 w 439"/>
                <a:gd name="T109" fmla="*/ 83 h 249"/>
                <a:gd name="T110" fmla="*/ 414 w 439"/>
                <a:gd name="T111" fmla="*/ 91 h 249"/>
                <a:gd name="T112" fmla="*/ 420 w 439"/>
                <a:gd name="T113" fmla="*/ 104 h 249"/>
                <a:gd name="T114" fmla="*/ 437 w 439"/>
                <a:gd name="T115" fmla="*/ 99 h 249"/>
                <a:gd name="T116" fmla="*/ 438 w 439"/>
                <a:gd name="T117" fmla="*/ 80 h 249"/>
                <a:gd name="T118" fmla="*/ 436 w 439"/>
                <a:gd name="T119" fmla="*/ 60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39" h="249">
                  <a:moveTo>
                    <a:pt x="432" y="52"/>
                  </a:moveTo>
                  <a:lnTo>
                    <a:pt x="429" y="46"/>
                  </a:lnTo>
                  <a:lnTo>
                    <a:pt x="424" y="42"/>
                  </a:lnTo>
                  <a:lnTo>
                    <a:pt x="421" y="36"/>
                  </a:lnTo>
                  <a:lnTo>
                    <a:pt x="416" y="31"/>
                  </a:lnTo>
                  <a:lnTo>
                    <a:pt x="421" y="25"/>
                  </a:lnTo>
                  <a:lnTo>
                    <a:pt x="421" y="17"/>
                  </a:lnTo>
                  <a:lnTo>
                    <a:pt x="416" y="11"/>
                  </a:lnTo>
                  <a:lnTo>
                    <a:pt x="408" y="7"/>
                  </a:lnTo>
                  <a:lnTo>
                    <a:pt x="392" y="5"/>
                  </a:lnTo>
                  <a:lnTo>
                    <a:pt x="376" y="4"/>
                  </a:lnTo>
                  <a:lnTo>
                    <a:pt x="361" y="1"/>
                  </a:lnTo>
                  <a:lnTo>
                    <a:pt x="346" y="0"/>
                  </a:lnTo>
                  <a:lnTo>
                    <a:pt x="331" y="0"/>
                  </a:lnTo>
                  <a:lnTo>
                    <a:pt x="316" y="0"/>
                  </a:lnTo>
                  <a:lnTo>
                    <a:pt x="300" y="1"/>
                  </a:lnTo>
                  <a:lnTo>
                    <a:pt x="284" y="4"/>
                  </a:lnTo>
                  <a:lnTo>
                    <a:pt x="267" y="6"/>
                  </a:lnTo>
                  <a:lnTo>
                    <a:pt x="248" y="9"/>
                  </a:lnTo>
                  <a:lnTo>
                    <a:pt x="230" y="14"/>
                  </a:lnTo>
                  <a:lnTo>
                    <a:pt x="211" y="19"/>
                  </a:lnTo>
                  <a:lnTo>
                    <a:pt x="194" y="23"/>
                  </a:lnTo>
                  <a:lnTo>
                    <a:pt x="176" y="29"/>
                  </a:lnTo>
                  <a:lnTo>
                    <a:pt x="159" y="35"/>
                  </a:lnTo>
                  <a:lnTo>
                    <a:pt x="142" y="40"/>
                  </a:lnTo>
                  <a:lnTo>
                    <a:pt x="127" y="46"/>
                  </a:lnTo>
                  <a:lnTo>
                    <a:pt x="113" y="54"/>
                  </a:lnTo>
                  <a:lnTo>
                    <a:pt x="98" y="64"/>
                  </a:lnTo>
                  <a:lnTo>
                    <a:pt x="83" y="74"/>
                  </a:lnTo>
                  <a:lnTo>
                    <a:pt x="70" y="84"/>
                  </a:lnTo>
                  <a:lnTo>
                    <a:pt x="57" y="96"/>
                  </a:lnTo>
                  <a:lnTo>
                    <a:pt x="44" y="107"/>
                  </a:lnTo>
                  <a:lnTo>
                    <a:pt x="34" y="119"/>
                  </a:lnTo>
                  <a:lnTo>
                    <a:pt x="22" y="134"/>
                  </a:lnTo>
                  <a:lnTo>
                    <a:pt x="13" y="148"/>
                  </a:lnTo>
                  <a:lnTo>
                    <a:pt x="6" y="162"/>
                  </a:lnTo>
                  <a:lnTo>
                    <a:pt x="2" y="177"/>
                  </a:lnTo>
                  <a:lnTo>
                    <a:pt x="0" y="190"/>
                  </a:lnTo>
                  <a:lnTo>
                    <a:pt x="2" y="206"/>
                  </a:lnTo>
                  <a:lnTo>
                    <a:pt x="5" y="223"/>
                  </a:lnTo>
                  <a:lnTo>
                    <a:pt x="11" y="241"/>
                  </a:lnTo>
                  <a:lnTo>
                    <a:pt x="18" y="248"/>
                  </a:lnTo>
                  <a:lnTo>
                    <a:pt x="28" y="249"/>
                  </a:lnTo>
                  <a:lnTo>
                    <a:pt x="35" y="243"/>
                  </a:lnTo>
                  <a:lnTo>
                    <a:pt x="36" y="234"/>
                  </a:lnTo>
                  <a:lnTo>
                    <a:pt x="30" y="217"/>
                  </a:lnTo>
                  <a:lnTo>
                    <a:pt x="28" y="201"/>
                  </a:lnTo>
                  <a:lnTo>
                    <a:pt x="27" y="187"/>
                  </a:lnTo>
                  <a:lnTo>
                    <a:pt x="29" y="174"/>
                  </a:lnTo>
                  <a:lnTo>
                    <a:pt x="34" y="162"/>
                  </a:lnTo>
                  <a:lnTo>
                    <a:pt x="42" y="150"/>
                  </a:lnTo>
                  <a:lnTo>
                    <a:pt x="52" y="137"/>
                  </a:lnTo>
                  <a:lnTo>
                    <a:pt x="65" y="125"/>
                  </a:lnTo>
                  <a:lnTo>
                    <a:pt x="78" y="113"/>
                  </a:lnTo>
                  <a:lnTo>
                    <a:pt x="91" y="102"/>
                  </a:lnTo>
                  <a:lnTo>
                    <a:pt x="105" y="91"/>
                  </a:lnTo>
                  <a:lnTo>
                    <a:pt x="120" y="82"/>
                  </a:lnTo>
                  <a:lnTo>
                    <a:pt x="135" y="74"/>
                  </a:lnTo>
                  <a:lnTo>
                    <a:pt x="150" y="66"/>
                  </a:lnTo>
                  <a:lnTo>
                    <a:pt x="165" y="59"/>
                  </a:lnTo>
                  <a:lnTo>
                    <a:pt x="181" y="52"/>
                  </a:lnTo>
                  <a:lnTo>
                    <a:pt x="194" y="47"/>
                  </a:lnTo>
                  <a:lnTo>
                    <a:pt x="206" y="44"/>
                  </a:lnTo>
                  <a:lnTo>
                    <a:pt x="218" y="40"/>
                  </a:lnTo>
                  <a:lnTo>
                    <a:pt x="231" y="37"/>
                  </a:lnTo>
                  <a:lnTo>
                    <a:pt x="244" y="35"/>
                  </a:lnTo>
                  <a:lnTo>
                    <a:pt x="256" y="32"/>
                  </a:lnTo>
                  <a:lnTo>
                    <a:pt x="269" y="31"/>
                  </a:lnTo>
                  <a:lnTo>
                    <a:pt x="282" y="29"/>
                  </a:lnTo>
                  <a:lnTo>
                    <a:pt x="294" y="28"/>
                  </a:lnTo>
                  <a:lnTo>
                    <a:pt x="307" y="28"/>
                  </a:lnTo>
                  <a:lnTo>
                    <a:pt x="320" y="28"/>
                  </a:lnTo>
                  <a:lnTo>
                    <a:pt x="332" y="27"/>
                  </a:lnTo>
                  <a:lnTo>
                    <a:pt x="345" y="28"/>
                  </a:lnTo>
                  <a:lnTo>
                    <a:pt x="358" y="28"/>
                  </a:lnTo>
                  <a:lnTo>
                    <a:pt x="370" y="29"/>
                  </a:lnTo>
                  <a:lnTo>
                    <a:pt x="383" y="30"/>
                  </a:lnTo>
                  <a:lnTo>
                    <a:pt x="378" y="40"/>
                  </a:lnTo>
                  <a:lnTo>
                    <a:pt x="375" y="51"/>
                  </a:lnTo>
                  <a:lnTo>
                    <a:pt x="370" y="61"/>
                  </a:lnTo>
                  <a:lnTo>
                    <a:pt x="366" y="73"/>
                  </a:lnTo>
                  <a:lnTo>
                    <a:pt x="362" y="85"/>
                  </a:lnTo>
                  <a:lnTo>
                    <a:pt x="360" y="97"/>
                  </a:lnTo>
                  <a:lnTo>
                    <a:pt x="358" y="110"/>
                  </a:lnTo>
                  <a:lnTo>
                    <a:pt x="355" y="122"/>
                  </a:lnTo>
                  <a:lnTo>
                    <a:pt x="358" y="133"/>
                  </a:lnTo>
                  <a:lnTo>
                    <a:pt x="367" y="137"/>
                  </a:lnTo>
                  <a:lnTo>
                    <a:pt x="375" y="137"/>
                  </a:lnTo>
                  <a:lnTo>
                    <a:pt x="381" y="129"/>
                  </a:lnTo>
                  <a:lnTo>
                    <a:pt x="382" y="118"/>
                  </a:lnTo>
                  <a:lnTo>
                    <a:pt x="384" y="106"/>
                  </a:lnTo>
                  <a:lnTo>
                    <a:pt x="386" y="95"/>
                  </a:lnTo>
                  <a:lnTo>
                    <a:pt x="390" y="83"/>
                  </a:lnTo>
                  <a:lnTo>
                    <a:pt x="393" y="74"/>
                  </a:lnTo>
                  <a:lnTo>
                    <a:pt x="396" y="66"/>
                  </a:lnTo>
                  <a:lnTo>
                    <a:pt x="398" y="60"/>
                  </a:lnTo>
                  <a:lnTo>
                    <a:pt x="400" y="53"/>
                  </a:lnTo>
                  <a:lnTo>
                    <a:pt x="403" y="55"/>
                  </a:lnTo>
                  <a:lnTo>
                    <a:pt x="405" y="58"/>
                  </a:lnTo>
                  <a:lnTo>
                    <a:pt x="406" y="61"/>
                  </a:lnTo>
                  <a:lnTo>
                    <a:pt x="408" y="64"/>
                  </a:lnTo>
                  <a:lnTo>
                    <a:pt x="408" y="64"/>
                  </a:lnTo>
                  <a:lnTo>
                    <a:pt x="409" y="65"/>
                  </a:lnTo>
                  <a:lnTo>
                    <a:pt x="409" y="65"/>
                  </a:lnTo>
                  <a:lnTo>
                    <a:pt x="409" y="66"/>
                  </a:lnTo>
                  <a:lnTo>
                    <a:pt x="411" y="69"/>
                  </a:lnTo>
                  <a:lnTo>
                    <a:pt x="411" y="72"/>
                  </a:lnTo>
                  <a:lnTo>
                    <a:pt x="411" y="75"/>
                  </a:lnTo>
                  <a:lnTo>
                    <a:pt x="412" y="79"/>
                  </a:lnTo>
                  <a:lnTo>
                    <a:pt x="413" y="83"/>
                  </a:lnTo>
                  <a:lnTo>
                    <a:pt x="413" y="87"/>
                  </a:lnTo>
                  <a:lnTo>
                    <a:pt x="414" y="91"/>
                  </a:lnTo>
                  <a:lnTo>
                    <a:pt x="414" y="96"/>
                  </a:lnTo>
                  <a:lnTo>
                    <a:pt x="420" y="104"/>
                  </a:lnTo>
                  <a:lnTo>
                    <a:pt x="429" y="104"/>
                  </a:lnTo>
                  <a:lnTo>
                    <a:pt x="437" y="99"/>
                  </a:lnTo>
                  <a:lnTo>
                    <a:pt x="439" y="89"/>
                  </a:lnTo>
                  <a:lnTo>
                    <a:pt x="438" y="80"/>
                  </a:lnTo>
                  <a:lnTo>
                    <a:pt x="437" y="69"/>
                  </a:lnTo>
                  <a:lnTo>
                    <a:pt x="436" y="60"/>
                  </a:lnTo>
                  <a:lnTo>
                    <a:pt x="432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8" name="Freeform 27"/>
            <p:cNvSpPr>
              <a:spLocks/>
            </p:cNvSpPr>
            <p:nvPr/>
          </p:nvSpPr>
          <p:spPr bwMode="auto">
            <a:xfrm>
              <a:off x="3015" y="1766"/>
              <a:ext cx="76" cy="69"/>
            </a:xfrm>
            <a:custGeom>
              <a:avLst/>
              <a:gdLst>
                <a:gd name="T0" fmla="*/ 128 w 152"/>
                <a:gd name="T1" fmla="*/ 39 h 138"/>
                <a:gd name="T2" fmla="*/ 117 w 152"/>
                <a:gd name="T3" fmla="*/ 44 h 138"/>
                <a:gd name="T4" fmla="*/ 107 w 152"/>
                <a:gd name="T5" fmla="*/ 50 h 138"/>
                <a:gd name="T6" fmla="*/ 98 w 152"/>
                <a:gd name="T7" fmla="*/ 57 h 138"/>
                <a:gd name="T8" fmla="*/ 90 w 152"/>
                <a:gd name="T9" fmla="*/ 64 h 138"/>
                <a:gd name="T10" fmla="*/ 83 w 152"/>
                <a:gd name="T11" fmla="*/ 72 h 138"/>
                <a:gd name="T12" fmla="*/ 78 w 152"/>
                <a:gd name="T13" fmla="*/ 58 h 138"/>
                <a:gd name="T14" fmla="*/ 73 w 152"/>
                <a:gd name="T15" fmla="*/ 25 h 138"/>
                <a:gd name="T16" fmla="*/ 68 w 152"/>
                <a:gd name="T17" fmla="*/ 3 h 138"/>
                <a:gd name="T18" fmla="*/ 55 w 152"/>
                <a:gd name="T19" fmla="*/ 0 h 138"/>
                <a:gd name="T20" fmla="*/ 41 w 152"/>
                <a:gd name="T21" fmla="*/ 12 h 138"/>
                <a:gd name="T22" fmla="*/ 24 w 152"/>
                <a:gd name="T23" fmla="*/ 33 h 138"/>
                <a:gd name="T24" fmla="*/ 14 w 152"/>
                <a:gd name="T25" fmla="*/ 56 h 138"/>
                <a:gd name="T26" fmla="*/ 4 w 152"/>
                <a:gd name="T27" fmla="*/ 80 h 138"/>
                <a:gd name="T28" fmla="*/ 0 w 152"/>
                <a:gd name="T29" fmla="*/ 101 h 138"/>
                <a:gd name="T30" fmla="*/ 17 w 152"/>
                <a:gd name="T31" fmla="*/ 106 h 138"/>
                <a:gd name="T32" fmla="*/ 29 w 152"/>
                <a:gd name="T33" fmla="*/ 87 h 138"/>
                <a:gd name="T34" fmla="*/ 38 w 152"/>
                <a:gd name="T35" fmla="*/ 65 h 138"/>
                <a:gd name="T36" fmla="*/ 42 w 152"/>
                <a:gd name="T37" fmla="*/ 54 h 138"/>
                <a:gd name="T38" fmla="*/ 42 w 152"/>
                <a:gd name="T39" fmla="*/ 54 h 138"/>
                <a:gd name="T40" fmla="*/ 45 w 152"/>
                <a:gd name="T41" fmla="*/ 51 h 138"/>
                <a:gd name="T42" fmla="*/ 49 w 152"/>
                <a:gd name="T43" fmla="*/ 44 h 138"/>
                <a:gd name="T44" fmla="*/ 52 w 152"/>
                <a:gd name="T45" fmla="*/ 44 h 138"/>
                <a:gd name="T46" fmla="*/ 53 w 152"/>
                <a:gd name="T47" fmla="*/ 51 h 138"/>
                <a:gd name="T48" fmla="*/ 53 w 152"/>
                <a:gd name="T49" fmla="*/ 54 h 138"/>
                <a:gd name="T50" fmla="*/ 53 w 152"/>
                <a:gd name="T51" fmla="*/ 54 h 138"/>
                <a:gd name="T52" fmla="*/ 53 w 152"/>
                <a:gd name="T53" fmla="*/ 57 h 138"/>
                <a:gd name="T54" fmla="*/ 54 w 152"/>
                <a:gd name="T55" fmla="*/ 64 h 138"/>
                <a:gd name="T56" fmla="*/ 54 w 152"/>
                <a:gd name="T57" fmla="*/ 71 h 138"/>
                <a:gd name="T58" fmla="*/ 54 w 152"/>
                <a:gd name="T59" fmla="*/ 81 h 138"/>
                <a:gd name="T60" fmla="*/ 55 w 152"/>
                <a:gd name="T61" fmla="*/ 91 h 138"/>
                <a:gd name="T62" fmla="*/ 58 w 152"/>
                <a:gd name="T63" fmla="*/ 94 h 138"/>
                <a:gd name="T64" fmla="*/ 57 w 152"/>
                <a:gd name="T65" fmla="*/ 106 h 138"/>
                <a:gd name="T66" fmla="*/ 71 w 152"/>
                <a:gd name="T67" fmla="*/ 116 h 138"/>
                <a:gd name="T68" fmla="*/ 87 w 152"/>
                <a:gd name="T69" fmla="*/ 104 h 138"/>
                <a:gd name="T70" fmla="*/ 102 w 152"/>
                <a:gd name="T71" fmla="*/ 87 h 138"/>
                <a:gd name="T72" fmla="*/ 111 w 152"/>
                <a:gd name="T73" fmla="*/ 79 h 138"/>
                <a:gd name="T74" fmla="*/ 111 w 152"/>
                <a:gd name="T75" fmla="*/ 79 h 138"/>
                <a:gd name="T76" fmla="*/ 114 w 152"/>
                <a:gd name="T77" fmla="*/ 77 h 138"/>
                <a:gd name="T78" fmla="*/ 117 w 152"/>
                <a:gd name="T79" fmla="*/ 76 h 138"/>
                <a:gd name="T80" fmla="*/ 117 w 152"/>
                <a:gd name="T81" fmla="*/ 77 h 138"/>
                <a:gd name="T82" fmla="*/ 116 w 152"/>
                <a:gd name="T83" fmla="*/ 84 h 138"/>
                <a:gd name="T84" fmla="*/ 115 w 152"/>
                <a:gd name="T85" fmla="*/ 86 h 138"/>
                <a:gd name="T86" fmla="*/ 115 w 152"/>
                <a:gd name="T87" fmla="*/ 86 h 138"/>
                <a:gd name="T88" fmla="*/ 114 w 152"/>
                <a:gd name="T89" fmla="*/ 91 h 138"/>
                <a:gd name="T90" fmla="*/ 110 w 152"/>
                <a:gd name="T91" fmla="*/ 96 h 138"/>
                <a:gd name="T92" fmla="*/ 106 w 152"/>
                <a:gd name="T93" fmla="*/ 103 h 138"/>
                <a:gd name="T94" fmla="*/ 100 w 152"/>
                <a:gd name="T95" fmla="*/ 114 h 138"/>
                <a:gd name="T96" fmla="*/ 96 w 152"/>
                <a:gd name="T97" fmla="*/ 129 h 138"/>
                <a:gd name="T98" fmla="*/ 111 w 152"/>
                <a:gd name="T99" fmla="*/ 138 h 138"/>
                <a:gd name="T100" fmla="*/ 125 w 152"/>
                <a:gd name="T101" fmla="*/ 123 h 138"/>
                <a:gd name="T102" fmla="*/ 137 w 152"/>
                <a:gd name="T103" fmla="*/ 103 h 138"/>
                <a:gd name="T104" fmla="*/ 143 w 152"/>
                <a:gd name="T105" fmla="*/ 83 h 138"/>
                <a:gd name="T106" fmla="*/ 148 w 152"/>
                <a:gd name="T107" fmla="*/ 62 h 138"/>
                <a:gd name="T108" fmla="*/ 151 w 152"/>
                <a:gd name="T109" fmla="*/ 43 h 138"/>
                <a:gd name="T110" fmla="*/ 140 w 152"/>
                <a:gd name="T111" fmla="*/ 35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2" h="138">
                  <a:moveTo>
                    <a:pt x="132" y="36"/>
                  </a:moveTo>
                  <a:lnTo>
                    <a:pt x="128" y="39"/>
                  </a:lnTo>
                  <a:lnTo>
                    <a:pt x="123" y="42"/>
                  </a:lnTo>
                  <a:lnTo>
                    <a:pt x="117" y="44"/>
                  </a:lnTo>
                  <a:lnTo>
                    <a:pt x="113" y="47"/>
                  </a:lnTo>
                  <a:lnTo>
                    <a:pt x="107" y="50"/>
                  </a:lnTo>
                  <a:lnTo>
                    <a:pt x="102" y="54"/>
                  </a:lnTo>
                  <a:lnTo>
                    <a:pt x="98" y="57"/>
                  </a:lnTo>
                  <a:lnTo>
                    <a:pt x="93" y="61"/>
                  </a:lnTo>
                  <a:lnTo>
                    <a:pt x="90" y="64"/>
                  </a:lnTo>
                  <a:lnTo>
                    <a:pt x="86" y="68"/>
                  </a:lnTo>
                  <a:lnTo>
                    <a:pt x="83" y="72"/>
                  </a:lnTo>
                  <a:lnTo>
                    <a:pt x="79" y="76"/>
                  </a:lnTo>
                  <a:lnTo>
                    <a:pt x="78" y="58"/>
                  </a:lnTo>
                  <a:lnTo>
                    <a:pt x="76" y="42"/>
                  </a:lnTo>
                  <a:lnTo>
                    <a:pt x="73" y="25"/>
                  </a:lnTo>
                  <a:lnTo>
                    <a:pt x="71" y="9"/>
                  </a:lnTo>
                  <a:lnTo>
                    <a:pt x="68" y="3"/>
                  </a:lnTo>
                  <a:lnTo>
                    <a:pt x="62" y="0"/>
                  </a:lnTo>
                  <a:lnTo>
                    <a:pt x="55" y="0"/>
                  </a:lnTo>
                  <a:lnTo>
                    <a:pt x="49" y="3"/>
                  </a:lnTo>
                  <a:lnTo>
                    <a:pt x="41" y="12"/>
                  </a:lnTo>
                  <a:lnTo>
                    <a:pt x="32" y="23"/>
                  </a:lnTo>
                  <a:lnTo>
                    <a:pt x="24" y="33"/>
                  </a:lnTo>
                  <a:lnTo>
                    <a:pt x="18" y="44"/>
                  </a:lnTo>
                  <a:lnTo>
                    <a:pt x="14" y="56"/>
                  </a:lnTo>
                  <a:lnTo>
                    <a:pt x="9" y="68"/>
                  </a:lnTo>
                  <a:lnTo>
                    <a:pt x="4" y="80"/>
                  </a:lnTo>
                  <a:lnTo>
                    <a:pt x="0" y="92"/>
                  </a:lnTo>
                  <a:lnTo>
                    <a:pt x="0" y="101"/>
                  </a:lnTo>
                  <a:lnTo>
                    <a:pt x="8" y="107"/>
                  </a:lnTo>
                  <a:lnTo>
                    <a:pt x="17" y="106"/>
                  </a:lnTo>
                  <a:lnTo>
                    <a:pt x="24" y="99"/>
                  </a:lnTo>
                  <a:lnTo>
                    <a:pt x="29" y="87"/>
                  </a:lnTo>
                  <a:lnTo>
                    <a:pt x="33" y="76"/>
                  </a:lnTo>
                  <a:lnTo>
                    <a:pt x="38" y="6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5" y="51"/>
                  </a:lnTo>
                  <a:lnTo>
                    <a:pt x="47" y="48"/>
                  </a:lnTo>
                  <a:lnTo>
                    <a:pt x="49" y="44"/>
                  </a:lnTo>
                  <a:lnTo>
                    <a:pt x="52" y="42"/>
                  </a:lnTo>
                  <a:lnTo>
                    <a:pt x="52" y="44"/>
                  </a:lnTo>
                  <a:lnTo>
                    <a:pt x="53" y="48"/>
                  </a:lnTo>
                  <a:lnTo>
                    <a:pt x="53" y="51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5"/>
                  </a:lnTo>
                  <a:lnTo>
                    <a:pt x="53" y="57"/>
                  </a:lnTo>
                  <a:lnTo>
                    <a:pt x="54" y="61"/>
                  </a:lnTo>
                  <a:lnTo>
                    <a:pt x="54" y="64"/>
                  </a:lnTo>
                  <a:lnTo>
                    <a:pt x="54" y="66"/>
                  </a:lnTo>
                  <a:lnTo>
                    <a:pt x="54" y="71"/>
                  </a:lnTo>
                  <a:lnTo>
                    <a:pt x="54" y="77"/>
                  </a:lnTo>
                  <a:lnTo>
                    <a:pt x="54" y="81"/>
                  </a:lnTo>
                  <a:lnTo>
                    <a:pt x="55" y="87"/>
                  </a:lnTo>
                  <a:lnTo>
                    <a:pt x="55" y="91"/>
                  </a:lnTo>
                  <a:lnTo>
                    <a:pt x="56" y="93"/>
                  </a:lnTo>
                  <a:lnTo>
                    <a:pt x="58" y="94"/>
                  </a:lnTo>
                  <a:lnTo>
                    <a:pt x="60" y="96"/>
                  </a:lnTo>
                  <a:lnTo>
                    <a:pt x="57" y="106"/>
                  </a:lnTo>
                  <a:lnTo>
                    <a:pt x="63" y="112"/>
                  </a:lnTo>
                  <a:lnTo>
                    <a:pt x="71" y="116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02" y="87"/>
                  </a:lnTo>
                  <a:lnTo>
                    <a:pt x="110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3" y="78"/>
                  </a:lnTo>
                  <a:lnTo>
                    <a:pt x="114" y="77"/>
                  </a:lnTo>
                  <a:lnTo>
                    <a:pt x="116" y="76"/>
                  </a:lnTo>
                  <a:lnTo>
                    <a:pt x="117" y="76"/>
                  </a:lnTo>
                  <a:lnTo>
                    <a:pt x="118" y="74"/>
                  </a:lnTo>
                  <a:lnTo>
                    <a:pt x="117" y="77"/>
                  </a:lnTo>
                  <a:lnTo>
                    <a:pt x="117" y="80"/>
                  </a:lnTo>
                  <a:lnTo>
                    <a:pt x="116" y="84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7"/>
                  </a:lnTo>
                  <a:lnTo>
                    <a:pt x="114" y="91"/>
                  </a:lnTo>
                  <a:lnTo>
                    <a:pt x="111" y="93"/>
                  </a:lnTo>
                  <a:lnTo>
                    <a:pt x="110" y="96"/>
                  </a:lnTo>
                  <a:lnTo>
                    <a:pt x="108" y="99"/>
                  </a:lnTo>
                  <a:lnTo>
                    <a:pt x="106" y="103"/>
                  </a:lnTo>
                  <a:lnTo>
                    <a:pt x="103" y="109"/>
                  </a:lnTo>
                  <a:lnTo>
                    <a:pt x="100" y="114"/>
                  </a:lnTo>
                  <a:lnTo>
                    <a:pt x="98" y="119"/>
                  </a:lnTo>
                  <a:lnTo>
                    <a:pt x="96" y="129"/>
                  </a:lnTo>
                  <a:lnTo>
                    <a:pt x="102" y="136"/>
                  </a:lnTo>
                  <a:lnTo>
                    <a:pt x="111" y="138"/>
                  </a:lnTo>
                  <a:lnTo>
                    <a:pt x="120" y="132"/>
                  </a:lnTo>
                  <a:lnTo>
                    <a:pt x="125" y="123"/>
                  </a:lnTo>
                  <a:lnTo>
                    <a:pt x="131" y="112"/>
                  </a:lnTo>
                  <a:lnTo>
                    <a:pt x="137" y="103"/>
                  </a:lnTo>
                  <a:lnTo>
                    <a:pt x="140" y="94"/>
                  </a:lnTo>
                  <a:lnTo>
                    <a:pt x="143" y="83"/>
                  </a:lnTo>
                  <a:lnTo>
                    <a:pt x="146" y="72"/>
                  </a:lnTo>
                  <a:lnTo>
                    <a:pt x="148" y="62"/>
                  </a:lnTo>
                  <a:lnTo>
                    <a:pt x="152" y="51"/>
                  </a:lnTo>
                  <a:lnTo>
                    <a:pt x="151" y="43"/>
                  </a:lnTo>
                  <a:lnTo>
                    <a:pt x="147" y="38"/>
                  </a:lnTo>
                  <a:lnTo>
                    <a:pt x="140" y="35"/>
                  </a:lnTo>
                  <a:lnTo>
                    <a:pt x="132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9" name="Freeform 28"/>
            <p:cNvSpPr>
              <a:spLocks/>
            </p:cNvSpPr>
            <p:nvPr/>
          </p:nvSpPr>
          <p:spPr bwMode="auto">
            <a:xfrm>
              <a:off x="2910" y="1831"/>
              <a:ext cx="196" cy="251"/>
            </a:xfrm>
            <a:custGeom>
              <a:avLst/>
              <a:gdLst>
                <a:gd name="T0" fmla="*/ 369 w 393"/>
                <a:gd name="T1" fmla="*/ 1 h 502"/>
                <a:gd name="T2" fmla="*/ 351 w 393"/>
                <a:gd name="T3" fmla="*/ 4 h 502"/>
                <a:gd name="T4" fmla="*/ 335 w 393"/>
                <a:gd name="T5" fmla="*/ 9 h 502"/>
                <a:gd name="T6" fmla="*/ 318 w 393"/>
                <a:gd name="T7" fmla="*/ 14 h 502"/>
                <a:gd name="T8" fmla="*/ 302 w 393"/>
                <a:gd name="T9" fmla="*/ 23 h 502"/>
                <a:gd name="T10" fmla="*/ 306 w 393"/>
                <a:gd name="T11" fmla="*/ 39 h 502"/>
                <a:gd name="T12" fmla="*/ 325 w 393"/>
                <a:gd name="T13" fmla="*/ 38 h 502"/>
                <a:gd name="T14" fmla="*/ 339 w 393"/>
                <a:gd name="T15" fmla="*/ 34 h 502"/>
                <a:gd name="T16" fmla="*/ 339 w 393"/>
                <a:gd name="T17" fmla="*/ 41 h 502"/>
                <a:gd name="T18" fmla="*/ 321 w 393"/>
                <a:gd name="T19" fmla="*/ 60 h 502"/>
                <a:gd name="T20" fmla="*/ 310 w 393"/>
                <a:gd name="T21" fmla="*/ 75 h 502"/>
                <a:gd name="T22" fmla="*/ 313 w 393"/>
                <a:gd name="T23" fmla="*/ 86 h 502"/>
                <a:gd name="T24" fmla="*/ 317 w 393"/>
                <a:gd name="T25" fmla="*/ 93 h 502"/>
                <a:gd name="T26" fmla="*/ 317 w 393"/>
                <a:gd name="T27" fmla="*/ 100 h 502"/>
                <a:gd name="T28" fmla="*/ 332 w 393"/>
                <a:gd name="T29" fmla="*/ 123 h 502"/>
                <a:gd name="T30" fmla="*/ 347 w 393"/>
                <a:gd name="T31" fmla="*/ 160 h 502"/>
                <a:gd name="T32" fmla="*/ 350 w 393"/>
                <a:gd name="T33" fmla="*/ 195 h 502"/>
                <a:gd name="T34" fmla="*/ 347 w 393"/>
                <a:gd name="T35" fmla="*/ 234 h 502"/>
                <a:gd name="T36" fmla="*/ 339 w 393"/>
                <a:gd name="T37" fmla="*/ 276 h 502"/>
                <a:gd name="T38" fmla="*/ 324 w 393"/>
                <a:gd name="T39" fmla="*/ 318 h 502"/>
                <a:gd name="T40" fmla="*/ 302 w 393"/>
                <a:gd name="T41" fmla="*/ 356 h 502"/>
                <a:gd name="T42" fmla="*/ 273 w 393"/>
                <a:gd name="T43" fmla="*/ 388 h 502"/>
                <a:gd name="T44" fmla="*/ 243 w 393"/>
                <a:gd name="T45" fmla="*/ 407 h 502"/>
                <a:gd name="T46" fmla="*/ 208 w 393"/>
                <a:gd name="T47" fmla="*/ 416 h 502"/>
                <a:gd name="T48" fmla="*/ 168 w 393"/>
                <a:gd name="T49" fmla="*/ 423 h 502"/>
                <a:gd name="T50" fmla="*/ 130 w 393"/>
                <a:gd name="T51" fmla="*/ 425 h 502"/>
                <a:gd name="T52" fmla="*/ 98 w 393"/>
                <a:gd name="T53" fmla="*/ 427 h 502"/>
                <a:gd name="T54" fmla="*/ 66 w 393"/>
                <a:gd name="T55" fmla="*/ 436 h 502"/>
                <a:gd name="T56" fmla="*/ 37 w 393"/>
                <a:gd name="T57" fmla="*/ 449 h 502"/>
                <a:gd name="T58" fmla="*/ 13 w 393"/>
                <a:gd name="T59" fmla="*/ 470 h 502"/>
                <a:gd name="T60" fmla="*/ 0 w 393"/>
                <a:gd name="T61" fmla="*/ 493 h 502"/>
                <a:gd name="T62" fmla="*/ 15 w 393"/>
                <a:gd name="T63" fmla="*/ 502 h 502"/>
                <a:gd name="T64" fmla="*/ 37 w 393"/>
                <a:gd name="T65" fmla="*/ 483 h 502"/>
                <a:gd name="T66" fmla="*/ 67 w 393"/>
                <a:gd name="T67" fmla="*/ 462 h 502"/>
                <a:gd name="T68" fmla="*/ 102 w 393"/>
                <a:gd name="T69" fmla="*/ 452 h 502"/>
                <a:gd name="T70" fmla="*/ 142 w 393"/>
                <a:gd name="T71" fmla="*/ 446 h 502"/>
                <a:gd name="T72" fmla="*/ 182 w 393"/>
                <a:gd name="T73" fmla="*/ 442 h 502"/>
                <a:gd name="T74" fmla="*/ 222 w 393"/>
                <a:gd name="T75" fmla="*/ 437 h 502"/>
                <a:gd name="T76" fmla="*/ 259 w 393"/>
                <a:gd name="T77" fmla="*/ 426 h 502"/>
                <a:gd name="T78" fmla="*/ 292 w 393"/>
                <a:gd name="T79" fmla="*/ 407 h 502"/>
                <a:gd name="T80" fmla="*/ 319 w 393"/>
                <a:gd name="T81" fmla="*/ 376 h 502"/>
                <a:gd name="T82" fmla="*/ 340 w 393"/>
                <a:gd name="T83" fmla="*/ 341 h 502"/>
                <a:gd name="T84" fmla="*/ 356 w 393"/>
                <a:gd name="T85" fmla="*/ 304 h 502"/>
                <a:gd name="T86" fmla="*/ 367 w 393"/>
                <a:gd name="T87" fmla="*/ 265 h 502"/>
                <a:gd name="T88" fmla="*/ 377 w 393"/>
                <a:gd name="T89" fmla="*/ 221 h 502"/>
                <a:gd name="T90" fmla="*/ 378 w 393"/>
                <a:gd name="T91" fmla="*/ 182 h 502"/>
                <a:gd name="T92" fmla="*/ 371 w 393"/>
                <a:gd name="T93" fmla="*/ 146 h 502"/>
                <a:gd name="T94" fmla="*/ 354 w 393"/>
                <a:gd name="T95" fmla="*/ 110 h 502"/>
                <a:gd name="T96" fmla="*/ 339 w 393"/>
                <a:gd name="T97" fmla="*/ 89 h 502"/>
                <a:gd name="T98" fmla="*/ 335 w 393"/>
                <a:gd name="T99" fmla="*/ 86 h 502"/>
                <a:gd name="T100" fmla="*/ 340 w 393"/>
                <a:gd name="T101" fmla="*/ 77 h 502"/>
                <a:gd name="T102" fmla="*/ 355 w 393"/>
                <a:gd name="T103" fmla="*/ 62 h 502"/>
                <a:gd name="T104" fmla="*/ 369 w 393"/>
                <a:gd name="T105" fmla="*/ 46 h 502"/>
                <a:gd name="T106" fmla="*/ 382 w 393"/>
                <a:gd name="T107" fmla="*/ 29 h 502"/>
                <a:gd name="T108" fmla="*/ 393 w 393"/>
                <a:gd name="T109" fmla="*/ 12 h 502"/>
                <a:gd name="T110" fmla="*/ 385 w 393"/>
                <a:gd name="T111" fmla="*/ 1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3" h="502">
                  <a:moveTo>
                    <a:pt x="377" y="0"/>
                  </a:moveTo>
                  <a:lnTo>
                    <a:pt x="369" y="1"/>
                  </a:lnTo>
                  <a:lnTo>
                    <a:pt x="359" y="3"/>
                  </a:lnTo>
                  <a:lnTo>
                    <a:pt x="351" y="4"/>
                  </a:lnTo>
                  <a:lnTo>
                    <a:pt x="343" y="7"/>
                  </a:lnTo>
                  <a:lnTo>
                    <a:pt x="335" y="9"/>
                  </a:lnTo>
                  <a:lnTo>
                    <a:pt x="327" y="11"/>
                  </a:lnTo>
                  <a:lnTo>
                    <a:pt x="318" y="14"/>
                  </a:lnTo>
                  <a:lnTo>
                    <a:pt x="310" y="16"/>
                  </a:lnTo>
                  <a:lnTo>
                    <a:pt x="302" y="23"/>
                  </a:lnTo>
                  <a:lnTo>
                    <a:pt x="302" y="31"/>
                  </a:lnTo>
                  <a:lnTo>
                    <a:pt x="306" y="39"/>
                  </a:lnTo>
                  <a:lnTo>
                    <a:pt x="317" y="40"/>
                  </a:lnTo>
                  <a:lnTo>
                    <a:pt x="325" y="38"/>
                  </a:lnTo>
                  <a:lnTo>
                    <a:pt x="332" y="36"/>
                  </a:lnTo>
                  <a:lnTo>
                    <a:pt x="339" y="34"/>
                  </a:lnTo>
                  <a:lnTo>
                    <a:pt x="347" y="32"/>
                  </a:lnTo>
                  <a:lnTo>
                    <a:pt x="339" y="41"/>
                  </a:lnTo>
                  <a:lnTo>
                    <a:pt x="331" y="50"/>
                  </a:lnTo>
                  <a:lnTo>
                    <a:pt x="321" y="60"/>
                  </a:lnTo>
                  <a:lnTo>
                    <a:pt x="313" y="69"/>
                  </a:lnTo>
                  <a:lnTo>
                    <a:pt x="310" y="75"/>
                  </a:lnTo>
                  <a:lnTo>
                    <a:pt x="310" y="82"/>
                  </a:lnTo>
                  <a:lnTo>
                    <a:pt x="313" y="86"/>
                  </a:lnTo>
                  <a:lnTo>
                    <a:pt x="319" y="90"/>
                  </a:lnTo>
                  <a:lnTo>
                    <a:pt x="317" y="93"/>
                  </a:lnTo>
                  <a:lnTo>
                    <a:pt x="317" y="97"/>
                  </a:lnTo>
                  <a:lnTo>
                    <a:pt x="317" y="100"/>
                  </a:lnTo>
                  <a:lnTo>
                    <a:pt x="319" y="104"/>
                  </a:lnTo>
                  <a:lnTo>
                    <a:pt x="332" y="123"/>
                  </a:lnTo>
                  <a:lnTo>
                    <a:pt x="341" y="142"/>
                  </a:lnTo>
                  <a:lnTo>
                    <a:pt x="347" y="160"/>
                  </a:lnTo>
                  <a:lnTo>
                    <a:pt x="350" y="176"/>
                  </a:lnTo>
                  <a:lnTo>
                    <a:pt x="350" y="195"/>
                  </a:lnTo>
                  <a:lnTo>
                    <a:pt x="349" y="213"/>
                  </a:lnTo>
                  <a:lnTo>
                    <a:pt x="347" y="234"/>
                  </a:lnTo>
                  <a:lnTo>
                    <a:pt x="343" y="257"/>
                  </a:lnTo>
                  <a:lnTo>
                    <a:pt x="339" y="276"/>
                  </a:lnTo>
                  <a:lnTo>
                    <a:pt x="333" y="297"/>
                  </a:lnTo>
                  <a:lnTo>
                    <a:pt x="324" y="318"/>
                  </a:lnTo>
                  <a:lnTo>
                    <a:pt x="314" y="338"/>
                  </a:lnTo>
                  <a:lnTo>
                    <a:pt x="302" y="356"/>
                  </a:lnTo>
                  <a:lnTo>
                    <a:pt x="288" y="373"/>
                  </a:lnTo>
                  <a:lnTo>
                    <a:pt x="273" y="388"/>
                  </a:lnTo>
                  <a:lnTo>
                    <a:pt x="257" y="400"/>
                  </a:lnTo>
                  <a:lnTo>
                    <a:pt x="243" y="407"/>
                  </a:lnTo>
                  <a:lnTo>
                    <a:pt x="227" y="412"/>
                  </a:lnTo>
                  <a:lnTo>
                    <a:pt x="208" y="416"/>
                  </a:lnTo>
                  <a:lnTo>
                    <a:pt x="188" y="419"/>
                  </a:lnTo>
                  <a:lnTo>
                    <a:pt x="168" y="423"/>
                  </a:lnTo>
                  <a:lnTo>
                    <a:pt x="148" y="424"/>
                  </a:lnTo>
                  <a:lnTo>
                    <a:pt x="130" y="425"/>
                  </a:lnTo>
                  <a:lnTo>
                    <a:pt x="115" y="426"/>
                  </a:lnTo>
                  <a:lnTo>
                    <a:pt x="98" y="427"/>
                  </a:lnTo>
                  <a:lnTo>
                    <a:pt x="81" y="431"/>
                  </a:lnTo>
                  <a:lnTo>
                    <a:pt x="66" y="436"/>
                  </a:lnTo>
                  <a:lnTo>
                    <a:pt x="51" y="441"/>
                  </a:lnTo>
                  <a:lnTo>
                    <a:pt x="37" y="449"/>
                  </a:lnTo>
                  <a:lnTo>
                    <a:pt x="24" y="459"/>
                  </a:lnTo>
                  <a:lnTo>
                    <a:pt x="13" y="470"/>
                  </a:lnTo>
                  <a:lnTo>
                    <a:pt x="2" y="484"/>
                  </a:lnTo>
                  <a:lnTo>
                    <a:pt x="0" y="493"/>
                  </a:lnTo>
                  <a:lnTo>
                    <a:pt x="6" y="500"/>
                  </a:lnTo>
                  <a:lnTo>
                    <a:pt x="15" y="502"/>
                  </a:lnTo>
                  <a:lnTo>
                    <a:pt x="24" y="497"/>
                  </a:lnTo>
                  <a:lnTo>
                    <a:pt x="37" y="483"/>
                  </a:lnTo>
                  <a:lnTo>
                    <a:pt x="51" y="471"/>
                  </a:lnTo>
                  <a:lnTo>
                    <a:pt x="67" y="462"/>
                  </a:lnTo>
                  <a:lnTo>
                    <a:pt x="84" y="456"/>
                  </a:lnTo>
                  <a:lnTo>
                    <a:pt x="102" y="452"/>
                  </a:lnTo>
                  <a:lnTo>
                    <a:pt x="121" y="448"/>
                  </a:lnTo>
                  <a:lnTo>
                    <a:pt x="142" y="446"/>
                  </a:lnTo>
                  <a:lnTo>
                    <a:pt x="161" y="445"/>
                  </a:lnTo>
                  <a:lnTo>
                    <a:pt x="182" y="442"/>
                  </a:lnTo>
                  <a:lnTo>
                    <a:pt x="201" y="440"/>
                  </a:lnTo>
                  <a:lnTo>
                    <a:pt x="222" y="437"/>
                  </a:lnTo>
                  <a:lnTo>
                    <a:pt x="241" y="432"/>
                  </a:lnTo>
                  <a:lnTo>
                    <a:pt x="259" y="426"/>
                  </a:lnTo>
                  <a:lnTo>
                    <a:pt x="276" y="418"/>
                  </a:lnTo>
                  <a:lnTo>
                    <a:pt x="292" y="407"/>
                  </a:lnTo>
                  <a:lnTo>
                    <a:pt x="306" y="393"/>
                  </a:lnTo>
                  <a:lnTo>
                    <a:pt x="319" y="376"/>
                  </a:lnTo>
                  <a:lnTo>
                    <a:pt x="331" y="358"/>
                  </a:lnTo>
                  <a:lnTo>
                    <a:pt x="340" y="341"/>
                  </a:lnTo>
                  <a:lnTo>
                    <a:pt x="348" y="323"/>
                  </a:lnTo>
                  <a:lnTo>
                    <a:pt x="356" y="304"/>
                  </a:lnTo>
                  <a:lnTo>
                    <a:pt x="362" y="285"/>
                  </a:lnTo>
                  <a:lnTo>
                    <a:pt x="367" y="265"/>
                  </a:lnTo>
                  <a:lnTo>
                    <a:pt x="372" y="244"/>
                  </a:lnTo>
                  <a:lnTo>
                    <a:pt x="377" y="221"/>
                  </a:lnTo>
                  <a:lnTo>
                    <a:pt x="378" y="200"/>
                  </a:lnTo>
                  <a:lnTo>
                    <a:pt x="378" y="182"/>
                  </a:lnTo>
                  <a:lnTo>
                    <a:pt x="375" y="163"/>
                  </a:lnTo>
                  <a:lnTo>
                    <a:pt x="371" y="146"/>
                  </a:lnTo>
                  <a:lnTo>
                    <a:pt x="363" y="128"/>
                  </a:lnTo>
                  <a:lnTo>
                    <a:pt x="354" y="110"/>
                  </a:lnTo>
                  <a:lnTo>
                    <a:pt x="341" y="91"/>
                  </a:lnTo>
                  <a:lnTo>
                    <a:pt x="339" y="89"/>
                  </a:lnTo>
                  <a:lnTo>
                    <a:pt x="337" y="87"/>
                  </a:lnTo>
                  <a:lnTo>
                    <a:pt x="335" y="86"/>
                  </a:lnTo>
                  <a:lnTo>
                    <a:pt x="333" y="85"/>
                  </a:lnTo>
                  <a:lnTo>
                    <a:pt x="340" y="77"/>
                  </a:lnTo>
                  <a:lnTo>
                    <a:pt x="348" y="69"/>
                  </a:lnTo>
                  <a:lnTo>
                    <a:pt x="355" y="62"/>
                  </a:lnTo>
                  <a:lnTo>
                    <a:pt x="362" y="54"/>
                  </a:lnTo>
                  <a:lnTo>
                    <a:pt x="369" y="46"/>
                  </a:lnTo>
                  <a:lnTo>
                    <a:pt x="375" y="38"/>
                  </a:lnTo>
                  <a:lnTo>
                    <a:pt x="382" y="29"/>
                  </a:lnTo>
                  <a:lnTo>
                    <a:pt x="389" y="21"/>
                  </a:lnTo>
                  <a:lnTo>
                    <a:pt x="393" y="12"/>
                  </a:lnTo>
                  <a:lnTo>
                    <a:pt x="390" y="6"/>
                  </a:lnTo>
                  <a:lnTo>
                    <a:pt x="385" y="1"/>
                  </a:lnTo>
                  <a:lnTo>
                    <a:pt x="37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0" name="Freeform 29"/>
            <p:cNvSpPr>
              <a:spLocks/>
            </p:cNvSpPr>
            <p:nvPr/>
          </p:nvSpPr>
          <p:spPr bwMode="auto">
            <a:xfrm>
              <a:off x="2822" y="2018"/>
              <a:ext cx="71" cy="94"/>
            </a:xfrm>
            <a:custGeom>
              <a:avLst/>
              <a:gdLst>
                <a:gd name="T0" fmla="*/ 130 w 141"/>
                <a:gd name="T1" fmla="*/ 160 h 188"/>
                <a:gd name="T2" fmla="*/ 117 w 141"/>
                <a:gd name="T3" fmla="*/ 146 h 188"/>
                <a:gd name="T4" fmla="*/ 108 w 141"/>
                <a:gd name="T5" fmla="*/ 136 h 188"/>
                <a:gd name="T6" fmla="*/ 100 w 141"/>
                <a:gd name="T7" fmla="*/ 133 h 188"/>
                <a:gd name="T8" fmla="*/ 91 w 141"/>
                <a:gd name="T9" fmla="*/ 130 h 188"/>
                <a:gd name="T10" fmla="*/ 82 w 141"/>
                <a:gd name="T11" fmla="*/ 128 h 188"/>
                <a:gd name="T12" fmla="*/ 69 w 141"/>
                <a:gd name="T13" fmla="*/ 125 h 188"/>
                <a:gd name="T14" fmla="*/ 53 w 141"/>
                <a:gd name="T15" fmla="*/ 123 h 188"/>
                <a:gd name="T16" fmla="*/ 40 w 141"/>
                <a:gd name="T17" fmla="*/ 127 h 188"/>
                <a:gd name="T18" fmla="*/ 31 w 141"/>
                <a:gd name="T19" fmla="*/ 133 h 188"/>
                <a:gd name="T20" fmla="*/ 25 w 141"/>
                <a:gd name="T21" fmla="*/ 119 h 188"/>
                <a:gd name="T22" fmla="*/ 26 w 141"/>
                <a:gd name="T23" fmla="*/ 93 h 188"/>
                <a:gd name="T24" fmla="*/ 33 w 141"/>
                <a:gd name="T25" fmla="*/ 64 h 188"/>
                <a:gd name="T26" fmla="*/ 45 w 141"/>
                <a:gd name="T27" fmla="*/ 36 h 188"/>
                <a:gd name="T28" fmla="*/ 53 w 141"/>
                <a:gd name="T29" fmla="*/ 10 h 188"/>
                <a:gd name="T30" fmla="*/ 38 w 141"/>
                <a:gd name="T31" fmla="*/ 0 h 188"/>
                <a:gd name="T32" fmla="*/ 23 w 141"/>
                <a:gd name="T33" fmla="*/ 22 h 188"/>
                <a:gd name="T34" fmla="*/ 10 w 141"/>
                <a:gd name="T35" fmla="*/ 51 h 188"/>
                <a:gd name="T36" fmla="*/ 2 w 141"/>
                <a:gd name="T37" fmla="*/ 86 h 188"/>
                <a:gd name="T38" fmla="*/ 0 w 141"/>
                <a:gd name="T39" fmla="*/ 120 h 188"/>
                <a:gd name="T40" fmla="*/ 1 w 141"/>
                <a:gd name="T41" fmla="*/ 142 h 188"/>
                <a:gd name="T42" fmla="*/ 4 w 141"/>
                <a:gd name="T43" fmla="*/ 147 h 188"/>
                <a:gd name="T44" fmla="*/ 3 w 141"/>
                <a:gd name="T45" fmla="*/ 157 h 188"/>
                <a:gd name="T46" fmla="*/ 15 w 141"/>
                <a:gd name="T47" fmla="*/ 169 h 188"/>
                <a:gd name="T48" fmla="*/ 32 w 141"/>
                <a:gd name="T49" fmla="*/ 163 h 188"/>
                <a:gd name="T50" fmla="*/ 46 w 141"/>
                <a:gd name="T51" fmla="*/ 155 h 188"/>
                <a:gd name="T52" fmla="*/ 55 w 141"/>
                <a:gd name="T53" fmla="*/ 149 h 188"/>
                <a:gd name="T54" fmla="*/ 56 w 141"/>
                <a:gd name="T55" fmla="*/ 149 h 188"/>
                <a:gd name="T56" fmla="*/ 60 w 141"/>
                <a:gd name="T57" fmla="*/ 149 h 188"/>
                <a:gd name="T58" fmla="*/ 67 w 141"/>
                <a:gd name="T59" fmla="*/ 150 h 188"/>
                <a:gd name="T60" fmla="*/ 74 w 141"/>
                <a:gd name="T61" fmla="*/ 153 h 188"/>
                <a:gd name="T62" fmla="*/ 84 w 141"/>
                <a:gd name="T63" fmla="*/ 156 h 188"/>
                <a:gd name="T64" fmla="*/ 90 w 141"/>
                <a:gd name="T65" fmla="*/ 157 h 188"/>
                <a:gd name="T66" fmla="*/ 91 w 141"/>
                <a:gd name="T67" fmla="*/ 157 h 188"/>
                <a:gd name="T68" fmla="*/ 92 w 141"/>
                <a:gd name="T69" fmla="*/ 158 h 188"/>
                <a:gd name="T70" fmla="*/ 92 w 141"/>
                <a:gd name="T71" fmla="*/ 158 h 188"/>
                <a:gd name="T72" fmla="*/ 99 w 141"/>
                <a:gd name="T73" fmla="*/ 165 h 188"/>
                <a:gd name="T74" fmla="*/ 112 w 141"/>
                <a:gd name="T75" fmla="*/ 178 h 188"/>
                <a:gd name="T76" fmla="*/ 128 w 141"/>
                <a:gd name="T77" fmla="*/ 188 h 188"/>
                <a:gd name="T78" fmla="*/ 141 w 141"/>
                <a:gd name="T79" fmla="*/ 176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41" h="188">
                  <a:moveTo>
                    <a:pt x="137" y="166"/>
                  </a:moveTo>
                  <a:lnTo>
                    <a:pt x="130" y="160"/>
                  </a:lnTo>
                  <a:lnTo>
                    <a:pt x="124" y="153"/>
                  </a:lnTo>
                  <a:lnTo>
                    <a:pt x="117" y="146"/>
                  </a:lnTo>
                  <a:lnTo>
                    <a:pt x="112" y="139"/>
                  </a:lnTo>
                  <a:lnTo>
                    <a:pt x="108" y="136"/>
                  </a:lnTo>
                  <a:lnTo>
                    <a:pt x="105" y="134"/>
                  </a:lnTo>
                  <a:lnTo>
                    <a:pt x="100" y="133"/>
                  </a:lnTo>
                  <a:lnTo>
                    <a:pt x="95" y="131"/>
                  </a:lnTo>
                  <a:lnTo>
                    <a:pt x="91" y="130"/>
                  </a:lnTo>
                  <a:lnTo>
                    <a:pt x="86" y="130"/>
                  </a:lnTo>
                  <a:lnTo>
                    <a:pt x="82" y="128"/>
                  </a:lnTo>
                  <a:lnTo>
                    <a:pt x="77" y="127"/>
                  </a:lnTo>
                  <a:lnTo>
                    <a:pt x="69" y="125"/>
                  </a:lnTo>
                  <a:lnTo>
                    <a:pt x="61" y="123"/>
                  </a:lnTo>
                  <a:lnTo>
                    <a:pt x="53" y="123"/>
                  </a:lnTo>
                  <a:lnTo>
                    <a:pt x="45" y="125"/>
                  </a:lnTo>
                  <a:lnTo>
                    <a:pt x="40" y="127"/>
                  </a:lnTo>
                  <a:lnTo>
                    <a:pt x="36" y="130"/>
                  </a:lnTo>
                  <a:lnTo>
                    <a:pt x="31" y="133"/>
                  </a:lnTo>
                  <a:lnTo>
                    <a:pt x="26" y="135"/>
                  </a:lnTo>
                  <a:lnTo>
                    <a:pt x="25" y="119"/>
                  </a:lnTo>
                  <a:lnTo>
                    <a:pt x="25" y="106"/>
                  </a:lnTo>
                  <a:lnTo>
                    <a:pt x="26" y="93"/>
                  </a:lnTo>
                  <a:lnTo>
                    <a:pt x="29" y="79"/>
                  </a:lnTo>
                  <a:lnTo>
                    <a:pt x="33" y="64"/>
                  </a:lnTo>
                  <a:lnTo>
                    <a:pt x="39" y="50"/>
                  </a:lnTo>
                  <a:lnTo>
                    <a:pt x="45" y="36"/>
                  </a:lnTo>
                  <a:lnTo>
                    <a:pt x="53" y="20"/>
                  </a:lnTo>
                  <a:lnTo>
                    <a:pt x="53" y="10"/>
                  </a:lnTo>
                  <a:lnTo>
                    <a:pt x="47" y="3"/>
                  </a:lnTo>
                  <a:lnTo>
                    <a:pt x="38" y="0"/>
                  </a:lnTo>
                  <a:lnTo>
                    <a:pt x="31" y="7"/>
                  </a:lnTo>
                  <a:lnTo>
                    <a:pt x="23" y="22"/>
                  </a:lnTo>
                  <a:lnTo>
                    <a:pt x="17" y="36"/>
                  </a:lnTo>
                  <a:lnTo>
                    <a:pt x="10" y="51"/>
                  </a:lnTo>
                  <a:lnTo>
                    <a:pt x="6" y="67"/>
                  </a:lnTo>
                  <a:lnTo>
                    <a:pt x="2" y="86"/>
                  </a:lnTo>
                  <a:lnTo>
                    <a:pt x="0" y="103"/>
                  </a:lnTo>
                  <a:lnTo>
                    <a:pt x="0" y="120"/>
                  </a:lnTo>
                  <a:lnTo>
                    <a:pt x="1" y="140"/>
                  </a:lnTo>
                  <a:lnTo>
                    <a:pt x="1" y="142"/>
                  </a:lnTo>
                  <a:lnTo>
                    <a:pt x="2" y="145"/>
                  </a:lnTo>
                  <a:lnTo>
                    <a:pt x="4" y="147"/>
                  </a:lnTo>
                  <a:lnTo>
                    <a:pt x="6" y="149"/>
                  </a:lnTo>
                  <a:lnTo>
                    <a:pt x="3" y="157"/>
                  </a:lnTo>
                  <a:lnTo>
                    <a:pt x="8" y="165"/>
                  </a:lnTo>
                  <a:lnTo>
                    <a:pt x="15" y="169"/>
                  </a:lnTo>
                  <a:lnTo>
                    <a:pt x="25" y="168"/>
                  </a:lnTo>
                  <a:lnTo>
                    <a:pt x="32" y="163"/>
                  </a:lnTo>
                  <a:lnTo>
                    <a:pt x="39" y="158"/>
                  </a:lnTo>
                  <a:lnTo>
                    <a:pt x="46" y="155"/>
                  </a:lnTo>
                  <a:lnTo>
                    <a:pt x="54" y="150"/>
                  </a:lnTo>
                  <a:lnTo>
                    <a:pt x="55" y="149"/>
                  </a:lnTo>
                  <a:lnTo>
                    <a:pt x="56" y="149"/>
                  </a:lnTo>
                  <a:lnTo>
                    <a:pt x="56" y="149"/>
                  </a:lnTo>
                  <a:lnTo>
                    <a:pt x="57" y="148"/>
                  </a:lnTo>
                  <a:lnTo>
                    <a:pt x="60" y="149"/>
                  </a:lnTo>
                  <a:lnTo>
                    <a:pt x="63" y="149"/>
                  </a:lnTo>
                  <a:lnTo>
                    <a:pt x="67" y="150"/>
                  </a:lnTo>
                  <a:lnTo>
                    <a:pt x="69" y="151"/>
                  </a:lnTo>
                  <a:lnTo>
                    <a:pt x="74" y="153"/>
                  </a:lnTo>
                  <a:lnTo>
                    <a:pt x="79" y="154"/>
                  </a:lnTo>
                  <a:lnTo>
                    <a:pt x="84" y="156"/>
                  </a:lnTo>
                  <a:lnTo>
                    <a:pt x="89" y="157"/>
                  </a:lnTo>
                  <a:lnTo>
                    <a:pt x="90" y="157"/>
                  </a:lnTo>
                  <a:lnTo>
                    <a:pt x="91" y="157"/>
                  </a:lnTo>
                  <a:lnTo>
                    <a:pt x="91" y="157"/>
                  </a:lnTo>
                  <a:lnTo>
                    <a:pt x="92" y="157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3" y="158"/>
                  </a:lnTo>
                  <a:lnTo>
                    <a:pt x="99" y="165"/>
                  </a:lnTo>
                  <a:lnTo>
                    <a:pt x="106" y="171"/>
                  </a:lnTo>
                  <a:lnTo>
                    <a:pt x="112" y="178"/>
                  </a:lnTo>
                  <a:lnTo>
                    <a:pt x="117" y="185"/>
                  </a:lnTo>
                  <a:lnTo>
                    <a:pt x="128" y="188"/>
                  </a:lnTo>
                  <a:lnTo>
                    <a:pt x="137" y="184"/>
                  </a:lnTo>
                  <a:lnTo>
                    <a:pt x="141" y="176"/>
                  </a:lnTo>
                  <a:lnTo>
                    <a:pt x="137" y="1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1" name="Freeform 30"/>
            <p:cNvSpPr>
              <a:spLocks/>
            </p:cNvSpPr>
            <p:nvPr/>
          </p:nvSpPr>
          <p:spPr bwMode="auto">
            <a:xfrm>
              <a:off x="2852" y="2091"/>
              <a:ext cx="1" cy="0"/>
            </a:xfrm>
            <a:custGeom>
              <a:avLst/>
              <a:gdLst>
                <a:gd name="T0" fmla="*/ 0 w 1"/>
                <a:gd name="T1" fmla="*/ 1 w 1"/>
                <a:gd name="T2" fmla="*/ 1 w 1"/>
                <a:gd name="T3" fmla="*/ 1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2" name="Freeform 31"/>
            <p:cNvSpPr>
              <a:spLocks/>
            </p:cNvSpPr>
            <p:nvPr/>
          </p:nvSpPr>
          <p:spPr bwMode="auto">
            <a:xfrm>
              <a:off x="2906" y="2051"/>
              <a:ext cx="82" cy="71"/>
            </a:xfrm>
            <a:custGeom>
              <a:avLst/>
              <a:gdLst>
                <a:gd name="T0" fmla="*/ 164 w 164"/>
                <a:gd name="T1" fmla="*/ 13 h 142"/>
                <a:gd name="T2" fmla="*/ 159 w 164"/>
                <a:gd name="T3" fmla="*/ 4 h 142"/>
                <a:gd name="T4" fmla="*/ 150 w 164"/>
                <a:gd name="T5" fmla="*/ 0 h 142"/>
                <a:gd name="T6" fmla="*/ 141 w 164"/>
                <a:gd name="T7" fmla="*/ 4 h 142"/>
                <a:gd name="T8" fmla="*/ 137 w 164"/>
                <a:gd name="T9" fmla="*/ 13 h 142"/>
                <a:gd name="T10" fmla="*/ 138 w 164"/>
                <a:gd name="T11" fmla="*/ 29 h 142"/>
                <a:gd name="T12" fmla="*/ 138 w 164"/>
                <a:gd name="T13" fmla="*/ 43 h 142"/>
                <a:gd name="T14" fmla="*/ 136 w 164"/>
                <a:gd name="T15" fmla="*/ 55 h 142"/>
                <a:gd name="T16" fmla="*/ 131 w 164"/>
                <a:gd name="T17" fmla="*/ 69 h 142"/>
                <a:gd name="T18" fmla="*/ 123 w 164"/>
                <a:gd name="T19" fmla="*/ 69 h 142"/>
                <a:gd name="T20" fmla="*/ 114 w 164"/>
                <a:gd name="T21" fmla="*/ 70 h 142"/>
                <a:gd name="T22" fmla="*/ 106 w 164"/>
                <a:gd name="T23" fmla="*/ 70 h 142"/>
                <a:gd name="T24" fmla="*/ 97 w 164"/>
                <a:gd name="T25" fmla="*/ 70 h 142"/>
                <a:gd name="T26" fmla="*/ 89 w 164"/>
                <a:gd name="T27" fmla="*/ 70 h 142"/>
                <a:gd name="T28" fmla="*/ 79 w 164"/>
                <a:gd name="T29" fmla="*/ 70 h 142"/>
                <a:gd name="T30" fmla="*/ 71 w 164"/>
                <a:gd name="T31" fmla="*/ 72 h 142"/>
                <a:gd name="T32" fmla="*/ 62 w 164"/>
                <a:gd name="T33" fmla="*/ 72 h 142"/>
                <a:gd name="T34" fmla="*/ 54 w 164"/>
                <a:gd name="T35" fmla="*/ 74 h 142"/>
                <a:gd name="T36" fmla="*/ 46 w 164"/>
                <a:gd name="T37" fmla="*/ 77 h 142"/>
                <a:gd name="T38" fmla="*/ 37 w 164"/>
                <a:gd name="T39" fmla="*/ 83 h 142"/>
                <a:gd name="T40" fmla="*/ 30 w 164"/>
                <a:gd name="T41" fmla="*/ 90 h 142"/>
                <a:gd name="T42" fmla="*/ 22 w 164"/>
                <a:gd name="T43" fmla="*/ 98 h 142"/>
                <a:gd name="T44" fmla="*/ 15 w 164"/>
                <a:gd name="T45" fmla="*/ 106 h 142"/>
                <a:gd name="T46" fmla="*/ 9 w 164"/>
                <a:gd name="T47" fmla="*/ 114 h 142"/>
                <a:gd name="T48" fmla="*/ 3 w 164"/>
                <a:gd name="T49" fmla="*/ 120 h 142"/>
                <a:gd name="T50" fmla="*/ 0 w 164"/>
                <a:gd name="T51" fmla="*/ 130 h 142"/>
                <a:gd name="T52" fmla="*/ 5 w 164"/>
                <a:gd name="T53" fmla="*/ 138 h 142"/>
                <a:gd name="T54" fmla="*/ 13 w 164"/>
                <a:gd name="T55" fmla="*/ 142 h 142"/>
                <a:gd name="T56" fmla="*/ 22 w 164"/>
                <a:gd name="T57" fmla="*/ 138 h 142"/>
                <a:gd name="T58" fmla="*/ 28 w 164"/>
                <a:gd name="T59" fmla="*/ 133 h 142"/>
                <a:gd name="T60" fmla="*/ 32 w 164"/>
                <a:gd name="T61" fmla="*/ 126 h 142"/>
                <a:gd name="T62" fmla="*/ 38 w 164"/>
                <a:gd name="T63" fmla="*/ 119 h 142"/>
                <a:gd name="T64" fmla="*/ 44 w 164"/>
                <a:gd name="T65" fmla="*/ 113 h 142"/>
                <a:gd name="T66" fmla="*/ 45 w 164"/>
                <a:gd name="T67" fmla="*/ 112 h 142"/>
                <a:gd name="T68" fmla="*/ 50 w 164"/>
                <a:gd name="T69" fmla="*/ 110 h 142"/>
                <a:gd name="T70" fmla="*/ 54 w 164"/>
                <a:gd name="T71" fmla="*/ 106 h 142"/>
                <a:gd name="T72" fmla="*/ 58 w 164"/>
                <a:gd name="T73" fmla="*/ 104 h 142"/>
                <a:gd name="T74" fmla="*/ 60 w 164"/>
                <a:gd name="T75" fmla="*/ 103 h 142"/>
                <a:gd name="T76" fmla="*/ 61 w 164"/>
                <a:gd name="T77" fmla="*/ 100 h 142"/>
                <a:gd name="T78" fmla="*/ 63 w 164"/>
                <a:gd name="T79" fmla="*/ 99 h 142"/>
                <a:gd name="T80" fmla="*/ 64 w 164"/>
                <a:gd name="T81" fmla="*/ 98 h 142"/>
                <a:gd name="T82" fmla="*/ 66 w 164"/>
                <a:gd name="T83" fmla="*/ 98 h 142"/>
                <a:gd name="T84" fmla="*/ 66 w 164"/>
                <a:gd name="T85" fmla="*/ 98 h 142"/>
                <a:gd name="T86" fmla="*/ 66 w 164"/>
                <a:gd name="T87" fmla="*/ 98 h 142"/>
                <a:gd name="T88" fmla="*/ 66 w 164"/>
                <a:gd name="T89" fmla="*/ 97 h 142"/>
                <a:gd name="T90" fmla="*/ 75 w 164"/>
                <a:gd name="T91" fmla="*/ 97 h 142"/>
                <a:gd name="T92" fmla="*/ 85 w 164"/>
                <a:gd name="T93" fmla="*/ 96 h 142"/>
                <a:gd name="T94" fmla="*/ 94 w 164"/>
                <a:gd name="T95" fmla="*/ 96 h 142"/>
                <a:gd name="T96" fmla="*/ 104 w 164"/>
                <a:gd name="T97" fmla="*/ 96 h 142"/>
                <a:gd name="T98" fmla="*/ 113 w 164"/>
                <a:gd name="T99" fmla="*/ 95 h 142"/>
                <a:gd name="T100" fmla="*/ 123 w 164"/>
                <a:gd name="T101" fmla="*/ 95 h 142"/>
                <a:gd name="T102" fmla="*/ 132 w 164"/>
                <a:gd name="T103" fmla="*/ 95 h 142"/>
                <a:gd name="T104" fmla="*/ 142 w 164"/>
                <a:gd name="T105" fmla="*/ 95 h 142"/>
                <a:gd name="T106" fmla="*/ 146 w 164"/>
                <a:gd name="T107" fmla="*/ 94 h 142"/>
                <a:gd name="T108" fmla="*/ 150 w 164"/>
                <a:gd name="T109" fmla="*/ 92 h 142"/>
                <a:gd name="T110" fmla="*/ 152 w 164"/>
                <a:gd name="T111" fmla="*/ 89 h 142"/>
                <a:gd name="T112" fmla="*/ 153 w 164"/>
                <a:gd name="T113" fmla="*/ 85 h 142"/>
                <a:gd name="T114" fmla="*/ 159 w 164"/>
                <a:gd name="T115" fmla="*/ 67 h 142"/>
                <a:gd name="T116" fmla="*/ 162 w 164"/>
                <a:gd name="T117" fmla="*/ 50 h 142"/>
                <a:gd name="T118" fmla="*/ 164 w 164"/>
                <a:gd name="T119" fmla="*/ 32 h 142"/>
                <a:gd name="T120" fmla="*/ 164 w 164"/>
                <a:gd name="T121" fmla="*/ 13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4" h="142">
                  <a:moveTo>
                    <a:pt x="164" y="13"/>
                  </a:moveTo>
                  <a:lnTo>
                    <a:pt x="159" y="4"/>
                  </a:lnTo>
                  <a:lnTo>
                    <a:pt x="150" y="0"/>
                  </a:lnTo>
                  <a:lnTo>
                    <a:pt x="141" y="4"/>
                  </a:lnTo>
                  <a:lnTo>
                    <a:pt x="137" y="13"/>
                  </a:lnTo>
                  <a:lnTo>
                    <a:pt x="138" y="29"/>
                  </a:lnTo>
                  <a:lnTo>
                    <a:pt x="138" y="43"/>
                  </a:lnTo>
                  <a:lnTo>
                    <a:pt x="136" y="55"/>
                  </a:lnTo>
                  <a:lnTo>
                    <a:pt x="131" y="69"/>
                  </a:lnTo>
                  <a:lnTo>
                    <a:pt x="123" y="69"/>
                  </a:lnTo>
                  <a:lnTo>
                    <a:pt x="114" y="70"/>
                  </a:lnTo>
                  <a:lnTo>
                    <a:pt x="106" y="70"/>
                  </a:lnTo>
                  <a:lnTo>
                    <a:pt x="97" y="70"/>
                  </a:lnTo>
                  <a:lnTo>
                    <a:pt x="89" y="70"/>
                  </a:lnTo>
                  <a:lnTo>
                    <a:pt x="79" y="70"/>
                  </a:lnTo>
                  <a:lnTo>
                    <a:pt x="71" y="72"/>
                  </a:lnTo>
                  <a:lnTo>
                    <a:pt x="62" y="72"/>
                  </a:lnTo>
                  <a:lnTo>
                    <a:pt x="54" y="74"/>
                  </a:lnTo>
                  <a:lnTo>
                    <a:pt x="46" y="77"/>
                  </a:lnTo>
                  <a:lnTo>
                    <a:pt x="37" y="83"/>
                  </a:lnTo>
                  <a:lnTo>
                    <a:pt x="30" y="90"/>
                  </a:lnTo>
                  <a:lnTo>
                    <a:pt x="22" y="98"/>
                  </a:lnTo>
                  <a:lnTo>
                    <a:pt x="15" y="106"/>
                  </a:lnTo>
                  <a:lnTo>
                    <a:pt x="9" y="114"/>
                  </a:lnTo>
                  <a:lnTo>
                    <a:pt x="3" y="120"/>
                  </a:lnTo>
                  <a:lnTo>
                    <a:pt x="0" y="130"/>
                  </a:lnTo>
                  <a:lnTo>
                    <a:pt x="5" y="138"/>
                  </a:lnTo>
                  <a:lnTo>
                    <a:pt x="13" y="142"/>
                  </a:lnTo>
                  <a:lnTo>
                    <a:pt x="22" y="138"/>
                  </a:lnTo>
                  <a:lnTo>
                    <a:pt x="28" y="133"/>
                  </a:lnTo>
                  <a:lnTo>
                    <a:pt x="32" y="126"/>
                  </a:lnTo>
                  <a:lnTo>
                    <a:pt x="38" y="119"/>
                  </a:lnTo>
                  <a:lnTo>
                    <a:pt x="44" y="113"/>
                  </a:lnTo>
                  <a:lnTo>
                    <a:pt x="45" y="112"/>
                  </a:lnTo>
                  <a:lnTo>
                    <a:pt x="50" y="110"/>
                  </a:lnTo>
                  <a:lnTo>
                    <a:pt x="54" y="106"/>
                  </a:lnTo>
                  <a:lnTo>
                    <a:pt x="58" y="104"/>
                  </a:lnTo>
                  <a:lnTo>
                    <a:pt x="60" y="103"/>
                  </a:lnTo>
                  <a:lnTo>
                    <a:pt x="61" y="100"/>
                  </a:lnTo>
                  <a:lnTo>
                    <a:pt x="63" y="99"/>
                  </a:lnTo>
                  <a:lnTo>
                    <a:pt x="64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7"/>
                  </a:lnTo>
                  <a:lnTo>
                    <a:pt x="75" y="97"/>
                  </a:lnTo>
                  <a:lnTo>
                    <a:pt x="85" y="96"/>
                  </a:lnTo>
                  <a:lnTo>
                    <a:pt x="94" y="96"/>
                  </a:lnTo>
                  <a:lnTo>
                    <a:pt x="104" y="96"/>
                  </a:lnTo>
                  <a:lnTo>
                    <a:pt x="113" y="95"/>
                  </a:lnTo>
                  <a:lnTo>
                    <a:pt x="123" y="95"/>
                  </a:lnTo>
                  <a:lnTo>
                    <a:pt x="132" y="95"/>
                  </a:lnTo>
                  <a:lnTo>
                    <a:pt x="142" y="95"/>
                  </a:lnTo>
                  <a:lnTo>
                    <a:pt x="146" y="94"/>
                  </a:lnTo>
                  <a:lnTo>
                    <a:pt x="150" y="92"/>
                  </a:lnTo>
                  <a:lnTo>
                    <a:pt x="152" y="89"/>
                  </a:lnTo>
                  <a:lnTo>
                    <a:pt x="153" y="85"/>
                  </a:lnTo>
                  <a:lnTo>
                    <a:pt x="159" y="67"/>
                  </a:lnTo>
                  <a:lnTo>
                    <a:pt x="162" y="50"/>
                  </a:lnTo>
                  <a:lnTo>
                    <a:pt x="164" y="32"/>
                  </a:lnTo>
                  <a:lnTo>
                    <a:pt x="164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3" name="Freeform 32"/>
            <p:cNvSpPr>
              <a:spLocks/>
            </p:cNvSpPr>
            <p:nvPr/>
          </p:nvSpPr>
          <p:spPr bwMode="auto">
            <a:xfrm>
              <a:off x="2779" y="1893"/>
              <a:ext cx="99" cy="153"/>
            </a:xfrm>
            <a:custGeom>
              <a:avLst/>
              <a:gdLst>
                <a:gd name="T0" fmla="*/ 165 w 199"/>
                <a:gd name="T1" fmla="*/ 2 h 307"/>
                <a:gd name="T2" fmla="*/ 133 w 199"/>
                <a:gd name="T3" fmla="*/ 6 h 307"/>
                <a:gd name="T4" fmla="*/ 102 w 199"/>
                <a:gd name="T5" fmla="*/ 10 h 307"/>
                <a:gd name="T6" fmla="*/ 97 w 199"/>
                <a:gd name="T7" fmla="*/ 13 h 307"/>
                <a:gd name="T8" fmla="*/ 83 w 199"/>
                <a:gd name="T9" fmla="*/ 10 h 307"/>
                <a:gd name="T10" fmla="*/ 66 w 199"/>
                <a:gd name="T11" fmla="*/ 8 h 307"/>
                <a:gd name="T12" fmla="*/ 48 w 199"/>
                <a:gd name="T13" fmla="*/ 17 h 307"/>
                <a:gd name="T14" fmla="*/ 26 w 199"/>
                <a:gd name="T15" fmla="*/ 34 h 307"/>
                <a:gd name="T16" fmla="*/ 12 w 199"/>
                <a:gd name="T17" fmla="*/ 59 h 307"/>
                <a:gd name="T18" fmla="*/ 0 w 199"/>
                <a:gd name="T19" fmla="*/ 91 h 307"/>
                <a:gd name="T20" fmla="*/ 12 w 199"/>
                <a:gd name="T21" fmla="*/ 138 h 307"/>
                <a:gd name="T22" fmla="*/ 33 w 199"/>
                <a:gd name="T23" fmla="*/ 163 h 307"/>
                <a:gd name="T24" fmla="*/ 53 w 199"/>
                <a:gd name="T25" fmla="*/ 171 h 307"/>
                <a:gd name="T26" fmla="*/ 65 w 199"/>
                <a:gd name="T27" fmla="*/ 178 h 307"/>
                <a:gd name="T28" fmla="*/ 70 w 199"/>
                <a:gd name="T29" fmla="*/ 188 h 307"/>
                <a:gd name="T30" fmla="*/ 109 w 199"/>
                <a:gd name="T31" fmla="*/ 226 h 307"/>
                <a:gd name="T32" fmla="*/ 140 w 199"/>
                <a:gd name="T33" fmla="*/ 268 h 307"/>
                <a:gd name="T34" fmla="*/ 166 w 199"/>
                <a:gd name="T35" fmla="*/ 307 h 307"/>
                <a:gd name="T36" fmla="*/ 180 w 199"/>
                <a:gd name="T37" fmla="*/ 287 h 307"/>
                <a:gd name="T38" fmla="*/ 151 w 199"/>
                <a:gd name="T39" fmla="*/ 241 h 307"/>
                <a:gd name="T40" fmla="*/ 118 w 199"/>
                <a:gd name="T41" fmla="*/ 198 h 307"/>
                <a:gd name="T42" fmla="*/ 93 w 199"/>
                <a:gd name="T43" fmla="*/ 168 h 307"/>
                <a:gd name="T44" fmla="*/ 85 w 199"/>
                <a:gd name="T45" fmla="*/ 155 h 307"/>
                <a:gd name="T46" fmla="*/ 66 w 199"/>
                <a:gd name="T47" fmla="*/ 149 h 307"/>
                <a:gd name="T48" fmla="*/ 55 w 199"/>
                <a:gd name="T49" fmla="*/ 144 h 307"/>
                <a:gd name="T50" fmla="*/ 52 w 199"/>
                <a:gd name="T51" fmla="*/ 144 h 307"/>
                <a:gd name="T52" fmla="*/ 48 w 199"/>
                <a:gd name="T53" fmla="*/ 140 h 307"/>
                <a:gd name="T54" fmla="*/ 35 w 199"/>
                <a:gd name="T55" fmla="*/ 125 h 307"/>
                <a:gd name="T56" fmla="*/ 30 w 199"/>
                <a:gd name="T57" fmla="*/ 119 h 307"/>
                <a:gd name="T58" fmla="*/ 29 w 199"/>
                <a:gd name="T59" fmla="*/ 113 h 307"/>
                <a:gd name="T60" fmla="*/ 28 w 199"/>
                <a:gd name="T61" fmla="*/ 97 h 307"/>
                <a:gd name="T62" fmla="*/ 27 w 199"/>
                <a:gd name="T63" fmla="*/ 90 h 307"/>
                <a:gd name="T64" fmla="*/ 28 w 199"/>
                <a:gd name="T65" fmla="*/ 87 h 307"/>
                <a:gd name="T66" fmla="*/ 32 w 199"/>
                <a:gd name="T67" fmla="*/ 77 h 307"/>
                <a:gd name="T68" fmla="*/ 42 w 199"/>
                <a:gd name="T69" fmla="*/ 57 h 307"/>
                <a:gd name="T70" fmla="*/ 60 w 199"/>
                <a:gd name="T71" fmla="*/ 39 h 307"/>
                <a:gd name="T72" fmla="*/ 86 w 199"/>
                <a:gd name="T73" fmla="*/ 37 h 307"/>
                <a:gd name="T74" fmla="*/ 106 w 199"/>
                <a:gd name="T75" fmla="*/ 43 h 307"/>
                <a:gd name="T76" fmla="*/ 117 w 199"/>
                <a:gd name="T77" fmla="*/ 35 h 307"/>
                <a:gd name="T78" fmla="*/ 142 w 199"/>
                <a:gd name="T79" fmla="*/ 29 h 307"/>
                <a:gd name="T80" fmla="*/ 151 w 199"/>
                <a:gd name="T81" fmla="*/ 28 h 307"/>
                <a:gd name="T82" fmla="*/ 155 w 199"/>
                <a:gd name="T83" fmla="*/ 28 h 307"/>
                <a:gd name="T84" fmla="*/ 164 w 199"/>
                <a:gd name="T85" fmla="*/ 27 h 307"/>
                <a:gd name="T86" fmla="*/ 180 w 199"/>
                <a:gd name="T87" fmla="*/ 25 h 307"/>
                <a:gd name="T88" fmla="*/ 199 w 199"/>
                <a:gd name="T89" fmla="*/ 12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9" h="307">
                  <a:moveTo>
                    <a:pt x="186" y="0"/>
                  </a:moveTo>
                  <a:lnTo>
                    <a:pt x="176" y="1"/>
                  </a:lnTo>
                  <a:lnTo>
                    <a:pt x="165" y="2"/>
                  </a:lnTo>
                  <a:lnTo>
                    <a:pt x="155" y="4"/>
                  </a:lnTo>
                  <a:lnTo>
                    <a:pt x="144" y="5"/>
                  </a:lnTo>
                  <a:lnTo>
                    <a:pt x="133" y="6"/>
                  </a:lnTo>
                  <a:lnTo>
                    <a:pt x="123" y="7"/>
                  </a:lnTo>
                  <a:lnTo>
                    <a:pt x="112" y="9"/>
                  </a:lnTo>
                  <a:lnTo>
                    <a:pt x="102" y="10"/>
                  </a:lnTo>
                  <a:lnTo>
                    <a:pt x="101" y="12"/>
                  </a:lnTo>
                  <a:lnTo>
                    <a:pt x="98" y="12"/>
                  </a:lnTo>
                  <a:lnTo>
                    <a:pt x="97" y="13"/>
                  </a:lnTo>
                  <a:lnTo>
                    <a:pt x="96" y="14"/>
                  </a:lnTo>
                  <a:lnTo>
                    <a:pt x="90" y="12"/>
                  </a:lnTo>
                  <a:lnTo>
                    <a:pt x="83" y="10"/>
                  </a:lnTo>
                  <a:lnTo>
                    <a:pt x="78" y="9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0" y="10"/>
                  </a:lnTo>
                  <a:lnTo>
                    <a:pt x="53" y="13"/>
                  </a:lnTo>
                  <a:lnTo>
                    <a:pt x="48" y="17"/>
                  </a:lnTo>
                  <a:lnTo>
                    <a:pt x="41" y="22"/>
                  </a:lnTo>
                  <a:lnTo>
                    <a:pt x="34" y="28"/>
                  </a:lnTo>
                  <a:lnTo>
                    <a:pt x="26" y="34"/>
                  </a:lnTo>
                  <a:lnTo>
                    <a:pt x="21" y="40"/>
                  </a:lnTo>
                  <a:lnTo>
                    <a:pt x="17" y="50"/>
                  </a:lnTo>
                  <a:lnTo>
                    <a:pt x="12" y="59"/>
                  </a:lnTo>
                  <a:lnTo>
                    <a:pt x="7" y="69"/>
                  </a:lnTo>
                  <a:lnTo>
                    <a:pt x="3" y="79"/>
                  </a:lnTo>
                  <a:lnTo>
                    <a:pt x="0" y="91"/>
                  </a:lnTo>
                  <a:lnTo>
                    <a:pt x="2" y="108"/>
                  </a:lnTo>
                  <a:lnTo>
                    <a:pt x="5" y="126"/>
                  </a:lnTo>
                  <a:lnTo>
                    <a:pt x="12" y="138"/>
                  </a:lnTo>
                  <a:lnTo>
                    <a:pt x="18" y="145"/>
                  </a:lnTo>
                  <a:lnTo>
                    <a:pt x="25" y="155"/>
                  </a:lnTo>
                  <a:lnTo>
                    <a:pt x="33" y="163"/>
                  </a:lnTo>
                  <a:lnTo>
                    <a:pt x="41" y="167"/>
                  </a:lnTo>
                  <a:lnTo>
                    <a:pt x="46" y="170"/>
                  </a:lnTo>
                  <a:lnTo>
                    <a:pt x="53" y="171"/>
                  </a:lnTo>
                  <a:lnTo>
                    <a:pt x="59" y="173"/>
                  </a:lnTo>
                  <a:lnTo>
                    <a:pt x="66" y="175"/>
                  </a:lnTo>
                  <a:lnTo>
                    <a:pt x="65" y="178"/>
                  </a:lnTo>
                  <a:lnTo>
                    <a:pt x="65" y="181"/>
                  </a:lnTo>
                  <a:lnTo>
                    <a:pt x="67" y="185"/>
                  </a:lnTo>
                  <a:lnTo>
                    <a:pt x="70" y="188"/>
                  </a:lnTo>
                  <a:lnTo>
                    <a:pt x="85" y="201"/>
                  </a:lnTo>
                  <a:lnTo>
                    <a:pt x="97" y="213"/>
                  </a:lnTo>
                  <a:lnTo>
                    <a:pt x="109" y="226"/>
                  </a:lnTo>
                  <a:lnTo>
                    <a:pt x="120" y="239"/>
                  </a:lnTo>
                  <a:lnTo>
                    <a:pt x="129" y="253"/>
                  </a:lnTo>
                  <a:lnTo>
                    <a:pt x="140" y="268"/>
                  </a:lnTo>
                  <a:lnTo>
                    <a:pt x="149" y="283"/>
                  </a:lnTo>
                  <a:lnTo>
                    <a:pt x="158" y="300"/>
                  </a:lnTo>
                  <a:lnTo>
                    <a:pt x="166" y="307"/>
                  </a:lnTo>
                  <a:lnTo>
                    <a:pt x="176" y="304"/>
                  </a:lnTo>
                  <a:lnTo>
                    <a:pt x="181" y="298"/>
                  </a:lnTo>
                  <a:lnTo>
                    <a:pt x="180" y="287"/>
                  </a:lnTo>
                  <a:lnTo>
                    <a:pt x="171" y="271"/>
                  </a:lnTo>
                  <a:lnTo>
                    <a:pt x="162" y="256"/>
                  </a:lnTo>
                  <a:lnTo>
                    <a:pt x="151" y="241"/>
                  </a:lnTo>
                  <a:lnTo>
                    <a:pt x="141" y="226"/>
                  </a:lnTo>
                  <a:lnTo>
                    <a:pt x="129" y="212"/>
                  </a:lnTo>
                  <a:lnTo>
                    <a:pt x="118" y="198"/>
                  </a:lnTo>
                  <a:lnTo>
                    <a:pt x="105" y="186"/>
                  </a:lnTo>
                  <a:lnTo>
                    <a:pt x="91" y="173"/>
                  </a:lnTo>
                  <a:lnTo>
                    <a:pt x="93" y="168"/>
                  </a:lnTo>
                  <a:lnTo>
                    <a:pt x="93" y="163"/>
                  </a:lnTo>
                  <a:lnTo>
                    <a:pt x="90" y="158"/>
                  </a:lnTo>
                  <a:lnTo>
                    <a:pt x="85" y="155"/>
                  </a:lnTo>
                  <a:lnTo>
                    <a:pt x="79" y="152"/>
                  </a:lnTo>
                  <a:lnTo>
                    <a:pt x="73" y="150"/>
                  </a:lnTo>
                  <a:lnTo>
                    <a:pt x="66" y="149"/>
                  </a:lnTo>
                  <a:lnTo>
                    <a:pt x="60" y="147"/>
                  </a:lnTo>
                  <a:lnTo>
                    <a:pt x="58" y="145"/>
                  </a:lnTo>
                  <a:lnTo>
                    <a:pt x="55" y="144"/>
                  </a:lnTo>
                  <a:lnTo>
                    <a:pt x="51" y="144"/>
                  </a:lnTo>
                  <a:lnTo>
                    <a:pt x="49" y="143"/>
                  </a:lnTo>
                  <a:lnTo>
                    <a:pt x="52" y="144"/>
                  </a:lnTo>
                  <a:lnTo>
                    <a:pt x="52" y="143"/>
                  </a:lnTo>
                  <a:lnTo>
                    <a:pt x="50" y="142"/>
                  </a:lnTo>
                  <a:lnTo>
                    <a:pt x="48" y="140"/>
                  </a:lnTo>
                  <a:lnTo>
                    <a:pt x="43" y="135"/>
                  </a:lnTo>
                  <a:lnTo>
                    <a:pt x="40" y="129"/>
                  </a:lnTo>
                  <a:lnTo>
                    <a:pt x="35" y="125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29" y="113"/>
                  </a:lnTo>
                  <a:lnTo>
                    <a:pt x="29" y="108"/>
                  </a:lnTo>
                  <a:lnTo>
                    <a:pt x="28" y="103"/>
                  </a:lnTo>
                  <a:lnTo>
                    <a:pt x="28" y="97"/>
                  </a:lnTo>
                  <a:lnTo>
                    <a:pt x="28" y="95"/>
                  </a:lnTo>
                  <a:lnTo>
                    <a:pt x="28" y="92"/>
                  </a:lnTo>
                  <a:lnTo>
                    <a:pt x="27" y="90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8" y="84"/>
                  </a:lnTo>
                  <a:lnTo>
                    <a:pt x="32" y="77"/>
                  </a:lnTo>
                  <a:lnTo>
                    <a:pt x="35" y="70"/>
                  </a:lnTo>
                  <a:lnTo>
                    <a:pt x="38" y="64"/>
                  </a:lnTo>
                  <a:lnTo>
                    <a:pt x="42" y="57"/>
                  </a:lnTo>
                  <a:lnTo>
                    <a:pt x="45" y="52"/>
                  </a:lnTo>
                  <a:lnTo>
                    <a:pt x="52" y="45"/>
                  </a:lnTo>
                  <a:lnTo>
                    <a:pt x="60" y="39"/>
                  </a:lnTo>
                  <a:lnTo>
                    <a:pt x="68" y="32"/>
                  </a:lnTo>
                  <a:lnTo>
                    <a:pt x="76" y="35"/>
                  </a:lnTo>
                  <a:lnTo>
                    <a:pt x="86" y="37"/>
                  </a:lnTo>
                  <a:lnTo>
                    <a:pt x="94" y="40"/>
                  </a:lnTo>
                  <a:lnTo>
                    <a:pt x="102" y="43"/>
                  </a:lnTo>
                  <a:lnTo>
                    <a:pt x="106" y="43"/>
                  </a:lnTo>
                  <a:lnTo>
                    <a:pt x="111" y="42"/>
                  </a:lnTo>
                  <a:lnTo>
                    <a:pt x="114" y="38"/>
                  </a:lnTo>
                  <a:lnTo>
                    <a:pt x="117" y="35"/>
                  </a:lnTo>
                  <a:lnTo>
                    <a:pt x="125" y="32"/>
                  </a:lnTo>
                  <a:lnTo>
                    <a:pt x="134" y="31"/>
                  </a:lnTo>
                  <a:lnTo>
                    <a:pt x="142" y="29"/>
                  </a:lnTo>
                  <a:lnTo>
                    <a:pt x="150" y="28"/>
                  </a:lnTo>
                  <a:lnTo>
                    <a:pt x="150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5" y="28"/>
                  </a:lnTo>
                  <a:lnTo>
                    <a:pt x="158" y="28"/>
                  </a:lnTo>
                  <a:lnTo>
                    <a:pt x="161" y="28"/>
                  </a:lnTo>
                  <a:lnTo>
                    <a:pt x="164" y="27"/>
                  </a:lnTo>
                  <a:lnTo>
                    <a:pt x="170" y="27"/>
                  </a:lnTo>
                  <a:lnTo>
                    <a:pt x="174" y="25"/>
                  </a:lnTo>
                  <a:lnTo>
                    <a:pt x="180" y="25"/>
                  </a:lnTo>
                  <a:lnTo>
                    <a:pt x="186" y="25"/>
                  </a:lnTo>
                  <a:lnTo>
                    <a:pt x="195" y="21"/>
                  </a:lnTo>
                  <a:lnTo>
                    <a:pt x="199" y="12"/>
                  </a:lnTo>
                  <a:lnTo>
                    <a:pt x="195" y="4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4" name="Freeform 33"/>
            <p:cNvSpPr>
              <a:spLocks/>
            </p:cNvSpPr>
            <p:nvPr/>
          </p:nvSpPr>
          <p:spPr bwMode="auto">
            <a:xfrm>
              <a:off x="2794" y="1953"/>
              <a:ext cx="0" cy="1"/>
            </a:xfrm>
            <a:custGeom>
              <a:avLst/>
              <a:gdLst>
                <a:gd name="T0" fmla="*/ 0 h 2"/>
                <a:gd name="T1" fmla="*/ 2 h 2"/>
                <a:gd name="T2" fmla="*/ 2 h 2"/>
                <a:gd name="T3" fmla="*/ 2 h 2"/>
                <a:gd name="T4" fmla="*/ 0 h 2"/>
                <a:gd name="T5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5" name="Freeform 34"/>
            <p:cNvSpPr>
              <a:spLocks/>
            </p:cNvSpPr>
            <p:nvPr/>
          </p:nvSpPr>
          <p:spPr bwMode="auto">
            <a:xfrm>
              <a:off x="2740" y="1951"/>
              <a:ext cx="91" cy="79"/>
            </a:xfrm>
            <a:custGeom>
              <a:avLst/>
              <a:gdLst>
                <a:gd name="T0" fmla="*/ 179 w 182"/>
                <a:gd name="T1" fmla="*/ 136 h 157"/>
                <a:gd name="T2" fmla="*/ 159 w 182"/>
                <a:gd name="T3" fmla="*/ 118 h 157"/>
                <a:gd name="T4" fmla="*/ 141 w 182"/>
                <a:gd name="T5" fmla="*/ 100 h 157"/>
                <a:gd name="T6" fmla="*/ 121 w 182"/>
                <a:gd name="T7" fmla="*/ 81 h 157"/>
                <a:gd name="T8" fmla="*/ 101 w 182"/>
                <a:gd name="T9" fmla="*/ 64 h 157"/>
                <a:gd name="T10" fmla="*/ 82 w 182"/>
                <a:gd name="T11" fmla="*/ 48 h 157"/>
                <a:gd name="T12" fmla="*/ 61 w 182"/>
                <a:gd name="T13" fmla="*/ 31 h 157"/>
                <a:gd name="T14" fmla="*/ 40 w 182"/>
                <a:gd name="T15" fmla="*/ 16 h 157"/>
                <a:gd name="T16" fmla="*/ 19 w 182"/>
                <a:gd name="T17" fmla="*/ 2 h 157"/>
                <a:gd name="T18" fmla="*/ 9 w 182"/>
                <a:gd name="T19" fmla="*/ 0 h 157"/>
                <a:gd name="T20" fmla="*/ 2 w 182"/>
                <a:gd name="T21" fmla="*/ 5 h 157"/>
                <a:gd name="T22" fmla="*/ 0 w 182"/>
                <a:gd name="T23" fmla="*/ 16 h 157"/>
                <a:gd name="T24" fmla="*/ 6 w 182"/>
                <a:gd name="T25" fmla="*/ 24 h 157"/>
                <a:gd name="T26" fmla="*/ 27 w 182"/>
                <a:gd name="T27" fmla="*/ 38 h 157"/>
                <a:gd name="T28" fmla="*/ 46 w 182"/>
                <a:gd name="T29" fmla="*/ 53 h 157"/>
                <a:gd name="T30" fmla="*/ 66 w 182"/>
                <a:gd name="T31" fmla="*/ 68 h 157"/>
                <a:gd name="T32" fmla="*/ 85 w 182"/>
                <a:gd name="T33" fmla="*/ 85 h 157"/>
                <a:gd name="T34" fmla="*/ 104 w 182"/>
                <a:gd name="T35" fmla="*/ 102 h 157"/>
                <a:gd name="T36" fmla="*/ 123 w 182"/>
                <a:gd name="T37" fmla="*/ 119 h 157"/>
                <a:gd name="T38" fmla="*/ 142 w 182"/>
                <a:gd name="T39" fmla="*/ 137 h 157"/>
                <a:gd name="T40" fmla="*/ 160 w 182"/>
                <a:gd name="T41" fmla="*/ 154 h 157"/>
                <a:gd name="T42" fmla="*/ 171 w 182"/>
                <a:gd name="T43" fmla="*/ 157 h 157"/>
                <a:gd name="T44" fmla="*/ 179 w 182"/>
                <a:gd name="T45" fmla="*/ 153 h 157"/>
                <a:gd name="T46" fmla="*/ 182 w 182"/>
                <a:gd name="T47" fmla="*/ 145 h 157"/>
                <a:gd name="T48" fmla="*/ 179 w 182"/>
                <a:gd name="T49" fmla="*/ 136 h 157"/>
                <a:gd name="T50" fmla="*/ 179 w 182"/>
                <a:gd name="T51" fmla="*/ 136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" h="157">
                  <a:moveTo>
                    <a:pt x="179" y="136"/>
                  </a:moveTo>
                  <a:lnTo>
                    <a:pt x="159" y="118"/>
                  </a:lnTo>
                  <a:lnTo>
                    <a:pt x="141" y="100"/>
                  </a:lnTo>
                  <a:lnTo>
                    <a:pt x="121" y="81"/>
                  </a:lnTo>
                  <a:lnTo>
                    <a:pt x="101" y="64"/>
                  </a:lnTo>
                  <a:lnTo>
                    <a:pt x="82" y="48"/>
                  </a:lnTo>
                  <a:lnTo>
                    <a:pt x="61" y="31"/>
                  </a:lnTo>
                  <a:lnTo>
                    <a:pt x="40" y="16"/>
                  </a:lnTo>
                  <a:lnTo>
                    <a:pt x="19" y="2"/>
                  </a:lnTo>
                  <a:lnTo>
                    <a:pt x="9" y="0"/>
                  </a:lnTo>
                  <a:lnTo>
                    <a:pt x="2" y="5"/>
                  </a:lnTo>
                  <a:lnTo>
                    <a:pt x="0" y="16"/>
                  </a:lnTo>
                  <a:lnTo>
                    <a:pt x="6" y="24"/>
                  </a:lnTo>
                  <a:lnTo>
                    <a:pt x="27" y="38"/>
                  </a:lnTo>
                  <a:lnTo>
                    <a:pt x="46" y="53"/>
                  </a:lnTo>
                  <a:lnTo>
                    <a:pt x="66" y="68"/>
                  </a:lnTo>
                  <a:lnTo>
                    <a:pt x="85" y="85"/>
                  </a:lnTo>
                  <a:lnTo>
                    <a:pt x="104" y="102"/>
                  </a:lnTo>
                  <a:lnTo>
                    <a:pt x="123" y="119"/>
                  </a:lnTo>
                  <a:lnTo>
                    <a:pt x="142" y="137"/>
                  </a:lnTo>
                  <a:lnTo>
                    <a:pt x="160" y="154"/>
                  </a:lnTo>
                  <a:lnTo>
                    <a:pt x="171" y="157"/>
                  </a:lnTo>
                  <a:lnTo>
                    <a:pt x="179" y="153"/>
                  </a:lnTo>
                  <a:lnTo>
                    <a:pt x="182" y="145"/>
                  </a:lnTo>
                  <a:lnTo>
                    <a:pt x="179" y="136"/>
                  </a:lnTo>
                  <a:lnTo>
                    <a:pt x="179" y="1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6" name="Freeform 35"/>
            <p:cNvSpPr>
              <a:spLocks/>
            </p:cNvSpPr>
            <p:nvPr/>
          </p:nvSpPr>
          <p:spPr bwMode="auto">
            <a:xfrm>
              <a:off x="2640" y="1945"/>
              <a:ext cx="116" cy="225"/>
            </a:xfrm>
            <a:custGeom>
              <a:avLst/>
              <a:gdLst>
                <a:gd name="T0" fmla="*/ 231 w 231"/>
                <a:gd name="T1" fmla="*/ 9 h 450"/>
                <a:gd name="T2" fmla="*/ 216 w 231"/>
                <a:gd name="T3" fmla="*/ 0 h 450"/>
                <a:gd name="T4" fmla="*/ 195 w 231"/>
                <a:gd name="T5" fmla="*/ 35 h 450"/>
                <a:gd name="T6" fmla="*/ 160 w 231"/>
                <a:gd name="T7" fmla="*/ 90 h 450"/>
                <a:gd name="T8" fmla="*/ 116 w 231"/>
                <a:gd name="T9" fmla="*/ 140 h 450"/>
                <a:gd name="T10" fmla="*/ 63 w 231"/>
                <a:gd name="T11" fmla="*/ 178 h 450"/>
                <a:gd name="T12" fmla="*/ 33 w 231"/>
                <a:gd name="T13" fmla="*/ 188 h 450"/>
                <a:gd name="T14" fmla="*/ 32 w 231"/>
                <a:gd name="T15" fmla="*/ 181 h 450"/>
                <a:gd name="T16" fmla="*/ 25 w 231"/>
                <a:gd name="T17" fmla="*/ 169 h 450"/>
                <a:gd name="T18" fmla="*/ 9 w 231"/>
                <a:gd name="T19" fmla="*/ 174 h 450"/>
                <a:gd name="T20" fmla="*/ 8 w 231"/>
                <a:gd name="T21" fmla="*/ 188 h 450"/>
                <a:gd name="T22" fmla="*/ 9 w 231"/>
                <a:gd name="T23" fmla="*/ 195 h 450"/>
                <a:gd name="T24" fmla="*/ 10 w 231"/>
                <a:gd name="T25" fmla="*/ 199 h 450"/>
                <a:gd name="T26" fmla="*/ 9 w 231"/>
                <a:gd name="T27" fmla="*/ 199 h 450"/>
                <a:gd name="T28" fmla="*/ 1 w 231"/>
                <a:gd name="T29" fmla="*/ 205 h 450"/>
                <a:gd name="T30" fmla="*/ 4 w 231"/>
                <a:gd name="T31" fmla="*/ 223 h 450"/>
                <a:gd name="T32" fmla="*/ 16 w 231"/>
                <a:gd name="T33" fmla="*/ 224 h 450"/>
                <a:gd name="T34" fmla="*/ 17 w 231"/>
                <a:gd name="T35" fmla="*/ 224 h 450"/>
                <a:gd name="T36" fmla="*/ 23 w 231"/>
                <a:gd name="T37" fmla="*/ 239 h 450"/>
                <a:gd name="T38" fmla="*/ 34 w 231"/>
                <a:gd name="T39" fmla="*/ 267 h 450"/>
                <a:gd name="T40" fmla="*/ 49 w 231"/>
                <a:gd name="T41" fmla="*/ 295 h 450"/>
                <a:gd name="T42" fmla="*/ 66 w 231"/>
                <a:gd name="T43" fmla="*/ 322 h 450"/>
                <a:gd name="T44" fmla="*/ 89 w 231"/>
                <a:gd name="T45" fmla="*/ 352 h 450"/>
                <a:gd name="T46" fmla="*/ 117 w 231"/>
                <a:gd name="T47" fmla="*/ 380 h 450"/>
                <a:gd name="T48" fmla="*/ 147 w 231"/>
                <a:gd name="T49" fmla="*/ 407 h 450"/>
                <a:gd name="T50" fmla="*/ 177 w 231"/>
                <a:gd name="T51" fmla="*/ 433 h 450"/>
                <a:gd name="T52" fmla="*/ 202 w 231"/>
                <a:gd name="T53" fmla="*/ 450 h 450"/>
                <a:gd name="T54" fmla="*/ 214 w 231"/>
                <a:gd name="T55" fmla="*/ 437 h 450"/>
                <a:gd name="T56" fmla="*/ 197 w 231"/>
                <a:gd name="T57" fmla="*/ 415 h 450"/>
                <a:gd name="T58" fmla="*/ 169 w 231"/>
                <a:gd name="T59" fmla="*/ 390 h 450"/>
                <a:gd name="T60" fmla="*/ 141 w 231"/>
                <a:gd name="T61" fmla="*/ 364 h 450"/>
                <a:gd name="T62" fmla="*/ 115 w 231"/>
                <a:gd name="T63" fmla="*/ 338 h 450"/>
                <a:gd name="T64" fmla="*/ 89 w 231"/>
                <a:gd name="T65" fmla="*/ 312 h 450"/>
                <a:gd name="T66" fmla="*/ 71 w 231"/>
                <a:gd name="T67" fmla="*/ 287 h 450"/>
                <a:gd name="T68" fmla="*/ 57 w 231"/>
                <a:gd name="T69" fmla="*/ 261 h 450"/>
                <a:gd name="T70" fmla="*/ 46 w 231"/>
                <a:gd name="T71" fmla="*/ 232 h 450"/>
                <a:gd name="T72" fmla="*/ 57 w 231"/>
                <a:gd name="T73" fmla="*/ 210 h 450"/>
                <a:gd name="T74" fmla="*/ 87 w 231"/>
                <a:gd name="T75" fmla="*/ 194 h 450"/>
                <a:gd name="T76" fmla="*/ 116 w 231"/>
                <a:gd name="T77" fmla="*/ 173 h 450"/>
                <a:gd name="T78" fmla="*/ 142 w 231"/>
                <a:gd name="T79" fmla="*/ 150 h 450"/>
                <a:gd name="T80" fmla="*/ 167 w 231"/>
                <a:gd name="T81" fmla="*/ 123 h 450"/>
                <a:gd name="T82" fmla="*/ 189 w 231"/>
                <a:gd name="T83" fmla="*/ 95 h 450"/>
                <a:gd name="T84" fmla="*/ 207 w 231"/>
                <a:gd name="T85" fmla="*/ 65 h 450"/>
                <a:gd name="T86" fmla="*/ 224 w 231"/>
                <a:gd name="T87" fmla="*/ 35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31" h="450">
                  <a:moveTo>
                    <a:pt x="231" y="20"/>
                  </a:moveTo>
                  <a:lnTo>
                    <a:pt x="231" y="9"/>
                  </a:lnTo>
                  <a:lnTo>
                    <a:pt x="225" y="2"/>
                  </a:lnTo>
                  <a:lnTo>
                    <a:pt x="216" y="0"/>
                  </a:lnTo>
                  <a:lnTo>
                    <a:pt x="209" y="7"/>
                  </a:lnTo>
                  <a:lnTo>
                    <a:pt x="195" y="35"/>
                  </a:lnTo>
                  <a:lnTo>
                    <a:pt x="178" y="63"/>
                  </a:lnTo>
                  <a:lnTo>
                    <a:pt x="160" y="90"/>
                  </a:lnTo>
                  <a:lnTo>
                    <a:pt x="139" y="116"/>
                  </a:lnTo>
                  <a:lnTo>
                    <a:pt x="116" y="140"/>
                  </a:lnTo>
                  <a:lnTo>
                    <a:pt x="91" y="160"/>
                  </a:lnTo>
                  <a:lnTo>
                    <a:pt x="63" y="178"/>
                  </a:lnTo>
                  <a:lnTo>
                    <a:pt x="34" y="191"/>
                  </a:lnTo>
                  <a:lnTo>
                    <a:pt x="33" y="188"/>
                  </a:lnTo>
                  <a:lnTo>
                    <a:pt x="33" y="184"/>
                  </a:lnTo>
                  <a:lnTo>
                    <a:pt x="32" y="181"/>
                  </a:lnTo>
                  <a:lnTo>
                    <a:pt x="31" y="178"/>
                  </a:lnTo>
                  <a:lnTo>
                    <a:pt x="25" y="169"/>
                  </a:lnTo>
                  <a:lnTo>
                    <a:pt x="16" y="168"/>
                  </a:lnTo>
                  <a:lnTo>
                    <a:pt x="9" y="174"/>
                  </a:lnTo>
                  <a:lnTo>
                    <a:pt x="7" y="184"/>
                  </a:lnTo>
                  <a:lnTo>
                    <a:pt x="8" y="188"/>
                  </a:lnTo>
                  <a:lnTo>
                    <a:pt x="9" y="191"/>
                  </a:lnTo>
                  <a:lnTo>
                    <a:pt x="9" y="195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9" y="199"/>
                  </a:lnTo>
                  <a:lnTo>
                    <a:pt x="9" y="199"/>
                  </a:lnTo>
                  <a:lnTo>
                    <a:pt x="1" y="205"/>
                  </a:lnTo>
                  <a:lnTo>
                    <a:pt x="0" y="214"/>
                  </a:lnTo>
                  <a:lnTo>
                    <a:pt x="4" y="223"/>
                  </a:lnTo>
                  <a:lnTo>
                    <a:pt x="15" y="225"/>
                  </a:lnTo>
                  <a:lnTo>
                    <a:pt x="16" y="224"/>
                  </a:lnTo>
                  <a:lnTo>
                    <a:pt x="16" y="224"/>
                  </a:lnTo>
                  <a:lnTo>
                    <a:pt x="17" y="224"/>
                  </a:lnTo>
                  <a:lnTo>
                    <a:pt x="17" y="224"/>
                  </a:lnTo>
                  <a:lnTo>
                    <a:pt x="23" y="239"/>
                  </a:lnTo>
                  <a:lnTo>
                    <a:pt x="28" y="254"/>
                  </a:lnTo>
                  <a:lnTo>
                    <a:pt x="34" y="267"/>
                  </a:lnTo>
                  <a:lnTo>
                    <a:pt x="41" y="281"/>
                  </a:lnTo>
                  <a:lnTo>
                    <a:pt x="49" y="295"/>
                  </a:lnTo>
                  <a:lnTo>
                    <a:pt x="57" y="309"/>
                  </a:lnTo>
                  <a:lnTo>
                    <a:pt x="66" y="322"/>
                  </a:lnTo>
                  <a:lnTo>
                    <a:pt x="77" y="335"/>
                  </a:lnTo>
                  <a:lnTo>
                    <a:pt x="89" y="352"/>
                  </a:lnTo>
                  <a:lnTo>
                    <a:pt x="103" y="365"/>
                  </a:lnTo>
                  <a:lnTo>
                    <a:pt x="117" y="380"/>
                  </a:lnTo>
                  <a:lnTo>
                    <a:pt x="132" y="394"/>
                  </a:lnTo>
                  <a:lnTo>
                    <a:pt x="147" y="407"/>
                  </a:lnTo>
                  <a:lnTo>
                    <a:pt x="162" y="421"/>
                  </a:lnTo>
                  <a:lnTo>
                    <a:pt x="177" y="433"/>
                  </a:lnTo>
                  <a:lnTo>
                    <a:pt x="192" y="446"/>
                  </a:lnTo>
                  <a:lnTo>
                    <a:pt x="202" y="450"/>
                  </a:lnTo>
                  <a:lnTo>
                    <a:pt x="210" y="445"/>
                  </a:lnTo>
                  <a:lnTo>
                    <a:pt x="214" y="437"/>
                  </a:lnTo>
                  <a:lnTo>
                    <a:pt x="210" y="428"/>
                  </a:lnTo>
                  <a:lnTo>
                    <a:pt x="197" y="415"/>
                  </a:lnTo>
                  <a:lnTo>
                    <a:pt x="183" y="402"/>
                  </a:lnTo>
                  <a:lnTo>
                    <a:pt x="169" y="390"/>
                  </a:lnTo>
                  <a:lnTo>
                    <a:pt x="155" y="377"/>
                  </a:lnTo>
                  <a:lnTo>
                    <a:pt x="141" y="364"/>
                  </a:lnTo>
                  <a:lnTo>
                    <a:pt x="128" y="350"/>
                  </a:lnTo>
                  <a:lnTo>
                    <a:pt x="115" y="338"/>
                  </a:lnTo>
                  <a:lnTo>
                    <a:pt x="101" y="324"/>
                  </a:lnTo>
                  <a:lnTo>
                    <a:pt x="89" y="312"/>
                  </a:lnTo>
                  <a:lnTo>
                    <a:pt x="80" y="300"/>
                  </a:lnTo>
                  <a:lnTo>
                    <a:pt x="71" y="287"/>
                  </a:lnTo>
                  <a:lnTo>
                    <a:pt x="64" y="273"/>
                  </a:lnTo>
                  <a:lnTo>
                    <a:pt x="57" y="261"/>
                  </a:lnTo>
                  <a:lnTo>
                    <a:pt x="51" y="246"/>
                  </a:lnTo>
                  <a:lnTo>
                    <a:pt x="46" y="232"/>
                  </a:lnTo>
                  <a:lnTo>
                    <a:pt x="41" y="217"/>
                  </a:lnTo>
                  <a:lnTo>
                    <a:pt x="57" y="210"/>
                  </a:lnTo>
                  <a:lnTo>
                    <a:pt x="72" y="203"/>
                  </a:lnTo>
                  <a:lnTo>
                    <a:pt x="87" y="194"/>
                  </a:lnTo>
                  <a:lnTo>
                    <a:pt x="102" y="184"/>
                  </a:lnTo>
                  <a:lnTo>
                    <a:pt x="116" y="173"/>
                  </a:lnTo>
                  <a:lnTo>
                    <a:pt x="130" y="161"/>
                  </a:lnTo>
                  <a:lnTo>
                    <a:pt x="142" y="150"/>
                  </a:lnTo>
                  <a:lnTo>
                    <a:pt x="155" y="137"/>
                  </a:lnTo>
                  <a:lnTo>
                    <a:pt x="167" y="123"/>
                  </a:lnTo>
                  <a:lnTo>
                    <a:pt x="178" y="110"/>
                  </a:lnTo>
                  <a:lnTo>
                    <a:pt x="189" y="95"/>
                  </a:lnTo>
                  <a:lnTo>
                    <a:pt x="198" y="80"/>
                  </a:lnTo>
                  <a:lnTo>
                    <a:pt x="207" y="65"/>
                  </a:lnTo>
                  <a:lnTo>
                    <a:pt x="216" y="50"/>
                  </a:lnTo>
                  <a:lnTo>
                    <a:pt x="224" y="35"/>
                  </a:lnTo>
                  <a:lnTo>
                    <a:pt x="23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7" name="Freeform 36"/>
            <p:cNvSpPr>
              <a:spLocks/>
            </p:cNvSpPr>
            <p:nvPr/>
          </p:nvSpPr>
          <p:spPr bwMode="auto">
            <a:xfrm>
              <a:off x="2540" y="1752"/>
              <a:ext cx="144" cy="287"/>
            </a:xfrm>
            <a:custGeom>
              <a:avLst/>
              <a:gdLst>
                <a:gd name="T0" fmla="*/ 261 w 288"/>
                <a:gd name="T1" fmla="*/ 539 h 573"/>
                <a:gd name="T2" fmla="*/ 231 w 288"/>
                <a:gd name="T3" fmla="*/ 520 h 573"/>
                <a:gd name="T4" fmla="*/ 209 w 288"/>
                <a:gd name="T5" fmla="*/ 493 h 573"/>
                <a:gd name="T6" fmla="*/ 193 w 288"/>
                <a:gd name="T7" fmla="*/ 461 h 573"/>
                <a:gd name="T8" fmla="*/ 178 w 288"/>
                <a:gd name="T9" fmla="*/ 410 h 573"/>
                <a:gd name="T10" fmla="*/ 175 w 288"/>
                <a:gd name="T11" fmla="*/ 352 h 573"/>
                <a:gd name="T12" fmla="*/ 172 w 288"/>
                <a:gd name="T13" fmla="*/ 288 h 573"/>
                <a:gd name="T14" fmla="*/ 174 w 288"/>
                <a:gd name="T15" fmla="*/ 220 h 573"/>
                <a:gd name="T16" fmla="*/ 175 w 288"/>
                <a:gd name="T17" fmla="*/ 152 h 573"/>
                <a:gd name="T18" fmla="*/ 161 w 288"/>
                <a:gd name="T19" fmla="*/ 88 h 573"/>
                <a:gd name="T20" fmla="*/ 140 w 288"/>
                <a:gd name="T21" fmla="*/ 54 h 573"/>
                <a:gd name="T22" fmla="*/ 126 w 288"/>
                <a:gd name="T23" fmla="*/ 58 h 573"/>
                <a:gd name="T24" fmla="*/ 114 w 288"/>
                <a:gd name="T25" fmla="*/ 63 h 573"/>
                <a:gd name="T26" fmla="*/ 100 w 288"/>
                <a:gd name="T27" fmla="*/ 60 h 573"/>
                <a:gd name="T28" fmla="*/ 88 w 288"/>
                <a:gd name="T29" fmla="*/ 56 h 573"/>
                <a:gd name="T30" fmla="*/ 75 w 288"/>
                <a:gd name="T31" fmla="*/ 52 h 573"/>
                <a:gd name="T32" fmla="*/ 65 w 288"/>
                <a:gd name="T33" fmla="*/ 46 h 573"/>
                <a:gd name="T34" fmla="*/ 57 w 288"/>
                <a:gd name="T35" fmla="*/ 41 h 573"/>
                <a:gd name="T36" fmla="*/ 51 w 288"/>
                <a:gd name="T37" fmla="*/ 39 h 573"/>
                <a:gd name="T38" fmla="*/ 51 w 288"/>
                <a:gd name="T39" fmla="*/ 38 h 573"/>
                <a:gd name="T40" fmla="*/ 50 w 288"/>
                <a:gd name="T41" fmla="*/ 38 h 573"/>
                <a:gd name="T42" fmla="*/ 50 w 288"/>
                <a:gd name="T43" fmla="*/ 37 h 573"/>
                <a:gd name="T44" fmla="*/ 43 w 288"/>
                <a:gd name="T45" fmla="*/ 28 h 573"/>
                <a:gd name="T46" fmla="*/ 31 w 288"/>
                <a:gd name="T47" fmla="*/ 14 h 573"/>
                <a:gd name="T48" fmla="*/ 16 w 288"/>
                <a:gd name="T49" fmla="*/ 0 h 573"/>
                <a:gd name="T50" fmla="*/ 0 w 288"/>
                <a:gd name="T51" fmla="*/ 9 h 573"/>
                <a:gd name="T52" fmla="*/ 8 w 288"/>
                <a:gd name="T53" fmla="*/ 27 h 573"/>
                <a:gd name="T54" fmla="*/ 21 w 288"/>
                <a:gd name="T55" fmla="*/ 41 h 573"/>
                <a:gd name="T56" fmla="*/ 32 w 288"/>
                <a:gd name="T57" fmla="*/ 55 h 573"/>
                <a:gd name="T58" fmla="*/ 45 w 288"/>
                <a:gd name="T59" fmla="*/ 65 h 573"/>
                <a:gd name="T60" fmla="*/ 59 w 288"/>
                <a:gd name="T61" fmla="*/ 71 h 573"/>
                <a:gd name="T62" fmla="*/ 73 w 288"/>
                <a:gd name="T63" fmla="*/ 80 h 573"/>
                <a:gd name="T64" fmla="*/ 85 w 288"/>
                <a:gd name="T65" fmla="*/ 83 h 573"/>
                <a:gd name="T66" fmla="*/ 96 w 288"/>
                <a:gd name="T67" fmla="*/ 85 h 573"/>
                <a:gd name="T68" fmla="*/ 106 w 288"/>
                <a:gd name="T69" fmla="*/ 88 h 573"/>
                <a:gd name="T70" fmla="*/ 117 w 288"/>
                <a:gd name="T71" fmla="*/ 89 h 573"/>
                <a:gd name="T72" fmla="*/ 125 w 288"/>
                <a:gd name="T73" fmla="*/ 90 h 573"/>
                <a:gd name="T74" fmla="*/ 130 w 288"/>
                <a:gd name="T75" fmla="*/ 88 h 573"/>
                <a:gd name="T76" fmla="*/ 143 w 288"/>
                <a:gd name="T77" fmla="*/ 118 h 573"/>
                <a:gd name="T78" fmla="*/ 148 w 288"/>
                <a:gd name="T79" fmla="*/ 184 h 573"/>
                <a:gd name="T80" fmla="*/ 149 w 288"/>
                <a:gd name="T81" fmla="*/ 255 h 573"/>
                <a:gd name="T82" fmla="*/ 147 w 288"/>
                <a:gd name="T83" fmla="*/ 327 h 573"/>
                <a:gd name="T84" fmla="*/ 143 w 288"/>
                <a:gd name="T85" fmla="*/ 377 h 573"/>
                <a:gd name="T86" fmla="*/ 148 w 288"/>
                <a:gd name="T87" fmla="*/ 409 h 573"/>
                <a:gd name="T88" fmla="*/ 157 w 288"/>
                <a:gd name="T89" fmla="*/ 444 h 573"/>
                <a:gd name="T90" fmla="*/ 168 w 288"/>
                <a:gd name="T91" fmla="*/ 474 h 573"/>
                <a:gd name="T92" fmla="*/ 183 w 288"/>
                <a:gd name="T93" fmla="*/ 503 h 573"/>
                <a:gd name="T94" fmla="*/ 204 w 288"/>
                <a:gd name="T95" fmla="*/ 529 h 573"/>
                <a:gd name="T96" fmla="*/ 227 w 288"/>
                <a:gd name="T97" fmla="*/ 550 h 573"/>
                <a:gd name="T98" fmla="*/ 256 w 288"/>
                <a:gd name="T99" fmla="*/ 566 h 573"/>
                <a:gd name="T100" fmla="*/ 282 w 288"/>
                <a:gd name="T101" fmla="*/ 572 h 573"/>
                <a:gd name="T102" fmla="*/ 287 w 288"/>
                <a:gd name="T103" fmla="*/ 554 h 5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8" h="573">
                  <a:moveTo>
                    <a:pt x="279" y="548"/>
                  </a:moveTo>
                  <a:lnTo>
                    <a:pt x="261" y="539"/>
                  </a:lnTo>
                  <a:lnTo>
                    <a:pt x="244" y="530"/>
                  </a:lnTo>
                  <a:lnTo>
                    <a:pt x="231" y="520"/>
                  </a:lnTo>
                  <a:lnTo>
                    <a:pt x="219" y="507"/>
                  </a:lnTo>
                  <a:lnTo>
                    <a:pt x="209" y="493"/>
                  </a:lnTo>
                  <a:lnTo>
                    <a:pt x="201" y="478"/>
                  </a:lnTo>
                  <a:lnTo>
                    <a:pt x="193" y="461"/>
                  </a:lnTo>
                  <a:lnTo>
                    <a:pt x="186" y="442"/>
                  </a:lnTo>
                  <a:lnTo>
                    <a:pt x="178" y="410"/>
                  </a:lnTo>
                  <a:lnTo>
                    <a:pt x="175" y="380"/>
                  </a:lnTo>
                  <a:lnTo>
                    <a:pt x="175" y="352"/>
                  </a:lnTo>
                  <a:lnTo>
                    <a:pt x="173" y="320"/>
                  </a:lnTo>
                  <a:lnTo>
                    <a:pt x="172" y="288"/>
                  </a:lnTo>
                  <a:lnTo>
                    <a:pt x="172" y="255"/>
                  </a:lnTo>
                  <a:lnTo>
                    <a:pt x="174" y="220"/>
                  </a:lnTo>
                  <a:lnTo>
                    <a:pt x="175" y="186"/>
                  </a:lnTo>
                  <a:lnTo>
                    <a:pt x="175" y="152"/>
                  </a:lnTo>
                  <a:lnTo>
                    <a:pt x="171" y="119"/>
                  </a:lnTo>
                  <a:lnTo>
                    <a:pt x="161" y="88"/>
                  </a:lnTo>
                  <a:lnTo>
                    <a:pt x="147" y="59"/>
                  </a:lnTo>
                  <a:lnTo>
                    <a:pt x="140" y="54"/>
                  </a:lnTo>
                  <a:lnTo>
                    <a:pt x="132" y="54"/>
                  </a:lnTo>
                  <a:lnTo>
                    <a:pt x="126" y="58"/>
                  </a:lnTo>
                  <a:lnTo>
                    <a:pt x="122" y="65"/>
                  </a:lnTo>
                  <a:lnTo>
                    <a:pt x="114" y="63"/>
                  </a:lnTo>
                  <a:lnTo>
                    <a:pt x="107" y="61"/>
                  </a:lnTo>
                  <a:lnTo>
                    <a:pt x="100" y="60"/>
                  </a:lnTo>
                  <a:lnTo>
                    <a:pt x="94" y="58"/>
                  </a:lnTo>
                  <a:lnTo>
                    <a:pt x="88" y="56"/>
                  </a:lnTo>
                  <a:lnTo>
                    <a:pt x="82" y="54"/>
                  </a:lnTo>
                  <a:lnTo>
                    <a:pt x="75" y="52"/>
                  </a:lnTo>
                  <a:lnTo>
                    <a:pt x="68" y="48"/>
                  </a:lnTo>
                  <a:lnTo>
                    <a:pt x="65" y="46"/>
                  </a:lnTo>
                  <a:lnTo>
                    <a:pt x="60" y="44"/>
                  </a:lnTo>
                  <a:lnTo>
                    <a:pt x="57" y="41"/>
                  </a:lnTo>
                  <a:lnTo>
                    <a:pt x="52" y="39"/>
                  </a:lnTo>
                  <a:lnTo>
                    <a:pt x="51" y="39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0" y="38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9" y="36"/>
                  </a:lnTo>
                  <a:lnTo>
                    <a:pt x="43" y="28"/>
                  </a:lnTo>
                  <a:lnTo>
                    <a:pt x="37" y="21"/>
                  </a:lnTo>
                  <a:lnTo>
                    <a:pt x="31" y="14"/>
                  </a:lnTo>
                  <a:lnTo>
                    <a:pt x="26" y="6"/>
                  </a:lnTo>
                  <a:lnTo>
                    <a:pt x="16" y="0"/>
                  </a:lnTo>
                  <a:lnTo>
                    <a:pt x="7" y="1"/>
                  </a:lnTo>
                  <a:lnTo>
                    <a:pt x="0" y="9"/>
                  </a:lnTo>
                  <a:lnTo>
                    <a:pt x="3" y="18"/>
                  </a:lnTo>
                  <a:lnTo>
                    <a:pt x="8" y="27"/>
                  </a:lnTo>
                  <a:lnTo>
                    <a:pt x="15" y="33"/>
                  </a:lnTo>
                  <a:lnTo>
                    <a:pt x="21" y="41"/>
                  </a:lnTo>
                  <a:lnTo>
                    <a:pt x="27" y="50"/>
                  </a:lnTo>
                  <a:lnTo>
                    <a:pt x="32" y="55"/>
                  </a:lnTo>
                  <a:lnTo>
                    <a:pt x="38" y="60"/>
                  </a:lnTo>
                  <a:lnTo>
                    <a:pt x="45" y="65"/>
                  </a:lnTo>
                  <a:lnTo>
                    <a:pt x="52" y="68"/>
                  </a:lnTo>
                  <a:lnTo>
                    <a:pt x="59" y="71"/>
                  </a:lnTo>
                  <a:lnTo>
                    <a:pt x="66" y="76"/>
                  </a:lnTo>
                  <a:lnTo>
                    <a:pt x="73" y="80"/>
                  </a:lnTo>
                  <a:lnTo>
                    <a:pt x="81" y="82"/>
                  </a:lnTo>
                  <a:lnTo>
                    <a:pt x="85" y="83"/>
                  </a:lnTo>
                  <a:lnTo>
                    <a:pt x="91" y="84"/>
                  </a:lnTo>
                  <a:lnTo>
                    <a:pt x="96" y="85"/>
                  </a:lnTo>
                  <a:lnTo>
                    <a:pt x="102" y="86"/>
                  </a:lnTo>
                  <a:lnTo>
                    <a:pt x="106" y="88"/>
                  </a:lnTo>
                  <a:lnTo>
                    <a:pt x="111" y="88"/>
                  </a:lnTo>
                  <a:lnTo>
                    <a:pt x="117" y="89"/>
                  </a:lnTo>
                  <a:lnTo>
                    <a:pt x="121" y="90"/>
                  </a:lnTo>
                  <a:lnTo>
                    <a:pt x="125" y="90"/>
                  </a:lnTo>
                  <a:lnTo>
                    <a:pt x="127" y="90"/>
                  </a:lnTo>
                  <a:lnTo>
                    <a:pt x="130" y="88"/>
                  </a:lnTo>
                  <a:lnTo>
                    <a:pt x="133" y="86"/>
                  </a:lnTo>
                  <a:lnTo>
                    <a:pt x="143" y="118"/>
                  </a:lnTo>
                  <a:lnTo>
                    <a:pt x="148" y="150"/>
                  </a:lnTo>
                  <a:lnTo>
                    <a:pt x="148" y="184"/>
                  </a:lnTo>
                  <a:lnTo>
                    <a:pt x="148" y="219"/>
                  </a:lnTo>
                  <a:lnTo>
                    <a:pt x="149" y="255"/>
                  </a:lnTo>
                  <a:lnTo>
                    <a:pt x="148" y="290"/>
                  </a:lnTo>
                  <a:lnTo>
                    <a:pt x="147" y="327"/>
                  </a:lnTo>
                  <a:lnTo>
                    <a:pt x="144" y="363"/>
                  </a:lnTo>
                  <a:lnTo>
                    <a:pt x="143" y="377"/>
                  </a:lnTo>
                  <a:lnTo>
                    <a:pt x="144" y="392"/>
                  </a:lnTo>
                  <a:lnTo>
                    <a:pt x="148" y="409"/>
                  </a:lnTo>
                  <a:lnTo>
                    <a:pt x="151" y="427"/>
                  </a:lnTo>
                  <a:lnTo>
                    <a:pt x="157" y="444"/>
                  </a:lnTo>
                  <a:lnTo>
                    <a:pt x="161" y="460"/>
                  </a:lnTo>
                  <a:lnTo>
                    <a:pt x="168" y="474"/>
                  </a:lnTo>
                  <a:lnTo>
                    <a:pt x="174" y="486"/>
                  </a:lnTo>
                  <a:lnTo>
                    <a:pt x="183" y="503"/>
                  </a:lnTo>
                  <a:lnTo>
                    <a:pt x="194" y="518"/>
                  </a:lnTo>
                  <a:lnTo>
                    <a:pt x="204" y="529"/>
                  </a:lnTo>
                  <a:lnTo>
                    <a:pt x="214" y="539"/>
                  </a:lnTo>
                  <a:lnTo>
                    <a:pt x="227" y="550"/>
                  </a:lnTo>
                  <a:lnTo>
                    <a:pt x="241" y="558"/>
                  </a:lnTo>
                  <a:lnTo>
                    <a:pt x="256" y="566"/>
                  </a:lnTo>
                  <a:lnTo>
                    <a:pt x="273" y="573"/>
                  </a:lnTo>
                  <a:lnTo>
                    <a:pt x="282" y="572"/>
                  </a:lnTo>
                  <a:lnTo>
                    <a:pt x="288" y="565"/>
                  </a:lnTo>
                  <a:lnTo>
                    <a:pt x="287" y="554"/>
                  </a:lnTo>
                  <a:lnTo>
                    <a:pt x="279" y="5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8" name="Freeform 37"/>
            <p:cNvSpPr>
              <a:spLocks/>
            </p:cNvSpPr>
            <p:nvPr/>
          </p:nvSpPr>
          <p:spPr bwMode="auto">
            <a:xfrm>
              <a:off x="2551" y="1739"/>
              <a:ext cx="126" cy="58"/>
            </a:xfrm>
            <a:custGeom>
              <a:avLst/>
              <a:gdLst>
                <a:gd name="T0" fmla="*/ 12 w 252"/>
                <a:gd name="T1" fmla="*/ 45 h 118"/>
                <a:gd name="T2" fmla="*/ 21 w 252"/>
                <a:gd name="T3" fmla="*/ 45 h 118"/>
                <a:gd name="T4" fmla="*/ 29 w 252"/>
                <a:gd name="T5" fmla="*/ 44 h 118"/>
                <a:gd name="T6" fmla="*/ 38 w 252"/>
                <a:gd name="T7" fmla="*/ 44 h 118"/>
                <a:gd name="T8" fmla="*/ 46 w 252"/>
                <a:gd name="T9" fmla="*/ 43 h 118"/>
                <a:gd name="T10" fmla="*/ 55 w 252"/>
                <a:gd name="T11" fmla="*/ 43 h 118"/>
                <a:gd name="T12" fmla="*/ 63 w 252"/>
                <a:gd name="T13" fmla="*/ 42 h 118"/>
                <a:gd name="T14" fmla="*/ 73 w 252"/>
                <a:gd name="T15" fmla="*/ 42 h 118"/>
                <a:gd name="T16" fmla="*/ 81 w 252"/>
                <a:gd name="T17" fmla="*/ 42 h 118"/>
                <a:gd name="T18" fmla="*/ 88 w 252"/>
                <a:gd name="T19" fmla="*/ 41 h 118"/>
                <a:gd name="T20" fmla="*/ 95 w 252"/>
                <a:gd name="T21" fmla="*/ 40 h 118"/>
                <a:gd name="T22" fmla="*/ 101 w 252"/>
                <a:gd name="T23" fmla="*/ 37 h 118"/>
                <a:gd name="T24" fmla="*/ 108 w 252"/>
                <a:gd name="T25" fmla="*/ 35 h 118"/>
                <a:gd name="T26" fmla="*/ 115 w 252"/>
                <a:gd name="T27" fmla="*/ 33 h 118"/>
                <a:gd name="T28" fmla="*/ 122 w 252"/>
                <a:gd name="T29" fmla="*/ 31 h 118"/>
                <a:gd name="T30" fmla="*/ 129 w 252"/>
                <a:gd name="T31" fmla="*/ 29 h 118"/>
                <a:gd name="T32" fmla="*/ 136 w 252"/>
                <a:gd name="T33" fmla="*/ 28 h 118"/>
                <a:gd name="T34" fmla="*/ 154 w 252"/>
                <a:gd name="T35" fmla="*/ 28 h 118"/>
                <a:gd name="T36" fmla="*/ 171 w 252"/>
                <a:gd name="T37" fmla="*/ 31 h 118"/>
                <a:gd name="T38" fmla="*/ 184 w 252"/>
                <a:gd name="T39" fmla="*/ 40 h 118"/>
                <a:gd name="T40" fmla="*/ 196 w 252"/>
                <a:gd name="T41" fmla="*/ 50 h 118"/>
                <a:gd name="T42" fmla="*/ 205 w 252"/>
                <a:gd name="T43" fmla="*/ 63 h 118"/>
                <a:gd name="T44" fmla="*/ 214 w 252"/>
                <a:gd name="T45" fmla="*/ 76 h 118"/>
                <a:gd name="T46" fmla="*/ 221 w 252"/>
                <a:gd name="T47" fmla="*/ 93 h 118"/>
                <a:gd name="T48" fmla="*/ 228 w 252"/>
                <a:gd name="T49" fmla="*/ 110 h 118"/>
                <a:gd name="T50" fmla="*/ 235 w 252"/>
                <a:gd name="T51" fmla="*/ 117 h 118"/>
                <a:gd name="T52" fmla="*/ 244 w 252"/>
                <a:gd name="T53" fmla="*/ 118 h 118"/>
                <a:gd name="T54" fmla="*/ 251 w 252"/>
                <a:gd name="T55" fmla="*/ 112 h 118"/>
                <a:gd name="T56" fmla="*/ 252 w 252"/>
                <a:gd name="T57" fmla="*/ 103 h 118"/>
                <a:gd name="T58" fmla="*/ 245 w 252"/>
                <a:gd name="T59" fmla="*/ 84 h 118"/>
                <a:gd name="T60" fmla="*/ 237 w 252"/>
                <a:gd name="T61" fmla="*/ 67 h 118"/>
                <a:gd name="T62" fmla="*/ 229 w 252"/>
                <a:gd name="T63" fmla="*/ 51 h 118"/>
                <a:gd name="T64" fmla="*/ 219 w 252"/>
                <a:gd name="T65" fmla="*/ 37 h 118"/>
                <a:gd name="T66" fmla="*/ 207 w 252"/>
                <a:gd name="T67" fmla="*/ 26 h 118"/>
                <a:gd name="T68" fmla="*/ 194 w 252"/>
                <a:gd name="T69" fmla="*/ 15 h 118"/>
                <a:gd name="T70" fmla="*/ 177 w 252"/>
                <a:gd name="T71" fmla="*/ 7 h 118"/>
                <a:gd name="T72" fmla="*/ 158 w 252"/>
                <a:gd name="T73" fmla="*/ 1 h 118"/>
                <a:gd name="T74" fmla="*/ 150 w 252"/>
                <a:gd name="T75" fmla="*/ 0 h 118"/>
                <a:gd name="T76" fmla="*/ 142 w 252"/>
                <a:gd name="T77" fmla="*/ 0 h 118"/>
                <a:gd name="T78" fmla="*/ 134 w 252"/>
                <a:gd name="T79" fmla="*/ 0 h 118"/>
                <a:gd name="T80" fmla="*/ 126 w 252"/>
                <a:gd name="T81" fmla="*/ 3 h 118"/>
                <a:gd name="T82" fmla="*/ 118 w 252"/>
                <a:gd name="T83" fmla="*/ 4 h 118"/>
                <a:gd name="T84" fmla="*/ 110 w 252"/>
                <a:gd name="T85" fmla="*/ 6 h 118"/>
                <a:gd name="T86" fmla="*/ 101 w 252"/>
                <a:gd name="T87" fmla="*/ 8 h 118"/>
                <a:gd name="T88" fmla="*/ 95 w 252"/>
                <a:gd name="T89" fmla="*/ 11 h 118"/>
                <a:gd name="T90" fmla="*/ 85 w 252"/>
                <a:gd name="T91" fmla="*/ 14 h 118"/>
                <a:gd name="T92" fmla="*/ 75 w 252"/>
                <a:gd name="T93" fmla="*/ 15 h 118"/>
                <a:gd name="T94" fmla="*/ 65 w 252"/>
                <a:gd name="T95" fmla="*/ 18 h 118"/>
                <a:gd name="T96" fmla="*/ 53 w 252"/>
                <a:gd name="T97" fmla="*/ 18 h 118"/>
                <a:gd name="T98" fmla="*/ 43 w 252"/>
                <a:gd name="T99" fmla="*/ 19 h 118"/>
                <a:gd name="T100" fmla="*/ 32 w 252"/>
                <a:gd name="T101" fmla="*/ 19 h 118"/>
                <a:gd name="T102" fmla="*/ 22 w 252"/>
                <a:gd name="T103" fmla="*/ 19 h 118"/>
                <a:gd name="T104" fmla="*/ 12 w 252"/>
                <a:gd name="T105" fmla="*/ 20 h 118"/>
                <a:gd name="T106" fmla="*/ 2 w 252"/>
                <a:gd name="T107" fmla="*/ 25 h 118"/>
                <a:gd name="T108" fmla="*/ 0 w 252"/>
                <a:gd name="T109" fmla="*/ 34 h 118"/>
                <a:gd name="T110" fmla="*/ 2 w 252"/>
                <a:gd name="T111" fmla="*/ 42 h 118"/>
                <a:gd name="T112" fmla="*/ 12 w 252"/>
                <a:gd name="T113" fmla="*/ 45 h 118"/>
                <a:gd name="T114" fmla="*/ 12 w 252"/>
                <a:gd name="T115" fmla="*/ 45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2" h="118">
                  <a:moveTo>
                    <a:pt x="12" y="45"/>
                  </a:moveTo>
                  <a:lnTo>
                    <a:pt x="21" y="45"/>
                  </a:lnTo>
                  <a:lnTo>
                    <a:pt x="29" y="44"/>
                  </a:lnTo>
                  <a:lnTo>
                    <a:pt x="38" y="44"/>
                  </a:lnTo>
                  <a:lnTo>
                    <a:pt x="46" y="43"/>
                  </a:lnTo>
                  <a:lnTo>
                    <a:pt x="55" y="43"/>
                  </a:lnTo>
                  <a:lnTo>
                    <a:pt x="63" y="42"/>
                  </a:lnTo>
                  <a:lnTo>
                    <a:pt x="73" y="42"/>
                  </a:lnTo>
                  <a:lnTo>
                    <a:pt x="81" y="42"/>
                  </a:lnTo>
                  <a:lnTo>
                    <a:pt x="88" y="41"/>
                  </a:lnTo>
                  <a:lnTo>
                    <a:pt x="95" y="40"/>
                  </a:lnTo>
                  <a:lnTo>
                    <a:pt x="101" y="37"/>
                  </a:lnTo>
                  <a:lnTo>
                    <a:pt x="108" y="35"/>
                  </a:lnTo>
                  <a:lnTo>
                    <a:pt x="115" y="33"/>
                  </a:lnTo>
                  <a:lnTo>
                    <a:pt x="122" y="31"/>
                  </a:lnTo>
                  <a:lnTo>
                    <a:pt x="129" y="29"/>
                  </a:lnTo>
                  <a:lnTo>
                    <a:pt x="136" y="28"/>
                  </a:lnTo>
                  <a:lnTo>
                    <a:pt x="154" y="28"/>
                  </a:lnTo>
                  <a:lnTo>
                    <a:pt x="171" y="31"/>
                  </a:lnTo>
                  <a:lnTo>
                    <a:pt x="184" y="40"/>
                  </a:lnTo>
                  <a:lnTo>
                    <a:pt x="196" y="50"/>
                  </a:lnTo>
                  <a:lnTo>
                    <a:pt x="205" y="63"/>
                  </a:lnTo>
                  <a:lnTo>
                    <a:pt x="214" y="76"/>
                  </a:lnTo>
                  <a:lnTo>
                    <a:pt x="221" y="93"/>
                  </a:lnTo>
                  <a:lnTo>
                    <a:pt x="228" y="110"/>
                  </a:lnTo>
                  <a:lnTo>
                    <a:pt x="235" y="117"/>
                  </a:lnTo>
                  <a:lnTo>
                    <a:pt x="244" y="118"/>
                  </a:lnTo>
                  <a:lnTo>
                    <a:pt x="251" y="112"/>
                  </a:lnTo>
                  <a:lnTo>
                    <a:pt x="252" y="103"/>
                  </a:lnTo>
                  <a:lnTo>
                    <a:pt x="245" y="84"/>
                  </a:lnTo>
                  <a:lnTo>
                    <a:pt x="237" y="67"/>
                  </a:lnTo>
                  <a:lnTo>
                    <a:pt x="229" y="51"/>
                  </a:lnTo>
                  <a:lnTo>
                    <a:pt x="219" y="37"/>
                  </a:lnTo>
                  <a:lnTo>
                    <a:pt x="207" y="26"/>
                  </a:lnTo>
                  <a:lnTo>
                    <a:pt x="194" y="15"/>
                  </a:lnTo>
                  <a:lnTo>
                    <a:pt x="177" y="7"/>
                  </a:lnTo>
                  <a:lnTo>
                    <a:pt x="158" y="1"/>
                  </a:lnTo>
                  <a:lnTo>
                    <a:pt x="150" y="0"/>
                  </a:lnTo>
                  <a:lnTo>
                    <a:pt x="142" y="0"/>
                  </a:lnTo>
                  <a:lnTo>
                    <a:pt x="134" y="0"/>
                  </a:lnTo>
                  <a:lnTo>
                    <a:pt x="126" y="3"/>
                  </a:lnTo>
                  <a:lnTo>
                    <a:pt x="118" y="4"/>
                  </a:lnTo>
                  <a:lnTo>
                    <a:pt x="110" y="6"/>
                  </a:lnTo>
                  <a:lnTo>
                    <a:pt x="101" y="8"/>
                  </a:lnTo>
                  <a:lnTo>
                    <a:pt x="95" y="11"/>
                  </a:lnTo>
                  <a:lnTo>
                    <a:pt x="85" y="14"/>
                  </a:lnTo>
                  <a:lnTo>
                    <a:pt x="75" y="15"/>
                  </a:lnTo>
                  <a:lnTo>
                    <a:pt x="65" y="18"/>
                  </a:lnTo>
                  <a:lnTo>
                    <a:pt x="53" y="18"/>
                  </a:lnTo>
                  <a:lnTo>
                    <a:pt x="43" y="19"/>
                  </a:lnTo>
                  <a:lnTo>
                    <a:pt x="32" y="19"/>
                  </a:lnTo>
                  <a:lnTo>
                    <a:pt x="22" y="19"/>
                  </a:lnTo>
                  <a:lnTo>
                    <a:pt x="12" y="20"/>
                  </a:lnTo>
                  <a:lnTo>
                    <a:pt x="2" y="25"/>
                  </a:lnTo>
                  <a:lnTo>
                    <a:pt x="0" y="34"/>
                  </a:lnTo>
                  <a:lnTo>
                    <a:pt x="2" y="42"/>
                  </a:lnTo>
                  <a:lnTo>
                    <a:pt x="12" y="45"/>
                  </a:lnTo>
                  <a:lnTo>
                    <a:pt x="12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9" name="Freeform 38"/>
            <p:cNvSpPr>
              <a:spLocks/>
            </p:cNvSpPr>
            <p:nvPr/>
          </p:nvSpPr>
          <p:spPr bwMode="auto">
            <a:xfrm>
              <a:off x="2423" y="1637"/>
              <a:ext cx="268" cy="85"/>
            </a:xfrm>
            <a:custGeom>
              <a:avLst/>
              <a:gdLst>
                <a:gd name="T0" fmla="*/ 520 w 537"/>
                <a:gd name="T1" fmla="*/ 27 h 170"/>
                <a:gd name="T2" fmla="*/ 514 w 537"/>
                <a:gd name="T3" fmla="*/ 18 h 170"/>
                <a:gd name="T4" fmla="*/ 492 w 537"/>
                <a:gd name="T5" fmla="*/ 18 h 170"/>
                <a:gd name="T6" fmla="*/ 463 w 537"/>
                <a:gd name="T7" fmla="*/ 17 h 170"/>
                <a:gd name="T8" fmla="*/ 433 w 537"/>
                <a:gd name="T9" fmla="*/ 15 h 170"/>
                <a:gd name="T10" fmla="*/ 404 w 537"/>
                <a:gd name="T11" fmla="*/ 12 h 170"/>
                <a:gd name="T12" fmla="*/ 374 w 537"/>
                <a:gd name="T13" fmla="*/ 7 h 170"/>
                <a:gd name="T14" fmla="*/ 345 w 537"/>
                <a:gd name="T15" fmla="*/ 4 h 170"/>
                <a:gd name="T16" fmla="*/ 315 w 537"/>
                <a:gd name="T17" fmla="*/ 2 h 170"/>
                <a:gd name="T18" fmla="*/ 285 w 537"/>
                <a:gd name="T19" fmla="*/ 0 h 170"/>
                <a:gd name="T20" fmla="*/ 254 w 537"/>
                <a:gd name="T21" fmla="*/ 0 h 170"/>
                <a:gd name="T22" fmla="*/ 223 w 537"/>
                <a:gd name="T23" fmla="*/ 0 h 170"/>
                <a:gd name="T24" fmla="*/ 192 w 537"/>
                <a:gd name="T25" fmla="*/ 0 h 170"/>
                <a:gd name="T26" fmla="*/ 160 w 537"/>
                <a:gd name="T27" fmla="*/ 0 h 170"/>
                <a:gd name="T28" fmla="*/ 129 w 537"/>
                <a:gd name="T29" fmla="*/ 0 h 170"/>
                <a:gd name="T30" fmla="*/ 99 w 537"/>
                <a:gd name="T31" fmla="*/ 3 h 170"/>
                <a:gd name="T32" fmla="*/ 68 w 537"/>
                <a:gd name="T33" fmla="*/ 7 h 170"/>
                <a:gd name="T34" fmla="*/ 38 w 537"/>
                <a:gd name="T35" fmla="*/ 15 h 170"/>
                <a:gd name="T36" fmla="*/ 23 w 537"/>
                <a:gd name="T37" fmla="*/ 20 h 170"/>
                <a:gd name="T38" fmla="*/ 22 w 537"/>
                <a:gd name="T39" fmla="*/ 20 h 170"/>
                <a:gd name="T40" fmla="*/ 22 w 537"/>
                <a:gd name="T41" fmla="*/ 19 h 170"/>
                <a:gd name="T42" fmla="*/ 22 w 537"/>
                <a:gd name="T43" fmla="*/ 19 h 170"/>
                <a:gd name="T44" fmla="*/ 15 w 537"/>
                <a:gd name="T45" fmla="*/ 12 h 170"/>
                <a:gd name="T46" fmla="*/ 0 w 537"/>
                <a:gd name="T47" fmla="*/ 21 h 170"/>
                <a:gd name="T48" fmla="*/ 8 w 537"/>
                <a:gd name="T49" fmla="*/ 50 h 170"/>
                <a:gd name="T50" fmla="*/ 26 w 537"/>
                <a:gd name="T51" fmla="*/ 86 h 170"/>
                <a:gd name="T52" fmla="*/ 45 w 537"/>
                <a:gd name="T53" fmla="*/ 119 h 170"/>
                <a:gd name="T54" fmla="*/ 69 w 537"/>
                <a:gd name="T55" fmla="*/ 150 h 170"/>
                <a:gd name="T56" fmla="*/ 93 w 537"/>
                <a:gd name="T57" fmla="*/ 170 h 170"/>
                <a:gd name="T58" fmla="*/ 104 w 537"/>
                <a:gd name="T59" fmla="*/ 157 h 170"/>
                <a:gd name="T60" fmla="*/ 90 w 537"/>
                <a:gd name="T61" fmla="*/ 135 h 170"/>
                <a:gd name="T62" fmla="*/ 72 w 537"/>
                <a:gd name="T63" fmla="*/ 111 h 170"/>
                <a:gd name="T64" fmla="*/ 56 w 537"/>
                <a:gd name="T65" fmla="*/ 86 h 170"/>
                <a:gd name="T66" fmla="*/ 41 w 537"/>
                <a:gd name="T67" fmla="*/ 58 h 170"/>
                <a:gd name="T68" fmla="*/ 63 w 537"/>
                <a:gd name="T69" fmla="*/ 34 h 170"/>
                <a:gd name="T70" fmla="*/ 120 w 537"/>
                <a:gd name="T71" fmla="*/ 23 h 170"/>
                <a:gd name="T72" fmla="*/ 179 w 537"/>
                <a:gd name="T73" fmla="*/ 21 h 170"/>
                <a:gd name="T74" fmla="*/ 239 w 537"/>
                <a:gd name="T75" fmla="*/ 23 h 170"/>
                <a:gd name="T76" fmla="*/ 299 w 537"/>
                <a:gd name="T77" fmla="*/ 29 h 170"/>
                <a:gd name="T78" fmla="*/ 360 w 537"/>
                <a:gd name="T79" fmla="*/ 36 h 170"/>
                <a:gd name="T80" fmla="*/ 420 w 537"/>
                <a:gd name="T81" fmla="*/ 42 h 170"/>
                <a:gd name="T82" fmla="*/ 478 w 537"/>
                <a:gd name="T83" fmla="*/ 43 h 170"/>
                <a:gd name="T84" fmla="*/ 508 w 537"/>
                <a:gd name="T85" fmla="*/ 42 h 170"/>
                <a:gd name="T86" fmla="*/ 510 w 537"/>
                <a:gd name="T87" fmla="*/ 41 h 170"/>
                <a:gd name="T88" fmla="*/ 501 w 537"/>
                <a:gd name="T89" fmla="*/ 52 h 170"/>
                <a:gd name="T90" fmla="*/ 488 w 537"/>
                <a:gd name="T91" fmla="*/ 75 h 170"/>
                <a:gd name="T92" fmla="*/ 475 w 537"/>
                <a:gd name="T93" fmla="*/ 103 h 170"/>
                <a:gd name="T94" fmla="*/ 459 w 537"/>
                <a:gd name="T95" fmla="*/ 131 h 170"/>
                <a:gd name="T96" fmla="*/ 447 w 537"/>
                <a:gd name="T97" fmla="*/ 154 h 170"/>
                <a:gd name="T98" fmla="*/ 463 w 537"/>
                <a:gd name="T99" fmla="*/ 163 h 170"/>
                <a:gd name="T100" fmla="*/ 480 w 537"/>
                <a:gd name="T101" fmla="*/ 145 h 170"/>
                <a:gd name="T102" fmla="*/ 495 w 537"/>
                <a:gd name="T103" fmla="*/ 118 h 170"/>
                <a:gd name="T104" fmla="*/ 508 w 537"/>
                <a:gd name="T105" fmla="*/ 90 h 170"/>
                <a:gd name="T106" fmla="*/ 526 w 537"/>
                <a:gd name="T107" fmla="*/ 64 h 170"/>
                <a:gd name="T108" fmla="*/ 537 w 537"/>
                <a:gd name="T109" fmla="*/ 42 h 170"/>
                <a:gd name="T110" fmla="*/ 527 w 537"/>
                <a:gd name="T111" fmla="*/ 33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7" h="170">
                  <a:moveTo>
                    <a:pt x="519" y="33"/>
                  </a:moveTo>
                  <a:lnTo>
                    <a:pt x="520" y="27"/>
                  </a:lnTo>
                  <a:lnTo>
                    <a:pt x="518" y="21"/>
                  </a:lnTo>
                  <a:lnTo>
                    <a:pt x="514" y="18"/>
                  </a:lnTo>
                  <a:lnTo>
                    <a:pt x="507" y="17"/>
                  </a:lnTo>
                  <a:lnTo>
                    <a:pt x="492" y="18"/>
                  </a:lnTo>
                  <a:lnTo>
                    <a:pt x="477" y="18"/>
                  </a:lnTo>
                  <a:lnTo>
                    <a:pt x="463" y="17"/>
                  </a:lnTo>
                  <a:lnTo>
                    <a:pt x="448" y="17"/>
                  </a:lnTo>
                  <a:lnTo>
                    <a:pt x="433" y="15"/>
                  </a:lnTo>
                  <a:lnTo>
                    <a:pt x="419" y="13"/>
                  </a:lnTo>
                  <a:lnTo>
                    <a:pt x="404" y="12"/>
                  </a:lnTo>
                  <a:lnTo>
                    <a:pt x="389" y="10"/>
                  </a:lnTo>
                  <a:lnTo>
                    <a:pt x="374" y="7"/>
                  </a:lnTo>
                  <a:lnTo>
                    <a:pt x="360" y="6"/>
                  </a:lnTo>
                  <a:lnTo>
                    <a:pt x="345" y="4"/>
                  </a:lnTo>
                  <a:lnTo>
                    <a:pt x="330" y="3"/>
                  </a:lnTo>
                  <a:lnTo>
                    <a:pt x="315" y="2"/>
                  </a:lnTo>
                  <a:lnTo>
                    <a:pt x="300" y="0"/>
                  </a:lnTo>
                  <a:lnTo>
                    <a:pt x="285" y="0"/>
                  </a:lnTo>
                  <a:lnTo>
                    <a:pt x="270" y="0"/>
                  </a:lnTo>
                  <a:lnTo>
                    <a:pt x="254" y="0"/>
                  </a:lnTo>
                  <a:lnTo>
                    <a:pt x="239" y="2"/>
                  </a:lnTo>
                  <a:lnTo>
                    <a:pt x="223" y="0"/>
                  </a:lnTo>
                  <a:lnTo>
                    <a:pt x="207" y="0"/>
                  </a:lnTo>
                  <a:lnTo>
                    <a:pt x="192" y="0"/>
                  </a:lnTo>
                  <a:lnTo>
                    <a:pt x="175" y="0"/>
                  </a:lnTo>
                  <a:lnTo>
                    <a:pt x="160" y="0"/>
                  </a:lnTo>
                  <a:lnTo>
                    <a:pt x="146" y="0"/>
                  </a:lnTo>
                  <a:lnTo>
                    <a:pt x="129" y="0"/>
                  </a:lnTo>
                  <a:lnTo>
                    <a:pt x="114" y="2"/>
                  </a:lnTo>
                  <a:lnTo>
                    <a:pt x="99" y="3"/>
                  </a:lnTo>
                  <a:lnTo>
                    <a:pt x="83" y="5"/>
                  </a:lnTo>
                  <a:lnTo>
                    <a:pt x="68" y="7"/>
                  </a:lnTo>
                  <a:lnTo>
                    <a:pt x="53" y="11"/>
                  </a:lnTo>
                  <a:lnTo>
                    <a:pt x="38" y="15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15" y="12"/>
                  </a:lnTo>
                  <a:lnTo>
                    <a:pt x="6" y="14"/>
                  </a:lnTo>
                  <a:lnTo>
                    <a:pt x="0" y="21"/>
                  </a:lnTo>
                  <a:lnTo>
                    <a:pt x="0" y="32"/>
                  </a:lnTo>
                  <a:lnTo>
                    <a:pt x="8" y="50"/>
                  </a:lnTo>
                  <a:lnTo>
                    <a:pt x="16" y="68"/>
                  </a:lnTo>
                  <a:lnTo>
                    <a:pt x="26" y="86"/>
                  </a:lnTo>
                  <a:lnTo>
                    <a:pt x="35" y="102"/>
                  </a:lnTo>
                  <a:lnTo>
                    <a:pt x="45" y="119"/>
                  </a:lnTo>
                  <a:lnTo>
                    <a:pt x="57" y="134"/>
                  </a:lnTo>
                  <a:lnTo>
                    <a:pt x="69" y="150"/>
                  </a:lnTo>
                  <a:lnTo>
                    <a:pt x="83" y="165"/>
                  </a:lnTo>
                  <a:lnTo>
                    <a:pt x="93" y="170"/>
                  </a:lnTo>
                  <a:lnTo>
                    <a:pt x="101" y="165"/>
                  </a:lnTo>
                  <a:lnTo>
                    <a:pt x="104" y="157"/>
                  </a:lnTo>
                  <a:lnTo>
                    <a:pt x="101" y="147"/>
                  </a:lnTo>
                  <a:lnTo>
                    <a:pt x="90" y="135"/>
                  </a:lnTo>
                  <a:lnTo>
                    <a:pt x="81" y="124"/>
                  </a:lnTo>
                  <a:lnTo>
                    <a:pt x="72" y="111"/>
                  </a:lnTo>
                  <a:lnTo>
                    <a:pt x="64" y="98"/>
                  </a:lnTo>
                  <a:lnTo>
                    <a:pt x="56" y="86"/>
                  </a:lnTo>
                  <a:lnTo>
                    <a:pt x="48" y="72"/>
                  </a:lnTo>
                  <a:lnTo>
                    <a:pt x="41" y="58"/>
                  </a:lnTo>
                  <a:lnTo>
                    <a:pt x="34" y="43"/>
                  </a:lnTo>
                  <a:lnTo>
                    <a:pt x="63" y="34"/>
                  </a:lnTo>
                  <a:lnTo>
                    <a:pt x="91" y="28"/>
                  </a:lnTo>
                  <a:lnTo>
                    <a:pt x="120" y="23"/>
                  </a:lnTo>
                  <a:lnTo>
                    <a:pt x="150" y="21"/>
                  </a:lnTo>
                  <a:lnTo>
                    <a:pt x="179" y="21"/>
                  </a:lnTo>
                  <a:lnTo>
                    <a:pt x="209" y="21"/>
                  </a:lnTo>
                  <a:lnTo>
                    <a:pt x="239" y="23"/>
                  </a:lnTo>
                  <a:lnTo>
                    <a:pt x="269" y="26"/>
                  </a:lnTo>
                  <a:lnTo>
                    <a:pt x="299" y="29"/>
                  </a:lnTo>
                  <a:lnTo>
                    <a:pt x="330" y="33"/>
                  </a:lnTo>
                  <a:lnTo>
                    <a:pt x="360" y="36"/>
                  </a:lnTo>
                  <a:lnTo>
                    <a:pt x="390" y="40"/>
                  </a:lnTo>
                  <a:lnTo>
                    <a:pt x="420" y="42"/>
                  </a:lnTo>
                  <a:lnTo>
                    <a:pt x="448" y="43"/>
                  </a:lnTo>
                  <a:lnTo>
                    <a:pt x="478" y="43"/>
                  </a:lnTo>
                  <a:lnTo>
                    <a:pt x="507" y="42"/>
                  </a:lnTo>
                  <a:lnTo>
                    <a:pt x="508" y="42"/>
                  </a:lnTo>
                  <a:lnTo>
                    <a:pt x="508" y="41"/>
                  </a:lnTo>
                  <a:lnTo>
                    <a:pt x="510" y="41"/>
                  </a:lnTo>
                  <a:lnTo>
                    <a:pt x="510" y="41"/>
                  </a:lnTo>
                  <a:lnTo>
                    <a:pt x="501" y="52"/>
                  </a:lnTo>
                  <a:lnTo>
                    <a:pt x="495" y="64"/>
                  </a:lnTo>
                  <a:lnTo>
                    <a:pt x="488" y="75"/>
                  </a:lnTo>
                  <a:lnTo>
                    <a:pt x="482" y="88"/>
                  </a:lnTo>
                  <a:lnTo>
                    <a:pt x="475" y="103"/>
                  </a:lnTo>
                  <a:lnTo>
                    <a:pt x="467" y="117"/>
                  </a:lnTo>
                  <a:lnTo>
                    <a:pt x="459" y="131"/>
                  </a:lnTo>
                  <a:lnTo>
                    <a:pt x="450" y="145"/>
                  </a:lnTo>
                  <a:lnTo>
                    <a:pt x="447" y="154"/>
                  </a:lnTo>
                  <a:lnTo>
                    <a:pt x="454" y="162"/>
                  </a:lnTo>
                  <a:lnTo>
                    <a:pt x="463" y="163"/>
                  </a:lnTo>
                  <a:lnTo>
                    <a:pt x="472" y="158"/>
                  </a:lnTo>
                  <a:lnTo>
                    <a:pt x="480" y="145"/>
                  </a:lnTo>
                  <a:lnTo>
                    <a:pt x="488" y="132"/>
                  </a:lnTo>
                  <a:lnTo>
                    <a:pt x="495" y="118"/>
                  </a:lnTo>
                  <a:lnTo>
                    <a:pt x="501" y="104"/>
                  </a:lnTo>
                  <a:lnTo>
                    <a:pt x="508" y="90"/>
                  </a:lnTo>
                  <a:lnTo>
                    <a:pt x="516" y="77"/>
                  </a:lnTo>
                  <a:lnTo>
                    <a:pt x="526" y="64"/>
                  </a:lnTo>
                  <a:lnTo>
                    <a:pt x="535" y="50"/>
                  </a:lnTo>
                  <a:lnTo>
                    <a:pt x="537" y="42"/>
                  </a:lnTo>
                  <a:lnTo>
                    <a:pt x="534" y="36"/>
                  </a:lnTo>
                  <a:lnTo>
                    <a:pt x="527" y="33"/>
                  </a:lnTo>
                  <a:lnTo>
                    <a:pt x="519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0" name="Freeform 39"/>
            <p:cNvSpPr>
              <a:spLocks/>
            </p:cNvSpPr>
            <p:nvPr/>
          </p:nvSpPr>
          <p:spPr bwMode="auto">
            <a:xfrm>
              <a:off x="2692" y="1583"/>
              <a:ext cx="166" cy="140"/>
            </a:xfrm>
            <a:custGeom>
              <a:avLst/>
              <a:gdLst>
                <a:gd name="T0" fmla="*/ 303 w 331"/>
                <a:gd name="T1" fmla="*/ 20 h 280"/>
                <a:gd name="T2" fmla="*/ 269 w 331"/>
                <a:gd name="T3" fmla="*/ 10 h 280"/>
                <a:gd name="T4" fmla="*/ 233 w 331"/>
                <a:gd name="T5" fmla="*/ 5 h 280"/>
                <a:gd name="T6" fmla="*/ 196 w 331"/>
                <a:gd name="T7" fmla="*/ 1 h 280"/>
                <a:gd name="T8" fmla="*/ 159 w 331"/>
                <a:gd name="T9" fmla="*/ 0 h 280"/>
                <a:gd name="T10" fmla="*/ 123 w 331"/>
                <a:gd name="T11" fmla="*/ 0 h 280"/>
                <a:gd name="T12" fmla="*/ 86 w 331"/>
                <a:gd name="T13" fmla="*/ 1 h 280"/>
                <a:gd name="T14" fmla="*/ 49 w 331"/>
                <a:gd name="T15" fmla="*/ 5 h 280"/>
                <a:gd name="T16" fmla="*/ 30 w 331"/>
                <a:gd name="T17" fmla="*/ 6 h 280"/>
                <a:gd name="T18" fmla="*/ 28 w 331"/>
                <a:gd name="T19" fmla="*/ 6 h 280"/>
                <a:gd name="T20" fmla="*/ 21 w 331"/>
                <a:gd name="T21" fmla="*/ 6 h 280"/>
                <a:gd name="T22" fmla="*/ 12 w 331"/>
                <a:gd name="T23" fmla="*/ 9 h 280"/>
                <a:gd name="T24" fmla="*/ 6 w 331"/>
                <a:gd name="T25" fmla="*/ 29 h 280"/>
                <a:gd name="T26" fmla="*/ 0 w 331"/>
                <a:gd name="T27" fmla="*/ 55 h 280"/>
                <a:gd name="T28" fmla="*/ 9 w 331"/>
                <a:gd name="T29" fmla="*/ 85 h 280"/>
                <a:gd name="T30" fmla="*/ 20 w 331"/>
                <a:gd name="T31" fmla="*/ 117 h 280"/>
                <a:gd name="T32" fmla="*/ 34 w 331"/>
                <a:gd name="T33" fmla="*/ 146 h 280"/>
                <a:gd name="T34" fmla="*/ 45 w 331"/>
                <a:gd name="T35" fmla="*/ 178 h 280"/>
                <a:gd name="T36" fmla="*/ 55 w 331"/>
                <a:gd name="T37" fmla="*/ 209 h 280"/>
                <a:gd name="T38" fmla="*/ 65 w 331"/>
                <a:gd name="T39" fmla="*/ 240 h 280"/>
                <a:gd name="T40" fmla="*/ 78 w 331"/>
                <a:gd name="T41" fmla="*/ 263 h 280"/>
                <a:gd name="T42" fmla="*/ 95 w 331"/>
                <a:gd name="T43" fmla="*/ 258 h 280"/>
                <a:gd name="T44" fmla="*/ 89 w 331"/>
                <a:gd name="T45" fmla="*/ 234 h 280"/>
                <a:gd name="T46" fmla="*/ 80 w 331"/>
                <a:gd name="T47" fmla="*/ 204 h 280"/>
                <a:gd name="T48" fmla="*/ 70 w 331"/>
                <a:gd name="T49" fmla="*/ 175 h 280"/>
                <a:gd name="T50" fmla="*/ 60 w 331"/>
                <a:gd name="T51" fmla="*/ 145 h 280"/>
                <a:gd name="T52" fmla="*/ 50 w 331"/>
                <a:gd name="T53" fmla="*/ 119 h 280"/>
                <a:gd name="T54" fmla="*/ 40 w 331"/>
                <a:gd name="T55" fmla="*/ 98 h 280"/>
                <a:gd name="T56" fmla="*/ 30 w 331"/>
                <a:gd name="T57" fmla="*/ 70 h 280"/>
                <a:gd name="T58" fmla="*/ 29 w 331"/>
                <a:gd name="T59" fmla="*/ 46 h 280"/>
                <a:gd name="T60" fmla="*/ 48 w 331"/>
                <a:gd name="T61" fmla="*/ 30 h 280"/>
                <a:gd name="T62" fmla="*/ 80 w 331"/>
                <a:gd name="T63" fmla="*/ 28 h 280"/>
                <a:gd name="T64" fmla="*/ 113 w 331"/>
                <a:gd name="T65" fmla="*/ 25 h 280"/>
                <a:gd name="T66" fmla="*/ 148 w 331"/>
                <a:gd name="T67" fmla="*/ 24 h 280"/>
                <a:gd name="T68" fmla="*/ 182 w 331"/>
                <a:gd name="T69" fmla="*/ 24 h 280"/>
                <a:gd name="T70" fmla="*/ 216 w 331"/>
                <a:gd name="T71" fmla="*/ 25 h 280"/>
                <a:gd name="T72" fmla="*/ 249 w 331"/>
                <a:gd name="T73" fmla="*/ 30 h 280"/>
                <a:gd name="T74" fmla="*/ 280 w 331"/>
                <a:gd name="T75" fmla="*/ 38 h 280"/>
                <a:gd name="T76" fmla="*/ 298 w 331"/>
                <a:gd name="T77" fmla="*/ 44 h 280"/>
                <a:gd name="T78" fmla="*/ 302 w 331"/>
                <a:gd name="T79" fmla="*/ 45 h 280"/>
                <a:gd name="T80" fmla="*/ 305 w 331"/>
                <a:gd name="T81" fmla="*/ 46 h 280"/>
                <a:gd name="T82" fmla="*/ 303 w 331"/>
                <a:gd name="T83" fmla="*/ 46 h 280"/>
                <a:gd name="T84" fmla="*/ 302 w 331"/>
                <a:gd name="T85" fmla="*/ 57 h 280"/>
                <a:gd name="T86" fmla="*/ 299 w 331"/>
                <a:gd name="T87" fmla="*/ 74 h 280"/>
                <a:gd name="T88" fmla="*/ 287 w 331"/>
                <a:gd name="T89" fmla="*/ 93 h 280"/>
                <a:gd name="T90" fmla="*/ 270 w 331"/>
                <a:gd name="T91" fmla="*/ 121 h 280"/>
                <a:gd name="T92" fmla="*/ 257 w 331"/>
                <a:gd name="T93" fmla="*/ 170 h 280"/>
                <a:gd name="T94" fmla="*/ 247 w 331"/>
                <a:gd name="T95" fmla="*/ 234 h 280"/>
                <a:gd name="T96" fmla="*/ 249 w 331"/>
                <a:gd name="T97" fmla="*/ 277 h 280"/>
                <a:gd name="T98" fmla="*/ 268 w 331"/>
                <a:gd name="T99" fmla="*/ 277 h 280"/>
                <a:gd name="T100" fmla="*/ 271 w 331"/>
                <a:gd name="T101" fmla="*/ 238 h 280"/>
                <a:gd name="T102" fmla="*/ 279 w 331"/>
                <a:gd name="T103" fmla="*/ 172 h 280"/>
                <a:gd name="T104" fmla="*/ 297 w 331"/>
                <a:gd name="T105" fmla="*/ 129 h 280"/>
                <a:gd name="T106" fmla="*/ 309 w 331"/>
                <a:gd name="T107" fmla="*/ 104 h 280"/>
                <a:gd name="T108" fmla="*/ 321 w 331"/>
                <a:gd name="T109" fmla="*/ 80 h 280"/>
                <a:gd name="T110" fmla="*/ 329 w 331"/>
                <a:gd name="T111" fmla="*/ 52 h 280"/>
                <a:gd name="T112" fmla="*/ 330 w 331"/>
                <a:gd name="T113" fmla="*/ 32 h 280"/>
                <a:gd name="T114" fmla="*/ 325 w 331"/>
                <a:gd name="T115" fmla="*/ 2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31" h="280">
                  <a:moveTo>
                    <a:pt x="321" y="25"/>
                  </a:moveTo>
                  <a:lnTo>
                    <a:pt x="303" y="20"/>
                  </a:lnTo>
                  <a:lnTo>
                    <a:pt x="286" y="15"/>
                  </a:lnTo>
                  <a:lnTo>
                    <a:pt x="269" y="10"/>
                  </a:lnTo>
                  <a:lnTo>
                    <a:pt x="250" y="7"/>
                  </a:lnTo>
                  <a:lnTo>
                    <a:pt x="233" y="5"/>
                  </a:lnTo>
                  <a:lnTo>
                    <a:pt x="215" y="2"/>
                  </a:lnTo>
                  <a:lnTo>
                    <a:pt x="196" y="1"/>
                  </a:lnTo>
                  <a:lnTo>
                    <a:pt x="178" y="0"/>
                  </a:lnTo>
                  <a:lnTo>
                    <a:pt x="159" y="0"/>
                  </a:lnTo>
                  <a:lnTo>
                    <a:pt x="141" y="0"/>
                  </a:lnTo>
                  <a:lnTo>
                    <a:pt x="123" y="0"/>
                  </a:lnTo>
                  <a:lnTo>
                    <a:pt x="104" y="1"/>
                  </a:lnTo>
                  <a:lnTo>
                    <a:pt x="86" y="1"/>
                  </a:lnTo>
                  <a:lnTo>
                    <a:pt x="67" y="4"/>
                  </a:lnTo>
                  <a:lnTo>
                    <a:pt x="49" y="5"/>
                  </a:lnTo>
                  <a:lnTo>
                    <a:pt x="32" y="6"/>
                  </a:lnTo>
                  <a:lnTo>
                    <a:pt x="30" y="6"/>
                  </a:lnTo>
                  <a:lnTo>
                    <a:pt x="29" y="6"/>
                  </a:lnTo>
                  <a:lnTo>
                    <a:pt x="28" y="6"/>
                  </a:lnTo>
                  <a:lnTo>
                    <a:pt x="27" y="7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2" y="9"/>
                  </a:lnTo>
                  <a:lnTo>
                    <a:pt x="10" y="15"/>
                  </a:lnTo>
                  <a:lnTo>
                    <a:pt x="6" y="29"/>
                  </a:lnTo>
                  <a:lnTo>
                    <a:pt x="3" y="42"/>
                  </a:lnTo>
                  <a:lnTo>
                    <a:pt x="0" y="55"/>
                  </a:lnTo>
                  <a:lnTo>
                    <a:pt x="3" y="69"/>
                  </a:lnTo>
                  <a:lnTo>
                    <a:pt x="9" y="85"/>
                  </a:lnTo>
                  <a:lnTo>
                    <a:pt x="14" y="102"/>
                  </a:lnTo>
                  <a:lnTo>
                    <a:pt x="20" y="117"/>
                  </a:lnTo>
                  <a:lnTo>
                    <a:pt x="27" y="131"/>
                  </a:lnTo>
                  <a:lnTo>
                    <a:pt x="34" y="146"/>
                  </a:lnTo>
                  <a:lnTo>
                    <a:pt x="40" y="161"/>
                  </a:lnTo>
                  <a:lnTo>
                    <a:pt x="45" y="178"/>
                  </a:lnTo>
                  <a:lnTo>
                    <a:pt x="50" y="193"/>
                  </a:lnTo>
                  <a:lnTo>
                    <a:pt x="55" y="209"/>
                  </a:lnTo>
                  <a:lnTo>
                    <a:pt x="60" y="224"/>
                  </a:lnTo>
                  <a:lnTo>
                    <a:pt x="65" y="240"/>
                  </a:lnTo>
                  <a:lnTo>
                    <a:pt x="71" y="255"/>
                  </a:lnTo>
                  <a:lnTo>
                    <a:pt x="78" y="263"/>
                  </a:lnTo>
                  <a:lnTo>
                    <a:pt x="88" y="264"/>
                  </a:lnTo>
                  <a:lnTo>
                    <a:pt x="95" y="258"/>
                  </a:lnTo>
                  <a:lnTo>
                    <a:pt x="95" y="249"/>
                  </a:lnTo>
                  <a:lnTo>
                    <a:pt x="89" y="234"/>
                  </a:lnTo>
                  <a:lnTo>
                    <a:pt x="85" y="219"/>
                  </a:lnTo>
                  <a:lnTo>
                    <a:pt x="80" y="204"/>
                  </a:lnTo>
                  <a:lnTo>
                    <a:pt x="75" y="189"/>
                  </a:lnTo>
                  <a:lnTo>
                    <a:pt x="70" y="175"/>
                  </a:lnTo>
                  <a:lnTo>
                    <a:pt x="65" y="160"/>
                  </a:lnTo>
                  <a:lnTo>
                    <a:pt x="60" y="145"/>
                  </a:lnTo>
                  <a:lnTo>
                    <a:pt x="55" y="130"/>
                  </a:lnTo>
                  <a:lnTo>
                    <a:pt x="50" y="119"/>
                  </a:lnTo>
                  <a:lnTo>
                    <a:pt x="44" y="108"/>
                  </a:lnTo>
                  <a:lnTo>
                    <a:pt x="40" y="98"/>
                  </a:lnTo>
                  <a:lnTo>
                    <a:pt x="35" y="87"/>
                  </a:lnTo>
                  <a:lnTo>
                    <a:pt x="30" y="70"/>
                  </a:lnTo>
                  <a:lnTo>
                    <a:pt x="28" y="58"/>
                  </a:lnTo>
                  <a:lnTo>
                    <a:pt x="29" y="46"/>
                  </a:lnTo>
                  <a:lnTo>
                    <a:pt x="32" y="31"/>
                  </a:lnTo>
                  <a:lnTo>
                    <a:pt x="48" y="30"/>
                  </a:lnTo>
                  <a:lnTo>
                    <a:pt x="64" y="29"/>
                  </a:lnTo>
                  <a:lnTo>
                    <a:pt x="80" y="28"/>
                  </a:lnTo>
                  <a:lnTo>
                    <a:pt x="97" y="27"/>
                  </a:lnTo>
                  <a:lnTo>
                    <a:pt x="113" y="25"/>
                  </a:lnTo>
                  <a:lnTo>
                    <a:pt x="131" y="24"/>
                  </a:lnTo>
                  <a:lnTo>
                    <a:pt x="148" y="24"/>
                  </a:lnTo>
                  <a:lnTo>
                    <a:pt x="165" y="23"/>
                  </a:lnTo>
                  <a:lnTo>
                    <a:pt x="182" y="24"/>
                  </a:lnTo>
                  <a:lnTo>
                    <a:pt x="200" y="24"/>
                  </a:lnTo>
                  <a:lnTo>
                    <a:pt x="216" y="25"/>
                  </a:lnTo>
                  <a:lnTo>
                    <a:pt x="233" y="28"/>
                  </a:lnTo>
                  <a:lnTo>
                    <a:pt x="249" y="30"/>
                  </a:lnTo>
                  <a:lnTo>
                    <a:pt x="265" y="34"/>
                  </a:lnTo>
                  <a:lnTo>
                    <a:pt x="280" y="38"/>
                  </a:lnTo>
                  <a:lnTo>
                    <a:pt x="295" y="43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2" y="45"/>
                  </a:lnTo>
                  <a:lnTo>
                    <a:pt x="305" y="45"/>
                  </a:lnTo>
                  <a:lnTo>
                    <a:pt x="305" y="46"/>
                  </a:lnTo>
                  <a:lnTo>
                    <a:pt x="305" y="46"/>
                  </a:lnTo>
                  <a:lnTo>
                    <a:pt x="303" y="46"/>
                  </a:lnTo>
                  <a:lnTo>
                    <a:pt x="303" y="47"/>
                  </a:lnTo>
                  <a:lnTo>
                    <a:pt x="302" y="57"/>
                  </a:lnTo>
                  <a:lnTo>
                    <a:pt x="301" y="66"/>
                  </a:lnTo>
                  <a:lnTo>
                    <a:pt x="299" y="74"/>
                  </a:lnTo>
                  <a:lnTo>
                    <a:pt x="295" y="81"/>
                  </a:lnTo>
                  <a:lnTo>
                    <a:pt x="287" y="93"/>
                  </a:lnTo>
                  <a:lnTo>
                    <a:pt x="278" y="107"/>
                  </a:lnTo>
                  <a:lnTo>
                    <a:pt x="270" y="121"/>
                  </a:lnTo>
                  <a:lnTo>
                    <a:pt x="264" y="136"/>
                  </a:lnTo>
                  <a:lnTo>
                    <a:pt x="257" y="170"/>
                  </a:lnTo>
                  <a:lnTo>
                    <a:pt x="252" y="202"/>
                  </a:lnTo>
                  <a:lnTo>
                    <a:pt x="247" y="234"/>
                  </a:lnTo>
                  <a:lnTo>
                    <a:pt x="246" y="268"/>
                  </a:lnTo>
                  <a:lnTo>
                    <a:pt x="249" y="277"/>
                  </a:lnTo>
                  <a:lnTo>
                    <a:pt x="259" y="280"/>
                  </a:lnTo>
                  <a:lnTo>
                    <a:pt x="268" y="277"/>
                  </a:lnTo>
                  <a:lnTo>
                    <a:pt x="271" y="268"/>
                  </a:lnTo>
                  <a:lnTo>
                    <a:pt x="271" y="238"/>
                  </a:lnTo>
                  <a:lnTo>
                    <a:pt x="273" y="204"/>
                  </a:lnTo>
                  <a:lnTo>
                    <a:pt x="279" y="172"/>
                  </a:lnTo>
                  <a:lnTo>
                    <a:pt x="290" y="143"/>
                  </a:lnTo>
                  <a:lnTo>
                    <a:pt x="297" y="129"/>
                  </a:lnTo>
                  <a:lnTo>
                    <a:pt x="303" y="117"/>
                  </a:lnTo>
                  <a:lnTo>
                    <a:pt x="309" y="104"/>
                  </a:lnTo>
                  <a:lnTo>
                    <a:pt x="315" y="91"/>
                  </a:lnTo>
                  <a:lnTo>
                    <a:pt x="321" y="80"/>
                  </a:lnTo>
                  <a:lnTo>
                    <a:pt x="325" y="67"/>
                  </a:lnTo>
                  <a:lnTo>
                    <a:pt x="329" y="52"/>
                  </a:lnTo>
                  <a:lnTo>
                    <a:pt x="331" y="37"/>
                  </a:lnTo>
                  <a:lnTo>
                    <a:pt x="330" y="32"/>
                  </a:lnTo>
                  <a:lnTo>
                    <a:pt x="328" y="29"/>
                  </a:lnTo>
                  <a:lnTo>
                    <a:pt x="325" y="27"/>
                  </a:lnTo>
                  <a:lnTo>
                    <a:pt x="321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1" name="Freeform 40"/>
            <p:cNvSpPr>
              <a:spLocks/>
            </p:cNvSpPr>
            <p:nvPr/>
          </p:nvSpPr>
          <p:spPr bwMode="auto">
            <a:xfrm>
              <a:off x="2383" y="1705"/>
              <a:ext cx="505" cy="43"/>
            </a:xfrm>
            <a:custGeom>
              <a:avLst/>
              <a:gdLst>
                <a:gd name="T0" fmla="*/ 996 w 1010"/>
                <a:gd name="T1" fmla="*/ 22 h 88"/>
                <a:gd name="T2" fmla="*/ 925 w 1010"/>
                <a:gd name="T3" fmla="*/ 16 h 88"/>
                <a:gd name="T4" fmla="*/ 863 w 1010"/>
                <a:gd name="T5" fmla="*/ 20 h 88"/>
                <a:gd name="T6" fmla="*/ 820 w 1010"/>
                <a:gd name="T7" fmla="*/ 12 h 88"/>
                <a:gd name="T8" fmla="*/ 789 w 1010"/>
                <a:gd name="T9" fmla="*/ 14 h 88"/>
                <a:gd name="T10" fmla="*/ 760 w 1010"/>
                <a:gd name="T11" fmla="*/ 14 h 88"/>
                <a:gd name="T12" fmla="*/ 726 w 1010"/>
                <a:gd name="T13" fmla="*/ 7 h 88"/>
                <a:gd name="T14" fmla="*/ 684 w 1010"/>
                <a:gd name="T15" fmla="*/ 14 h 88"/>
                <a:gd name="T16" fmla="*/ 646 w 1010"/>
                <a:gd name="T17" fmla="*/ 6 h 88"/>
                <a:gd name="T18" fmla="*/ 608 w 1010"/>
                <a:gd name="T19" fmla="*/ 7 h 88"/>
                <a:gd name="T20" fmla="*/ 568 w 1010"/>
                <a:gd name="T21" fmla="*/ 16 h 88"/>
                <a:gd name="T22" fmla="*/ 532 w 1010"/>
                <a:gd name="T23" fmla="*/ 8 h 88"/>
                <a:gd name="T24" fmla="*/ 489 w 1010"/>
                <a:gd name="T25" fmla="*/ 13 h 88"/>
                <a:gd name="T26" fmla="*/ 447 w 1010"/>
                <a:gd name="T27" fmla="*/ 20 h 88"/>
                <a:gd name="T28" fmla="*/ 409 w 1010"/>
                <a:gd name="T29" fmla="*/ 16 h 88"/>
                <a:gd name="T30" fmla="*/ 352 w 1010"/>
                <a:gd name="T31" fmla="*/ 6 h 88"/>
                <a:gd name="T32" fmla="*/ 282 w 1010"/>
                <a:gd name="T33" fmla="*/ 3 h 88"/>
                <a:gd name="T34" fmla="*/ 199 w 1010"/>
                <a:gd name="T35" fmla="*/ 13 h 88"/>
                <a:gd name="T36" fmla="*/ 134 w 1010"/>
                <a:gd name="T37" fmla="*/ 11 h 88"/>
                <a:gd name="T38" fmla="*/ 94 w 1010"/>
                <a:gd name="T39" fmla="*/ 6 h 88"/>
                <a:gd name="T40" fmla="*/ 52 w 1010"/>
                <a:gd name="T41" fmla="*/ 19 h 88"/>
                <a:gd name="T42" fmla="*/ 4 w 1010"/>
                <a:gd name="T43" fmla="*/ 22 h 88"/>
                <a:gd name="T44" fmla="*/ 4 w 1010"/>
                <a:gd name="T45" fmla="*/ 44 h 88"/>
                <a:gd name="T46" fmla="*/ 1 w 1010"/>
                <a:gd name="T47" fmla="*/ 67 h 88"/>
                <a:gd name="T48" fmla="*/ 14 w 1010"/>
                <a:gd name="T49" fmla="*/ 88 h 88"/>
                <a:gd name="T50" fmla="*/ 28 w 1010"/>
                <a:gd name="T51" fmla="*/ 67 h 88"/>
                <a:gd name="T52" fmla="*/ 29 w 1010"/>
                <a:gd name="T53" fmla="*/ 46 h 88"/>
                <a:gd name="T54" fmla="*/ 45 w 1010"/>
                <a:gd name="T55" fmla="*/ 48 h 88"/>
                <a:gd name="T56" fmla="*/ 71 w 1010"/>
                <a:gd name="T57" fmla="*/ 43 h 88"/>
                <a:gd name="T58" fmla="*/ 112 w 1010"/>
                <a:gd name="T59" fmla="*/ 36 h 88"/>
                <a:gd name="T60" fmla="*/ 168 w 1010"/>
                <a:gd name="T61" fmla="*/ 40 h 88"/>
                <a:gd name="T62" fmla="*/ 244 w 1010"/>
                <a:gd name="T63" fmla="*/ 37 h 88"/>
                <a:gd name="T64" fmla="*/ 320 w 1010"/>
                <a:gd name="T65" fmla="*/ 31 h 88"/>
                <a:gd name="T66" fmla="*/ 400 w 1010"/>
                <a:gd name="T67" fmla="*/ 41 h 88"/>
                <a:gd name="T68" fmla="*/ 480 w 1010"/>
                <a:gd name="T69" fmla="*/ 43 h 88"/>
                <a:gd name="T70" fmla="*/ 533 w 1010"/>
                <a:gd name="T71" fmla="*/ 38 h 88"/>
                <a:gd name="T72" fmla="*/ 567 w 1010"/>
                <a:gd name="T73" fmla="*/ 46 h 88"/>
                <a:gd name="T74" fmla="*/ 613 w 1010"/>
                <a:gd name="T75" fmla="*/ 34 h 88"/>
                <a:gd name="T76" fmla="*/ 655 w 1010"/>
                <a:gd name="T77" fmla="*/ 35 h 88"/>
                <a:gd name="T78" fmla="*/ 688 w 1010"/>
                <a:gd name="T79" fmla="*/ 46 h 88"/>
                <a:gd name="T80" fmla="*/ 712 w 1010"/>
                <a:gd name="T81" fmla="*/ 36 h 88"/>
                <a:gd name="T82" fmla="*/ 734 w 1010"/>
                <a:gd name="T83" fmla="*/ 33 h 88"/>
                <a:gd name="T84" fmla="*/ 759 w 1010"/>
                <a:gd name="T85" fmla="*/ 43 h 88"/>
                <a:gd name="T86" fmla="*/ 791 w 1010"/>
                <a:gd name="T87" fmla="*/ 41 h 88"/>
                <a:gd name="T88" fmla="*/ 826 w 1010"/>
                <a:gd name="T89" fmla="*/ 40 h 88"/>
                <a:gd name="T90" fmla="*/ 859 w 1010"/>
                <a:gd name="T91" fmla="*/ 44 h 88"/>
                <a:gd name="T92" fmla="*/ 895 w 1010"/>
                <a:gd name="T93" fmla="*/ 46 h 88"/>
                <a:gd name="T94" fmla="*/ 936 w 1010"/>
                <a:gd name="T95" fmla="*/ 41 h 88"/>
                <a:gd name="T96" fmla="*/ 978 w 1010"/>
                <a:gd name="T97" fmla="*/ 43 h 88"/>
                <a:gd name="T98" fmla="*/ 992 w 1010"/>
                <a:gd name="T99" fmla="*/ 80 h 88"/>
                <a:gd name="T100" fmla="*/ 1008 w 1010"/>
                <a:gd name="T101" fmla="*/ 4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010" h="88">
                  <a:moveTo>
                    <a:pt x="1006" y="31"/>
                  </a:moveTo>
                  <a:lnTo>
                    <a:pt x="1004" y="28"/>
                  </a:lnTo>
                  <a:lnTo>
                    <a:pt x="1002" y="26"/>
                  </a:lnTo>
                  <a:lnTo>
                    <a:pt x="999" y="23"/>
                  </a:lnTo>
                  <a:lnTo>
                    <a:pt x="996" y="22"/>
                  </a:lnTo>
                  <a:lnTo>
                    <a:pt x="981" y="19"/>
                  </a:lnTo>
                  <a:lnTo>
                    <a:pt x="968" y="16"/>
                  </a:lnTo>
                  <a:lnTo>
                    <a:pt x="953" y="15"/>
                  </a:lnTo>
                  <a:lnTo>
                    <a:pt x="939" y="15"/>
                  </a:lnTo>
                  <a:lnTo>
                    <a:pt x="925" y="16"/>
                  </a:lnTo>
                  <a:lnTo>
                    <a:pt x="910" y="16"/>
                  </a:lnTo>
                  <a:lnTo>
                    <a:pt x="896" y="19"/>
                  </a:lnTo>
                  <a:lnTo>
                    <a:pt x="880" y="20"/>
                  </a:lnTo>
                  <a:lnTo>
                    <a:pt x="872" y="21"/>
                  </a:lnTo>
                  <a:lnTo>
                    <a:pt x="863" y="20"/>
                  </a:lnTo>
                  <a:lnTo>
                    <a:pt x="855" y="20"/>
                  </a:lnTo>
                  <a:lnTo>
                    <a:pt x="845" y="18"/>
                  </a:lnTo>
                  <a:lnTo>
                    <a:pt x="837" y="15"/>
                  </a:lnTo>
                  <a:lnTo>
                    <a:pt x="828" y="14"/>
                  </a:lnTo>
                  <a:lnTo>
                    <a:pt x="820" y="12"/>
                  </a:lnTo>
                  <a:lnTo>
                    <a:pt x="812" y="10"/>
                  </a:lnTo>
                  <a:lnTo>
                    <a:pt x="806" y="10"/>
                  </a:lnTo>
                  <a:lnTo>
                    <a:pt x="800" y="10"/>
                  </a:lnTo>
                  <a:lnTo>
                    <a:pt x="795" y="12"/>
                  </a:lnTo>
                  <a:lnTo>
                    <a:pt x="789" y="14"/>
                  </a:lnTo>
                  <a:lnTo>
                    <a:pt x="783" y="16"/>
                  </a:lnTo>
                  <a:lnTo>
                    <a:pt x="777" y="18"/>
                  </a:lnTo>
                  <a:lnTo>
                    <a:pt x="773" y="19"/>
                  </a:lnTo>
                  <a:lnTo>
                    <a:pt x="768" y="18"/>
                  </a:lnTo>
                  <a:lnTo>
                    <a:pt x="760" y="14"/>
                  </a:lnTo>
                  <a:lnTo>
                    <a:pt x="752" y="12"/>
                  </a:lnTo>
                  <a:lnTo>
                    <a:pt x="745" y="10"/>
                  </a:lnTo>
                  <a:lnTo>
                    <a:pt x="739" y="7"/>
                  </a:lnTo>
                  <a:lnTo>
                    <a:pt x="733" y="7"/>
                  </a:lnTo>
                  <a:lnTo>
                    <a:pt x="726" y="7"/>
                  </a:lnTo>
                  <a:lnTo>
                    <a:pt x="719" y="8"/>
                  </a:lnTo>
                  <a:lnTo>
                    <a:pt x="711" y="11"/>
                  </a:lnTo>
                  <a:lnTo>
                    <a:pt x="700" y="14"/>
                  </a:lnTo>
                  <a:lnTo>
                    <a:pt x="691" y="15"/>
                  </a:lnTo>
                  <a:lnTo>
                    <a:pt x="684" y="14"/>
                  </a:lnTo>
                  <a:lnTo>
                    <a:pt x="677" y="13"/>
                  </a:lnTo>
                  <a:lnTo>
                    <a:pt x="671" y="11"/>
                  </a:lnTo>
                  <a:lnTo>
                    <a:pt x="665" y="8"/>
                  </a:lnTo>
                  <a:lnTo>
                    <a:pt x="655" y="6"/>
                  </a:lnTo>
                  <a:lnTo>
                    <a:pt x="646" y="6"/>
                  </a:lnTo>
                  <a:lnTo>
                    <a:pt x="638" y="6"/>
                  </a:lnTo>
                  <a:lnTo>
                    <a:pt x="631" y="6"/>
                  </a:lnTo>
                  <a:lnTo>
                    <a:pt x="623" y="6"/>
                  </a:lnTo>
                  <a:lnTo>
                    <a:pt x="616" y="7"/>
                  </a:lnTo>
                  <a:lnTo>
                    <a:pt x="608" y="7"/>
                  </a:lnTo>
                  <a:lnTo>
                    <a:pt x="601" y="10"/>
                  </a:lnTo>
                  <a:lnTo>
                    <a:pt x="593" y="11"/>
                  </a:lnTo>
                  <a:lnTo>
                    <a:pt x="586" y="13"/>
                  </a:lnTo>
                  <a:lnTo>
                    <a:pt x="576" y="15"/>
                  </a:lnTo>
                  <a:lnTo>
                    <a:pt x="568" y="16"/>
                  </a:lnTo>
                  <a:lnTo>
                    <a:pt x="561" y="15"/>
                  </a:lnTo>
                  <a:lnTo>
                    <a:pt x="554" y="13"/>
                  </a:lnTo>
                  <a:lnTo>
                    <a:pt x="547" y="12"/>
                  </a:lnTo>
                  <a:lnTo>
                    <a:pt x="540" y="10"/>
                  </a:lnTo>
                  <a:lnTo>
                    <a:pt x="532" y="8"/>
                  </a:lnTo>
                  <a:lnTo>
                    <a:pt x="523" y="7"/>
                  </a:lnTo>
                  <a:lnTo>
                    <a:pt x="515" y="7"/>
                  </a:lnTo>
                  <a:lnTo>
                    <a:pt x="506" y="10"/>
                  </a:lnTo>
                  <a:lnTo>
                    <a:pt x="498" y="11"/>
                  </a:lnTo>
                  <a:lnTo>
                    <a:pt x="489" y="13"/>
                  </a:lnTo>
                  <a:lnTo>
                    <a:pt x="480" y="16"/>
                  </a:lnTo>
                  <a:lnTo>
                    <a:pt x="472" y="18"/>
                  </a:lnTo>
                  <a:lnTo>
                    <a:pt x="463" y="20"/>
                  </a:lnTo>
                  <a:lnTo>
                    <a:pt x="455" y="20"/>
                  </a:lnTo>
                  <a:lnTo>
                    <a:pt x="447" y="20"/>
                  </a:lnTo>
                  <a:lnTo>
                    <a:pt x="440" y="20"/>
                  </a:lnTo>
                  <a:lnTo>
                    <a:pt x="432" y="19"/>
                  </a:lnTo>
                  <a:lnTo>
                    <a:pt x="424" y="19"/>
                  </a:lnTo>
                  <a:lnTo>
                    <a:pt x="416" y="18"/>
                  </a:lnTo>
                  <a:lnTo>
                    <a:pt x="409" y="16"/>
                  </a:lnTo>
                  <a:lnTo>
                    <a:pt x="401" y="15"/>
                  </a:lnTo>
                  <a:lnTo>
                    <a:pt x="394" y="14"/>
                  </a:lnTo>
                  <a:lnTo>
                    <a:pt x="381" y="12"/>
                  </a:lnTo>
                  <a:lnTo>
                    <a:pt x="367" y="10"/>
                  </a:lnTo>
                  <a:lnTo>
                    <a:pt x="352" y="6"/>
                  </a:lnTo>
                  <a:lnTo>
                    <a:pt x="337" y="4"/>
                  </a:lnTo>
                  <a:lnTo>
                    <a:pt x="322" y="1"/>
                  </a:lnTo>
                  <a:lnTo>
                    <a:pt x="307" y="0"/>
                  </a:lnTo>
                  <a:lnTo>
                    <a:pt x="294" y="1"/>
                  </a:lnTo>
                  <a:lnTo>
                    <a:pt x="282" y="3"/>
                  </a:lnTo>
                  <a:lnTo>
                    <a:pt x="266" y="6"/>
                  </a:lnTo>
                  <a:lnTo>
                    <a:pt x="249" y="8"/>
                  </a:lnTo>
                  <a:lnTo>
                    <a:pt x="233" y="11"/>
                  </a:lnTo>
                  <a:lnTo>
                    <a:pt x="215" y="12"/>
                  </a:lnTo>
                  <a:lnTo>
                    <a:pt x="199" y="13"/>
                  </a:lnTo>
                  <a:lnTo>
                    <a:pt x="182" y="13"/>
                  </a:lnTo>
                  <a:lnTo>
                    <a:pt x="166" y="13"/>
                  </a:lnTo>
                  <a:lnTo>
                    <a:pt x="148" y="13"/>
                  </a:lnTo>
                  <a:lnTo>
                    <a:pt x="142" y="12"/>
                  </a:lnTo>
                  <a:lnTo>
                    <a:pt x="134" y="11"/>
                  </a:lnTo>
                  <a:lnTo>
                    <a:pt x="125" y="10"/>
                  </a:lnTo>
                  <a:lnTo>
                    <a:pt x="117" y="7"/>
                  </a:lnTo>
                  <a:lnTo>
                    <a:pt x="109" y="6"/>
                  </a:lnTo>
                  <a:lnTo>
                    <a:pt x="102" y="6"/>
                  </a:lnTo>
                  <a:lnTo>
                    <a:pt x="94" y="6"/>
                  </a:lnTo>
                  <a:lnTo>
                    <a:pt x="89" y="7"/>
                  </a:lnTo>
                  <a:lnTo>
                    <a:pt x="78" y="12"/>
                  </a:lnTo>
                  <a:lnTo>
                    <a:pt x="69" y="15"/>
                  </a:lnTo>
                  <a:lnTo>
                    <a:pt x="60" y="18"/>
                  </a:lnTo>
                  <a:lnTo>
                    <a:pt x="52" y="19"/>
                  </a:lnTo>
                  <a:lnTo>
                    <a:pt x="43" y="20"/>
                  </a:lnTo>
                  <a:lnTo>
                    <a:pt x="33" y="21"/>
                  </a:lnTo>
                  <a:lnTo>
                    <a:pt x="24" y="21"/>
                  </a:lnTo>
                  <a:lnTo>
                    <a:pt x="13" y="20"/>
                  </a:lnTo>
                  <a:lnTo>
                    <a:pt x="4" y="22"/>
                  </a:lnTo>
                  <a:lnTo>
                    <a:pt x="0" y="28"/>
                  </a:lnTo>
                  <a:lnTo>
                    <a:pt x="0" y="35"/>
                  </a:lnTo>
                  <a:lnTo>
                    <a:pt x="4" y="42"/>
                  </a:lnTo>
                  <a:lnTo>
                    <a:pt x="4" y="43"/>
                  </a:lnTo>
                  <a:lnTo>
                    <a:pt x="4" y="44"/>
                  </a:lnTo>
                  <a:lnTo>
                    <a:pt x="3" y="46"/>
                  </a:lnTo>
                  <a:lnTo>
                    <a:pt x="3" y="48"/>
                  </a:lnTo>
                  <a:lnTo>
                    <a:pt x="2" y="53"/>
                  </a:lnTo>
                  <a:lnTo>
                    <a:pt x="2" y="60"/>
                  </a:lnTo>
                  <a:lnTo>
                    <a:pt x="1" y="67"/>
                  </a:lnTo>
                  <a:lnTo>
                    <a:pt x="0" y="74"/>
                  </a:lnTo>
                  <a:lnTo>
                    <a:pt x="1" y="79"/>
                  </a:lnTo>
                  <a:lnTo>
                    <a:pt x="4" y="83"/>
                  </a:lnTo>
                  <a:lnTo>
                    <a:pt x="9" y="87"/>
                  </a:lnTo>
                  <a:lnTo>
                    <a:pt x="14" y="88"/>
                  </a:lnTo>
                  <a:lnTo>
                    <a:pt x="18" y="87"/>
                  </a:lnTo>
                  <a:lnTo>
                    <a:pt x="22" y="83"/>
                  </a:lnTo>
                  <a:lnTo>
                    <a:pt x="25" y="79"/>
                  </a:lnTo>
                  <a:lnTo>
                    <a:pt x="26" y="74"/>
                  </a:lnTo>
                  <a:lnTo>
                    <a:pt x="28" y="67"/>
                  </a:lnTo>
                  <a:lnTo>
                    <a:pt x="28" y="60"/>
                  </a:lnTo>
                  <a:lnTo>
                    <a:pt x="28" y="53"/>
                  </a:lnTo>
                  <a:lnTo>
                    <a:pt x="29" y="48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34" y="48"/>
                  </a:lnTo>
                  <a:lnTo>
                    <a:pt x="39" y="48"/>
                  </a:lnTo>
                  <a:lnTo>
                    <a:pt x="45" y="48"/>
                  </a:lnTo>
                  <a:lnTo>
                    <a:pt x="51" y="48"/>
                  </a:lnTo>
                  <a:lnTo>
                    <a:pt x="55" y="48"/>
                  </a:lnTo>
                  <a:lnTo>
                    <a:pt x="61" y="46"/>
                  </a:lnTo>
                  <a:lnTo>
                    <a:pt x="66" y="45"/>
                  </a:lnTo>
                  <a:lnTo>
                    <a:pt x="71" y="43"/>
                  </a:lnTo>
                  <a:lnTo>
                    <a:pt x="81" y="40"/>
                  </a:lnTo>
                  <a:lnTo>
                    <a:pt x="89" y="37"/>
                  </a:lnTo>
                  <a:lnTo>
                    <a:pt x="97" y="37"/>
                  </a:lnTo>
                  <a:lnTo>
                    <a:pt x="105" y="36"/>
                  </a:lnTo>
                  <a:lnTo>
                    <a:pt x="112" y="36"/>
                  </a:lnTo>
                  <a:lnTo>
                    <a:pt x="120" y="37"/>
                  </a:lnTo>
                  <a:lnTo>
                    <a:pt x="129" y="38"/>
                  </a:lnTo>
                  <a:lnTo>
                    <a:pt x="138" y="38"/>
                  </a:lnTo>
                  <a:lnTo>
                    <a:pt x="153" y="38"/>
                  </a:lnTo>
                  <a:lnTo>
                    <a:pt x="168" y="40"/>
                  </a:lnTo>
                  <a:lnTo>
                    <a:pt x="183" y="40"/>
                  </a:lnTo>
                  <a:lnTo>
                    <a:pt x="198" y="40"/>
                  </a:lnTo>
                  <a:lnTo>
                    <a:pt x="214" y="40"/>
                  </a:lnTo>
                  <a:lnTo>
                    <a:pt x="229" y="38"/>
                  </a:lnTo>
                  <a:lnTo>
                    <a:pt x="244" y="37"/>
                  </a:lnTo>
                  <a:lnTo>
                    <a:pt x="258" y="35"/>
                  </a:lnTo>
                  <a:lnTo>
                    <a:pt x="274" y="33"/>
                  </a:lnTo>
                  <a:lnTo>
                    <a:pt x="289" y="30"/>
                  </a:lnTo>
                  <a:lnTo>
                    <a:pt x="305" y="30"/>
                  </a:lnTo>
                  <a:lnTo>
                    <a:pt x="320" y="31"/>
                  </a:lnTo>
                  <a:lnTo>
                    <a:pt x="336" y="33"/>
                  </a:lnTo>
                  <a:lnTo>
                    <a:pt x="352" y="34"/>
                  </a:lnTo>
                  <a:lnTo>
                    <a:pt x="369" y="36"/>
                  </a:lnTo>
                  <a:lnTo>
                    <a:pt x="385" y="38"/>
                  </a:lnTo>
                  <a:lnTo>
                    <a:pt x="400" y="41"/>
                  </a:lnTo>
                  <a:lnTo>
                    <a:pt x="416" y="42"/>
                  </a:lnTo>
                  <a:lnTo>
                    <a:pt x="432" y="44"/>
                  </a:lnTo>
                  <a:lnTo>
                    <a:pt x="448" y="44"/>
                  </a:lnTo>
                  <a:lnTo>
                    <a:pt x="464" y="44"/>
                  </a:lnTo>
                  <a:lnTo>
                    <a:pt x="480" y="43"/>
                  </a:lnTo>
                  <a:lnTo>
                    <a:pt x="495" y="41"/>
                  </a:lnTo>
                  <a:lnTo>
                    <a:pt x="511" y="37"/>
                  </a:lnTo>
                  <a:lnTo>
                    <a:pt x="518" y="36"/>
                  </a:lnTo>
                  <a:lnTo>
                    <a:pt x="526" y="36"/>
                  </a:lnTo>
                  <a:lnTo>
                    <a:pt x="533" y="38"/>
                  </a:lnTo>
                  <a:lnTo>
                    <a:pt x="540" y="42"/>
                  </a:lnTo>
                  <a:lnTo>
                    <a:pt x="547" y="44"/>
                  </a:lnTo>
                  <a:lnTo>
                    <a:pt x="554" y="46"/>
                  </a:lnTo>
                  <a:lnTo>
                    <a:pt x="560" y="48"/>
                  </a:lnTo>
                  <a:lnTo>
                    <a:pt x="567" y="46"/>
                  </a:lnTo>
                  <a:lnTo>
                    <a:pt x="576" y="43"/>
                  </a:lnTo>
                  <a:lnTo>
                    <a:pt x="585" y="41"/>
                  </a:lnTo>
                  <a:lnTo>
                    <a:pt x="594" y="38"/>
                  </a:lnTo>
                  <a:lnTo>
                    <a:pt x="603" y="36"/>
                  </a:lnTo>
                  <a:lnTo>
                    <a:pt x="613" y="34"/>
                  </a:lnTo>
                  <a:lnTo>
                    <a:pt x="622" y="33"/>
                  </a:lnTo>
                  <a:lnTo>
                    <a:pt x="631" y="33"/>
                  </a:lnTo>
                  <a:lnTo>
                    <a:pt x="642" y="31"/>
                  </a:lnTo>
                  <a:lnTo>
                    <a:pt x="648" y="33"/>
                  </a:lnTo>
                  <a:lnTo>
                    <a:pt x="655" y="35"/>
                  </a:lnTo>
                  <a:lnTo>
                    <a:pt x="661" y="37"/>
                  </a:lnTo>
                  <a:lnTo>
                    <a:pt x="668" y="41"/>
                  </a:lnTo>
                  <a:lnTo>
                    <a:pt x="675" y="44"/>
                  </a:lnTo>
                  <a:lnTo>
                    <a:pt x="681" y="46"/>
                  </a:lnTo>
                  <a:lnTo>
                    <a:pt x="688" y="46"/>
                  </a:lnTo>
                  <a:lnTo>
                    <a:pt x="694" y="45"/>
                  </a:lnTo>
                  <a:lnTo>
                    <a:pt x="698" y="44"/>
                  </a:lnTo>
                  <a:lnTo>
                    <a:pt x="701" y="42"/>
                  </a:lnTo>
                  <a:lnTo>
                    <a:pt x="706" y="38"/>
                  </a:lnTo>
                  <a:lnTo>
                    <a:pt x="712" y="36"/>
                  </a:lnTo>
                  <a:lnTo>
                    <a:pt x="718" y="34"/>
                  </a:lnTo>
                  <a:lnTo>
                    <a:pt x="722" y="33"/>
                  </a:lnTo>
                  <a:lnTo>
                    <a:pt x="726" y="31"/>
                  </a:lnTo>
                  <a:lnTo>
                    <a:pt x="729" y="31"/>
                  </a:lnTo>
                  <a:lnTo>
                    <a:pt x="734" y="33"/>
                  </a:lnTo>
                  <a:lnTo>
                    <a:pt x="738" y="35"/>
                  </a:lnTo>
                  <a:lnTo>
                    <a:pt x="744" y="37"/>
                  </a:lnTo>
                  <a:lnTo>
                    <a:pt x="749" y="40"/>
                  </a:lnTo>
                  <a:lnTo>
                    <a:pt x="754" y="41"/>
                  </a:lnTo>
                  <a:lnTo>
                    <a:pt x="759" y="43"/>
                  </a:lnTo>
                  <a:lnTo>
                    <a:pt x="765" y="44"/>
                  </a:lnTo>
                  <a:lnTo>
                    <a:pt x="769" y="44"/>
                  </a:lnTo>
                  <a:lnTo>
                    <a:pt x="777" y="44"/>
                  </a:lnTo>
                  <a:lnTo>
                    <a:pt x="784" y="43"/>
                  </a:lnTo>
                  <a:lnTo>
                    <a:pt x="791" y="41"/>
                  </a:lnTo>
                  <a:lnTo>
                    <a:pt x="797" y="40"/>
                  </a:lnTo>
                  <a:lnTo>
                    <a:pt x="804" y="38"/>
                  </a:lnTo>
                  <a:lnTo>
                    <a:pt x="810" y="38"/>
                  </a:lnTo>
                  <a:lnTo>
                    <a:pt x="818" y="38"/>
                  </a:lnTo>
                  <a:lnTo>
                    <a:pt x="826" y="40"/>
                  </a:lnTo>
                  <a:lnTo>
                    <a:pt x="833" y="41"/>
                  </a:lnTo>
                  <a:lnTo>
                    <a:pt x="838" y="42"/>
                  </a:lnTo>
                  <a:lnTo>
                    <a:pt x="845" y="43"/>
                  </a:lnTo>
                  <a:lnTo>
                    <a:pt x="852" y="44"/>
                  </a:lnTo>
                  <a:lnTo>
                    <a:pt x="859" y="44"/>
                  </a:lnTo>
                  <a:lnTo>
                    <a:pt x="866" y="45"/>
                  </a:lnTo>
                  <a:lnTo>
                    <a:pt x="873" y="45"/>
                  </a:lnTo>
                  <a:lnTo>
                    <a:pt x="880" y="46"/>
                  </a:lnTo>
                  <a:lnTo>
                    <a:pt x="888" y="46"/>
                  </a:lnTo>
                  <a:lnTo>
                    <a:pt x="895" y="46"/>
                  </a:lnTo>
                  <a:lnTo>
                    <a:pt x="903" y="45"/>
                  </a:lnTo>
                  <a:lnTo>
                    <a:pt x="912" y="44"/>
                  </a:lnTo>
                  <a:lnTo>
                    <a:pt x="920" y="43"/>
                  </a:lnTo>
                  <a:lnTo>
                    <a:pt x="928" y="41"/>
                  </a:lnTo>
                  <a:lnTo>
                    <a:pt x="936" y="41"/>
                  </a:lnTo>
                  <a:lnTo>
                    <a:pt x="944" y="40"/>
                  </a:lnTo>
                  <a:lnTo>
                    <a:pt x="957" y="38"/>
                  </a:lnTo>
                  <a:lnTo>
                    <a:pt x="966" y="38"/>
                  </a:lnTo>
                  <a:lnTo>
                    <a:pt x="973" y="40"/>
                  </a:lnTo>
                  <a:lnTo>
                    <a:pt x="978" y="43"/>
                  </a:lnTo>
                  <a:lnTo>
                    <a:pt x="981" y="46"/>
                  </a:lnTo>
                  <a:lnTo>
                    <a:pt x="984" y="53"/>
                  </a:lnTo>
                  <a:lnTo>
                    <a:pt x="986" y="61"/>
                  </a:lnTo>
                  <a:lnTo>
                    <a:pt x="987" y="72"/>
                  </a:lnTo>
                  <a:lnTo>
                    <a:pt x="992" y="80"/>
                  </a:lnTo>
                  <a:lnTo>
                    <a:pt x="1001" y="80"/>
                  </a:lnTo>
                  <a:lnTo>
                    <a:pt x="1008" y="75"/>
                  </a:lnTo>
                  <a:lnTo>
                    <a:pt x="1010" y="65"/>
                  </a:lnTo>
                  <a:lnTo>
                    <a:pt x="1009" y="57"/>
                  </a:lnTo>
                  <a:lnTo>
                    <a:pt x="1008" y="48"/>
                  </a:lnTo>
                  <a:lnTo>
                    <a:pt x="1007" y="40"/>
                  </a:lnTo>
                  <a:lnTo>
                    <a:pt x="1006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2" name="Freeform 41"/>
            <p:cNvSpPr>
              <a:spLocks/>
            </p:cNvSpPr>
            <p:nvPr/>
          </p:nvSpPr>
          <p:spPr bwMode="auto">
            <a:xfrm>
              <a:off x="2382" y="1733"/>
              <a:ext cx="231" cy="20"/>
            </a:xfrm>
            <a:custGeom>
              <a:avLst/>
              <a:gdLst>
                <a:gd name="T0" fmla="*/ 11 w 462"/>
                <a:gd name="T1" fmla="*/ 39 h 39"/>
                <a:gd name="T2" fmla="*/ 39 w 462"/>
                <a:gd name="T3" fmla="*/ 38 h 39"/>
                <a:gd name="T4" fmla="*/ 67 w 462"/>
                <a:gd name="T5" fmla="*/ 37 h 39"/>
                <a:gd name="T6" fmla="*/ 94 w 462"/>
                <a:gd name="T7" fmla="*/ 36 h 39"/>
                <a:gd name="T8" fmla="*/ 122 w 462"/>
                <a:gd name="T9" fmla="*/ 36 h 39"/>
                <a:gd name="T10" fmla="*/ 148 w 462"/>
                <a:gd name="T11" fmla="*/ 35 h 39"/>
                <a:gd name="T12" fmla="*/ 176 w 462"/>
                <a:gd name="T13" fmla="*/ 33 h 39"/>
                <a:gd name="T14" fmla="*/ 204 w 462"/>
                <a:gd name="T15" fmla="*/ 32 h 39"/>
                <a:gd name="T16" fmla="*/ 230 w 462"/>
                <a:gd name="T17" fmla="*/ 32 h 39"/>
                <a:gd name="T18" fmla="*/ 258 w 462"/>
                <a:gd name="T19" fmla="*/ 31 h 39"/>
                <a:gd name="T20" fmla="*/ 285 w 462"/>
                <a:gd name="T21" fmla="*/ 30 h 39"/>
                <a:gd name="T22" fmla="*/ 312 w 462"/>
                <a:gd name="T23" fmla="*/ 30 h 39"/>
                <a:gd name="T24" fmla="*/ 340 w 462"/>
                <a:gd name="T25" fmla="*/ 29 h 39"/>
                <a:gd name="T26" fmla="*/ 367 w 462"/>
                <a:gd name="T27" fmla="*/ 28 h 39"/>
                <a:gd name="T28" fmla="*/ 394 w 462"/>
                <a:gd name="T29" fmla="*/ 26 h 39"/>
                <a:gd name="T30" fmla="*/ 421 w 462"/>
                <a:gd name="T31" fmla="*/ 26 h 39"/>
                <a:gd name="T32" fmla="*/ 449 w 462"/>
                <a:gd name="T33" fmla="*/ 25 h 39"/>
                <a:gd name="T34" fmla="*/ 458 w 462"/>
                <a:gd name="T35" fmla="*/ 22 h 39"/>
                <a:gd name="T36" fmla="*/ 462 w 462"/>
                <a:gd name="T37" fmla="*/ 13 h 39"/>
                <a:gd name="T38" fmla="*/ 458 w 462"/>
                <a:gd name="T39" fmla="*/ 3 h 39"/>
                <a:gd name="T40" fmla="*/ 449 w 462"/>
                <a:gd name="T41" fmla="*/ 0 h 39"/>
                <a:gd name="T42" fmla="*/ 421 w 462"/>
                <a:gd name="T43" fmla="*/ 1 h 39"/>
                <a:gd name="T44" fmla="*/ 394 w 462"/>
                <a:gd name="T45" fmla="*/ 1 h 39"/>
                <a:gd name="T46" fmla="*/ 367 w 462"/>
                <a:gd name="T47" fmla="*/ 2 h 39"/>
                <a:gd name="T48" fmla="*/ 340 w 462"/>
                <a:gd name="T49" fmla="*/ 3 h 39"/>
                <a:gd name="T50" fmla="*/ 312 w 462"/>
                <a:gd name="T51" fmla="*/ 5 h 39"/>
                <a:gd name="T52" fmla="*/ 285 w 462"/>
                <a:gd name="T53" fmla="*/ 5 h 39"/>
                <a:gd name="T54" fmla="*/ 258 w 462"/>
                <a:gd name="T55" fmla="*/ 6 h 39"/>
                <a:gd name="T56" fmla="*/ 230 w 462"/>
                <a:gd name="T57" fmla="*/ 7 h 39"/>
                <a:gd name="T58" fmla="*/ 204 w 462"/>
                <a:gd name="T59" fmla="*/ 7 h 39"/>
                <a:gd name="T60" fmla="*/ 176 w 462"/>
                <a:gd name="T61" fmla="*/ 8 h 39"/>
                <a:gd name="T62" fmla="*/ 148 w 462"/>
                <a:gd name="T63" fmla="*/ 9 h 39"/>
                <a:gd name="T64" fmla="*/ 122 w 462"/>
                <a:gd name="T65" fmla="*/ 10 h 39"/>
                <a:gd name="T66" fmla="*/ 94 w 462"/>
                <a:gd name="T67" fmla="*/ 10 h 39"/>
                <a:gd name="T68" fmla="*/ 67 w 462"/>
                <a:gd name="T69" fmla="*/ 11 h 39"/>
                <a:gd name="T70" fmla="*/ 39 w 462"/>
                <a:gd name="T71" fmla="*/ 13 h 39"/>
                <a:gd name="T72" fmla="*/ 11 w 462"/>
                <a:gd name="T73" fmla="*/ 14 h 39"/>
                <a:gd name="T74" fmla="*/ 2 w 462"/>
                <a:gd name="T75" fmla="*/ 18 h 39"/>
                <a:gd name="T76" fmla="*/ 0 w 462"/>
                <a:gd name="T77" fmla="*/ 26 h 39"/>
                <a:gd name="T78" fmla="*/ 2 w 462"/>
                <a:gd name="T79" fmla="*/ 36 h 39"/>
                <a:gd name="T80" fmla="*/ 11 w 462"/>
                <a:gd name="T81" fmla="*/ 39 h 39"/>
                <a:gd name="T82" fmla="*/ 11 w 462"/>
                <a:gd name="T8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62" h="39">
                  <a:moveTo>
                    <a:pt x="11" y="39"/>
                  </a:moveTo>
                  <a:lnTo>
                    <a:pt x="39" y="38"/>
                  </a:lnTo>
                  <a:lnTo>
                    <a:pt x="67" y="37"/>
                  </a:lnTo>
                  <a:lnTo>
                    <a:pt x="94" y="36"/>
                  </a:lnTo>
                  <a:lnTo>
                    <a:pt x="122" y="36"/>
                  </a:lnTo>
                  <a:lnTo>
                    <a:pt x="148" y="35"/>
                  </a:lnTo>
                  <a:lnTo>
                    <a:pt x="176" y="33"/>
                  </a:lnTo>
                  <a:lnTo>
                    <a:pt x="204" y="32"/>
                  </a:lnTo>
                  <a:lnTo>
                    <a:pt x="230" y="32"/>
                  </a:lnTo>
                  <a:lnTo>
                    <a:pt x="258" y="31"/>
                  </a:lnTo>
                  <a:lnTo>
                    <a:pt x="285" y="30"/>
                  </a:lnTo>
                  <a:lnTo>
                    <a:pt x="312" y="30"/>
                  </a:lnTo>
                  <a:lnTo>
                    <a:pt x="340" y="29"/>
                  </a:lnTo>
                  <a:lnTo>
                    <a:pt x="367" y="28"/>
                  </a:lnTo>
                  <a:lnTo>
                    <a:pt x="394" y="26"/>
                  </a:lnTo>
                  <a:lnTo>
                    <a:pt x="421" y="26"/>
                  </a:lnTo>
                  <a:lnTo>
                    <a:pt x="449" y="25"/>
                  </a:lnTo>
                  <a:lnTo>
                    <a:pt x="458" y="22"/>
                  </a:lnTo>
                  <a:lnTo>
                    <a:pt x="462" y="13"/>
                  </a:lnTo>
                  <a:lnTo>
                    <a:pt x="458" y="3"/>
                  </a:lnTo>
                  <a:lnTo>
                    <a:pt x="449" y="0"/>
                  </a:lnTo>
                  <a:lnTo>
                    <a:pt x="421" y="1"/>
                  </a:lnTo>
                  <a:lnTo>
                    <a:pt x="394" y="1"/>
                  </a:lnTo>
                  <a:lnTo>
                    <a:pt x="367" y="2"/>
                  </a:lnTo>
                  <a:lnTo>
                    <a:pt x="340" y="3"/>
                  </a:lnTo>
                  <a:lnTo>
                    <a:pt x="312" y="5"/>
                  </a:lnTo>
                  <a:lnTo>
                    <a:pt x="285" y="5"/>
                  </a:lnTo>
                  <a:lnTo>
                    <a:pt x="258" y="6"/>
                  </a:lnTo>
                  <a:lnTo>
                    <a:pt x="230" y="7"/>
                  </a:lnTo>
                  <a:lnTo>
                    <a:pt x="204" y="7"/>
                  </a:lnTo>
                  <a:lnTo>
                    <a:pt x="176" y="8"/>
                  </a:lnTo>
                  <a:lnTo>
                    <a:pt x="148" y="9"/>
                  </a:lnTo>
                  <a:lnTo>
                    <a:pt x="122" y="10"/>
                  </a:lnTo>
                  <a:lnTo>
                    <a:pt x="94" y="10"/>
                  </a:lnTo>
                  <a:lnTo>
                    <a:pt x="67" y="11"/>
                  </a:lnTo>
                  <a:lnTo>
                    <a:pt x="39" y="13"/>
                  </a:lnTo>
                  <a:lnTo>
                    <a:pt x="11" y="14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11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3" name="Freeform 42"/>
            <p:cNvSpPr>
              <a:spLocks/>
            </p:cNvSpPr>
            <p:nvPr/>
          </p:nvSpPr>
          <p:spPr bwMode="auto">
            <a:xfrm>
              <a:off x="2655" y="1738"/>
              <a:ext cx="228" cy="228"/>
            </a:xfrm>
            <a:custGeom>
              <a:avLst/>
              <a:gdLst>
                <a:gd name="T0" fmla="*/ 430 w 457"/>
                <a:gd name="T1" fmla="*/ 15 h 457"/>
                <a:gd name="T2" fmla="*/ 404 w 457"/>
                <a:gd name="T3" fmla="*/ 15 h 457"/>
                <a:gd name="T4" fmla="*/ 379 w 457"/>
                <a:gd name="T5" fmla="*/ 14 h 457"/>
                <a:gd name="T6" fmla="*/ 352 w 457"/>
                <a:gd name="T7" fmla="*/ 14 h 457"/>
                <a:gd name="T8" fmla="*/ 326 w 457"/>
                <a:gd name="T9" fmla="*/ 13 h 457"/>
                <a:gd name="T10" fmla="*/ 299 w 457"/>
                <a:gd name="T11" fmla="*/ 12 h 457"/>
                <a:gd name="T12" fmla="*/ 274 w 457"/>
                <a:gd name="T13" fmla="*/ 9 h 457"/>
                <a:gd name="T14" fmla="*/ 247 w 457"/>
                <a:gd name="T15" fmla="*/ 6 h 457"/>
                <a:gd name="T16" fmla="*/ 221 w 457"/>
                <a:gd name="T17" fmla="*/ 1 h 457"/>
                <a:gd name="T18" fmla="*/ 195 w 457"/>
                <a:gd name="T19" fmla="*/ 0 h 457"/>
                <a:gd name="T20" fmla="*/ 168 w 457"/>
                <a:gd name="T21" fmla="*/ 0 h 457"/>
                <a:gd name="T22" fmla="*/ 142 w 457"/>
                <a:gd name="T23" fmla="*/ 1 h 457"/>
                <a:gd name="T24" fmla="*/ 115 w 457"/>
                <a:gd name="T25" fmla="*/ 2 h 457"/>
                <a:gd name="T26" fmla="*/ 86 w 457"/>
                <a:gd name="T27" fmla="*/ 5 h 457"/>
                <a:gd name="T28" fmla="*/ 56 w 457"/>
                <a:gd name="T29" fmla="*/ 7 h 457"/>
                <a:gd name="T30" fmla="*/ 27 w 457"/>
                <a:gd name="T31" fmla="*/ 10 h 457"/>
                <a:gd name="T32" fmla="*/ 3 w 457"/>
                <a:gd name="T33" fmla="*/ 16 h 457"/>
                <a:gd name="T34" fmla="*/ 3 w 457"/>
                <a:gd name="T35" fmla="*/ 33 h 457"/>
                <a:gd name="T36" fmla="*/ 12 w 457"/>
                <a:gd name="T37" fmla="*/ 42 h 457"/>
                <a:gd name="T38" fmla="*/ 18 w 457"/>
                <a:gd name="T39" fmla="*/ 46 h 457"/>
                <a:gd name="T40" fmla="*/ 40 w 457"/>
                <a:gd name="T41" fmla="*/ 48 h 457"/>
                <a:gd name="T42" fmla="*/ 68 w 457"/>
                <a:gd name="T43" fmla="*/ 57 h 457"/>
                <a:gd name="T44" fmla="*/ 86 w 457"/>
                <a:gd name="T45" fmla="*/ 73 h 457"/>
                <a:gd name="T46" fmla="*/ 94 w 457"/>
                <a:gd name="T47" fmla="*/ 99 h 457"/>
                <a:gd name="T48" fmla="*/ 94 w 457"/>
                <a:gd name="T49" fmla="*/ 146 h 457"/>
                <a:gd name="T50" fmla="*/ 98 w 457"/>
                <a:gd name="T51" fmla="*/ 208 h 457"/>
                <a:gd name="T52" fmla="*/ 98 w 457"/>
                <a:gd name="T53" fmla="*/ 266 h 457"/>
                <a:gd name="T54" fmla="*/ 100 w 457"/>
                <a:gd name="T55" fmla="*/ 323 h 457"/>
                <a:gd name="T56" fmla="*/ 109 w 457"/>
                <a:gd name="T57" fmla="*/ 377 h 457"/>
                <a:gd name="T58" fmla="*/ 131 w 457"/>
                <a:gd name="T59" fmla="*/ 428 h 457"/>
                <a:gd name="T60" fmla="*/ 156 w 457"/>
                <a:gd name="T61" fmla="*/ 457 h 457"/>
                <a:gd name="T62" fmla="*/ 169 w 457"/>
                <a:gd name="T63" fmla="*/ 444 h 457"/>
                <a:gd name="T64" fmla="*/ 147 w 457"/>
                <a:gd name="T65" fmla="*/ 406 h 457"/>
                <a:gd name="T66" fmla="*/ 127 w 457"/>
                <a:gd name="T67" fmla="*/ 346 h 457"/>
                <a:gd name="T68" fmla="*/ 122 w 457"/>
                <a:gd name="T69" fmla="*/ 280 h 457"/>
                <a:gd name="T70" fmla="*/ 123 w 457"/>
                <a:gd name="T71" fmla="*/ 214 h 457"/>
                <a:gd name="T72" fmla="*/ 123 w 457"/>
                <a:gd name="T73" fmla="*/ 152 h 457"/>
                <a:gd name="T74" fmla="*/ 118 w 457"/>
                <a:gd name="T75" fmla="*/ 92 h 457"/>
                <a:gd name="T76" fmla="*/ 108 w 457"/>
                <a:gd name="T77" fmla="*/ 52 h 457"/>
                <a:gd name="T78" fmla="*/ 91 w 457"/>
                <a:gd name="T79" fmla="*/ 36 h 457"/>
                <a:gd name="T80" fmla="*/ 100 w 457"/>
                <a:gd name="T81" fmla="*/ 29 h 457"/>
                <a:gd name="T82" fmla="*/ 140 w 457"/>
                <a:gd name="T83" fmla="*/ 27 h 457"/>
                <a:gd name="T84" fmla="*/ 179 w 457"/>
                <a:gd name="T85" fmla="*/ 25 h 457"/>
                <a:gd name="T86" fmla="*/ 218 w 457"/>
                <a:gd name="T87" fmla="*/ 28 h 457"/>
                <a:gd name="T88" fmla="*/ 251 w 457"/>
                <a:gd name="T89" fmla="*/ 32 h 457"/>
                <a:gd name="T90" fmla="*/ 277 w 457"/>
                <a:gd name="T91" fmla="*/ 36 h 457"/>
                <a:gd name="T92" fmla="*/ 303 w 457"/>
                <a:gd name="T93" fmla="*/ 38 h 457"/>
                <a:gd name="T94" fmla="*/ 328 w 457"/>
                <a:gd name="T95" fmla="*/ 39 h 457"/>
                <a:gd name="T96" fmla="*/ 354 w 457"/>
                <a:gd name="T97" fmla="*/ 40 h 457"/>
                <a:gd name="T98" fmla="*/ 380 w 457"/>
                <a:gd name="T99" fmla="*/ 40 h 457"/>
                <a:gd name="T100" fmla="*/ 405 w 457"/>
                <a:gd name="T101" fmla="*/ 40 h 457"/>
                <a:gd name="T102" fmla="*/ 432 w 457"/>
                <a:gd name="T103" fmla="*/ 40 h 457"/>
                <a:gd name="T104" fmla="*/ 453 w 457"/>
                <a:gd name="T105" fmla="*/ 37 h 457"/>
                <a:gd name="T106" fmla="*/ 453 w 457"/>
                <a:gd name="T107" fmla="*/ 18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57" h="457">
                  <a:moveTo>
                    <a:pt x="444" y="15"/>
                  </a:moveTo>
                  <a:lnTo>
                    <a:pt x="430" y="15"/>
                  </a:lnTo>
                  <a:lnTo>
                    <a:pt x="418" y="15"/>
                  </a:lnTo>
                  <a:lnTo>
                    <a:pt x="404" y="15"/>
                  </a:lnTo>
                  <a:lnTo>
                    <a:pt x="391" y="14"/>
                  </a:lnTo>
                  <a:lnTo>
                    <a:pt x="379" y="14"/>
                  </a:lnTo>
                  <a:lnTo>
                    <a:pt x="365" y="14"/>
                  </a:lnTo>
                  <a:lnTo>
                    <a:pt x="352" y="14"/>
                  </a:lnTo>
                  <a:lnTo>
                    <a:pt x="339" y="13"/>
                  </a:lnTo>
                  <a:lnTo>
                    <a:pt x="326" y="13"/>
                  </a:lnTo>
                  <a:lnTo>
                    <a:pt x="313" y="12"/>
                  </a:lnTo>
                  <a:lnTo>
                    <a:pt x="299" y="12"/>
                  </a:lnTo>
                  <a:lnTo>
                    <a:pt x="286" y="10"/>
                  </a:lnTo>
                  <a:lnTo>
                    <a:pt x="274" y="9"/>
                  </a:lnTo>
                  <a:lnTo>
                    <a:pt x="260" y="7"/>
                  </a:lnTo>
                  <a:lnTo>
                    <a:pt x="247" y="6"/>
                  </a:lnTo>
                  <a:lnTo>
                    <a:pt x="233" y="3"/>
                  </a:lnTo>
                  <a:lnTo>
                    <a:pt x="221" y="1"/>
                  </a:lnTo>
                  <a:lnTo>
                    <a:pt x="208" y="0"/>
                  </a:lnTo>
                  <a:lnTo>
                    <a:pt x="195" y="0"/>
                  </a:lnTo>
                  <a:lnTo>
                    <a:pt x="182" y="0"/>
                  </a:lnTo>
                  <a:lnTo>
                    <a:pt x="168" y="0"/>
                  </a:lnTo>
                  <a:lnTo>
                    <a:pt x="155" y="0"/>
                  </a:lnTo>
                  <a:lnTo>
                    <a:pt x="142" y="1"/>
                  </a:lnTo>
                  <a:lnTo>
                    <a:pt x="130" y="1"/>
                  </a:lnTo>
                  <a:lnTo>
                    <a:pt x="115" y="2"/>
                  </a:lnTo>
                  <a:lnTo>
                    <a:pt x="101" y="3"/>
                  </a:lnTo>
                  <a:lnTo>
                    <a:pt x="86" y="5"/>
                  </a:lnTo>
                  <a:lnTo>
                    <a:pt x="71" y="6"/>
                  </a:lnTo>
                  <a:lnTo>
                    <a:pt x="56" y="7"/>
                  </a:lnTo>
                  <a:lnTo>
                    <a:pt x="42" y="9"/>
                  </a:lnTo>
                  <a:lnTo>
                    <a:pt x="27" y="10"/>
                  </a:lnTo>
                  <a:lnTo>
                    <a:pt x="12" y="12"/>
                  </a:lnTo>
                  <a:lnTo>
                    <a:pt x="3" y="16"/>
                  </a:lnTo>
                  <a:lnTo>
                    <a:pt x="0" y="24"/>
                  </a:lnTo>
                  <a:lnTo>
                    <a:pt x="3" y="33"/>
                  </a:lnTo>
                  <a:lnTo>
                    <a:pt x="11" y="37"/>
                  </a:lnTo>
                  <a:lnTo>
                    <a:pt x="12" y="42"/>
                  </a:lnTo>
                  <a:lnTo>
                    <a:pt x="15" y="44"/>
                  </a:lnTo>
                  <a:lnTo>
                    <a:pt x="18" y="46"/>
                  </a:lnTo>
                  <a:lnTo>
                    <a:pt x="23" y="47"/>
                  </a:lnTo>
                  <a:lnTo>
                    <a:pt x="40" y="48"/>
                  </a:lnTo>
                  <a:lnTo>
                    <a:pt x="55" y="52"/>
                  </a:lnTo>
                  <a:lnTo>
                    <a:pt x="68" y="57"/>
                  </a:lnTo>
                  <a:lnTo>
                    <a:pt x="78" y="63"/>
                  </a:lnTo>
                  <a:lnTo>
                    <a:pt x="86" y="73"/>
                  </a:lnTo>
                  <a:lnTo>
                    <a:pt x="91" y="84"/>
                  </a:lnTo>
                  <a:lnTo>
                    <a:pt x="94" y="99"/>
                  </a:lnTo>
                  <a:lnTo>
                    <a:pt x="94" y="116"/>
                  </a:lnTo>
                  <a:lnTo>
                    <a:pt x="94" y="146"/>
                  </a:lnTo>
                  <a:lnTo>
                    <a:pt x="95" y="176"/>
                  </a:lnTo>
                  <a:lnTo>
                    <a:pt x="98" y="208"/>
                  </a:lnTo>
                  <a:lnTo>
                    <a:pt x="98" y="237"/>
                  </a:lnTo>
                  <a:lnTo>
                    <a:pt x="98" y="266"/>
                  </a:lnTo>
                  <a:lnTo>
                    <a:pt x="98" y="295"/>
                  </a:lnTo>
                  <a:lnTo>
                    <a:pt x="100" y="323"/>
                  </a:lnTo>
                  <a:lnTo>
                    <a:pt x="103" y="349"/>
                  </a:lnTo>
                  <a:lnTo>
                    <a:pt x="109" y="377"/>
                  </a:lnTo>
                  <a:lnTo>
                    <a:pt x="118" y="402"/>
                  </a:lnTo>
                  <a:lnTo>
                    <a:pt x="131" y="428"/>
                  </a:lnTo>
                  <a:lnTo>
                    <a:pt x="148" y="452"/>
                  </a:lnTo>
                  <a:lnTo>
                    <a:pt x="156" y="457"/>
                  </a:lnTo>
                  <a:lnTo>
                    <a:pt x="164" y="452"/>
                  </a:lnTo>
                  <a:lnTo>
                    <a:pt x="169" y="444"/>
                  </a:lnTo>
                  <a:lnTo>
                    <a:pt x="165" y="433"/>
                  </a:lnTo>
                  <a:lnTo>
                    <a:pt x="147" y="406"/>
                  </a:lnTo>
                  <a:lnTo>
                    <a:pt x="134" y="377"/>
                  </a:lnTo>
                  <a:lnTo>
                    <a:pt x="127" y="346"/>
                  </a:lnTo>
                  <a:lnTo>
                    <a:pt x="123" y="314"/>
                  </a:lnTo>
                  <a:lnTo>
                    <a:pt x="122" y="280"/>
                  </a:lnTo>
                  <a:lnTo>
                    <a:pt x="123" y="247"/>
                  </a:lnTo>
                  <a:lnTo>
                    <a:pt x="123" y="214"/>
                  </a:lnTo>
                  <a:lnTo>
                    <a:pt x="124" y="182"/>
                  </a:lnTo>
                  <a:lnTo>
                    <a:pt x="123" y="152"/>
                  </a:lnTo>
                  <a:lnTo>
                    <a:pt x="122" y="122"/>
                  </a:lnTo>
                  <a:lnTo>
                    <a:pt x="118" y="92"/>
                  </a:lnTo>
                  <a:lnTo>
                    <a:pt x="112" y="63"/>
                  </a:lnTo>
                  <a:lnTo>
                    <a:pt x="108" y="52"/>
                  </a:lnTo>
                  <a:lnTo>
                    <a:pt x="101" y="43"/>
                  </a:lnTo>
                  <a:lnTo>
                    <a:pt x="91" y="36"/>
                  </a:lnTo>
                  <a:lnTo>
                    <a:pt x="80" y="31"/>
                  </a:lnTo>
                  <a:lnTo>
                    <a:pt x="100" y="29"/>
                  </a:lnTo>
                  <a:lnTo>
                    <a:pt x="121" y="28"/>
                  </a:lnTo>
                  <a:lnTo>
                    <a:pt x="140" y="27"/>
                  </a:lnTo>
                  <a:lnTo>
                    <a:pt x="160" y="25"/>
                  </a:lnTo>
                  <a:lnTo>
                    <a:pt x="179" y="25"/>
                  </a:lnTo>
                  <a:lnTo>
                    <a:pt x="200" y="25"/>
                  </a:lnTo>
                  <a:lnTo>
                    <a:pt x="218" y="28"/>
                  </a:lnTo>
                  <a:lnTo>
                    <a:pt x="238" y="30"/>
                  </a:lnTo>
                  <a:lnTo>
                    <a:pt x="251" y="32"/>
                  </a:lnTo>
                  <a:lnTo>
                    <a:pt x="263" y="33"/>
                  </a:lnTo>
                  <a:lnTo>
                    <a:pt x="277" y="36"/>
                  </a:lnTo>
                  <a:lnTo>
                    <a:pt x="290" y="37"/>
                  </a:lnTo>
                  <a:lnTo>
                    <a:pt x="303" y="38"/>
                  </a:lnTo>
                  <a:lnTo>
                    <a:pt x="315" y="38"/>
                  </a:lnTo>
                  <a:lnTo>
                    <a:pt x="328" y="39"/>
                  </a:lnTo>
                  <a:lnTo>
                    <a:pt x="342" y="39"/>
                  </a:lnTo>
                  <a:lnTo>
                    <a:pt x="354" y="40"/>
                  </a:lnTo>
                  <a:lnTo>
                    <a:pt x="367" y="40"/>
                  </a:lnTo>
                  <a:lnTo>
                    <a:pt x="380" y="40"/>
                  </a:lnTo>
                  <a:lnTo>
                    <a:pt x="392" y="40"/>
                  </a:lnTo>
                  <a:lnTo>
                    <a:pt x="405" y="40"/>
                  </a:lnTo>
                  <a:lnTo>
                    <a:pt x="419" y="40"/>
                  </a:lnTo>
                  <a:lnTo>
                    <a:pt x="432" y="40"/>
                  </a:lnTo>
                  <a:lnTo>
                    <a:pt x="444" y="40"/>
                  </a:lnTo>
                  <a:lnTo>
                    <a:pt x="453" y="37"/>
                  </a:lnTo>
                  <a:lnTo>
                    <a:pt x="457" y="28"/>
                  </a:lnTo>
                  <a:lnTo>
                    <a:pt x="453" y="18"/>
                  </a:lnTo>
                  <a:lnTo>
                    <a:pt x="4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4" name="Freeform 43"/>
            <p:cNvSpPr>
              <a:spLocks/>
            </p:cNvSpPr>
            <p:nvPr/>
          </p:nvSpPr>
          <p:spPr bwMode="auto">
            <a:xfrm>
              <a:off x="2709" y="2165"/>
              <a:ext cx="306" cy="236"/>
            </a:xfrm>
            <a:custGeom>
              <a:avLst/>
              <a:gdLst>
                <a:gd name="T0" fmla="*/ 48 w 612"/>
                <a:gd name="T1" fmla="*/ 29 h 472"/>
                <a:gd name="T2" fmla="*/ 48 w 612"/>
                <a:gd name="T3" fmla="*/ 63 h 472"/>
                <a:gd name="T4" fmla="*/ 46 w 612"/>
                <a:gd name="T5" fmla="*/ 94 h 472"/>
                <a:gd name="T6" fmla="*/ 38 w 612"/>
                <a:gd name="T7" fmla="*/ 123 h 472"/>
                <a:gd name="T8" fmla="*/ 31 w 612"/>
                <a:gd name="T9" fmla="*/ 169 h 472"/>
                <a:gd name="T10" fmla="*/ 16 w 612"/>
                <a:gd name="T11" fmla="*/ 229 h 472"/>
                <a:gd name="T12" fmla="*/ 9 w 612"/>
                <a:gd name="T13" fmla="*/ 284 h 472"/>
                <a:gd name="T14" fmla="*/ 0 w 612"/>
                <a:gd name="T15" fmla="*/ 354 h 472"/>
                <a:gd name="T16" fmla="*/ 19 w 612"/>
                <a:gd name="T17" fmla="*/ 387 h 472"/>
                <a:gd name="T18" fmla="*/ 46 w 612"/>
                <a:gd name="T19" fmla="*/ 403 h 472"/>
                <a:gd name="T20" fmla="*/ 72 w 612"/>
                <a:gd name="T21" fmla="*/ 415 h 472"/>
                <a:gd name="T22" fmla="*/ 104 w 612"/>
                <a:gd name="T23" fmla="*/ 425 h 472"/>
                <a:gd name="T24" fmla="*/ 136 w 612"/>
                <a:gd name="T25" fmla="*/ 434 h 472"/>
                <a:gd name="T26" fmla="*/ 168 w 612"/>
                <a:gd name="T27" fmla="*/ 442 h 472"/>
                <a:gd name="T28" fmla="*/ 199 w 612"/>
                <a:gd name="T29" fmla="*/ 451 h 472"/>
                <a:gd name="T30" fmla="*/ 231 w 612"/>
                <a:gd name="T31" fmla="*/ 459 h 472"/>
                <a:gd name="T32" fmla="*/ 264 w 612"/>
                <a:gd name="T33" fmla="*/ 467 h 472"/>
                <a:gd name="T34" fmla="*/ 296 w 612"/>
                <a:gd name="T35" fmla="*/ 471 h 472"/>
                <a:gd name="T36" fmla="*/ 328 w 612"/>
                <a:gd name="T37" fmla="*/ 472 h 472"/>
                <a:gd name="T38" fmla="*/ 362 w 612"/>
                <a:gd name="T39" fmla="*/ 472 h 472"/>
                <a:gd name="T40" fmla="*/ 394 w 612"/>
                <a:gd name="T41" fmla="*/ 472 h 472"/>
                <a:gd name="T42" fmla="*/ 424 w 612"/>
                <a:gd name="T43" fmla="*/ 468 h 472"/>
                <a:gd name="T44" fmla="*/ 455 w 612"/>
                <a:gd name="T45" fmla="*/ 463 h 472"/>
                <a:gd name="T46" fmla="*/ 485 w 612"/>
                <a:gd name="T47" fmla="*/ 458 h 472"/>
                <a:gd name="T48" fmla="*/ 516 w 612"/>
                <a:gd name="T49" fmla="*/ 453 h 472"/>
                <a:gd name="T50" fmla="*/ 545 w 612"/>
                <a:gd name="T51" fmla="*/ 442 h 472"/>
                <a:gd name="T52" fmla="*/ 570 w 612"/>
                <a:gd name="T53" fmla="*/ 425 h 472"/>
                <a:gd name="T54" fmla="*/ 594 w 612"/>
                <a:gd name="T55" fmla="*/ 406 h 472"/>
                <a:gd name="T56" fmla="*/ 612 w 612"/>
                <a:gd name="T57" fmla="*/ 389 h 472"/>
                <a:gd name="T58" fmla="*/ 602 w 612"/>
                <a:gd name="T59" fmla="*/ 373 h 472"/>
                <a:gd name="T60" fmla="*/ 583 w 612"/>
                <a:gd name="T61" fmla="*/ 383 h 472"/>
                <a:gd name="T62" fmla="*/ 561 w 612"/>
                <a:gd name="T63" fmla="*/ 400 h 472"/>
                <a:gd name="T64" fmla="*/ 538 w 612"/>
                <a:gd name="T65" fmla="*/ 417 h 472"/>
                <a:gd name="T66" fmla="*/ 514 w 612"/>
                <a:gd name="T67" fmla="*/ 428 h 472"/>
                <a:gd name="T68" fmla="*/ 486 w 612"/>
                <a:gd name="T69" fmla="*/ 432 h 472"/>
                <a:gd name="T70" fmla="*/ 458 w 612"/>
                <a:gd name="T71" fmla="*/ 437 h 472"/>
                <a:gd name="T72" fmla="*/ 430 w 612"/>
                <a:gd name="T73" fmla="*/ 443 h 472"/>
                <a:gd name="T74" fmla="*/ 402 w 612"/>
                <a:gd name="T75" fmla="*/ 447 h 472"/>
                <a:gd name="T76" fmla="*/ 372 w 612"/>
                <a:gd name="T77" fmla="*/ 447 h 472"/>
                <a:gd name="T78" fmla="*/ 342 w 612"/>
                <a:gd name="T79" fmla="*/ 447 h 472"/>
                <a:gd name="T80" fmla="*/ 311 w 612"/>
                <a:gd name="T81" fmla="*/ 448 h 472"/>
                <a:gd name="T82" fmla="*/ 281 w 612"/>
                <a:gd name="T83" fmla="*/ 444 h 472"/>
                <a:gd name="T84" fmla="*/ 251 w 612"/>
                <a:gd name="T85" fmla="*/ 438 h 472"/>
                <a:gd name="T86" fmla="*/ 222 w 612"/>
                <a:gd name="T87" fmla="*/ 430 h 472"/>
                <a:gd name="T88" fmla="*/ 193 w 612"/>
                <a:gd name="T89" fmla="*/ 421 h 472"/>
                <a:gd name="T90" fmla="*/ 163 w 612"/>
                <a:gd name="T91" fmla="*/ 413 h 472"/>
                <a:gd name="T92" fmla="*/ 132 w 612"/>
                <a:gd name="T93" fmla="*/ 406 h 472"/>
                <a:gd name="T94" fmla="*/ 100 w 612"/>
                <a:gd name="T95" fmla="*/ 397 h 472"/>
                <a:gd name="T96" fmla="*/ 70 w 612"/>
                <a:gd name="T97" fmla="*/ 387 h 472"/>
                <a:gd name="T98" fmla="*/ 41 w 612"/>
                <a:gd name="T99" fmla="*/ 370 h 472"/>
                <a:gd name="T100" fmla="*/ 29 w 612"/>
                <a:gd name="T101" fmla="*/ 344 h 472"/>
                <a:gd name="T102" fmla="*/ 34 w 612"/>
                <a:gd name="T103" fmla="*/ 269 h 472"/>
                <a:gd name="T104" fmla="*/ 48 w 612"/>
                <a:gd name="T105" fmla="*/ 217 h 472"/>
                <a:gd name="T106" fmla="*/ 63 w 612"/>
                <a:gd name="T107" fmla="*/ 159 h 472"/>
                <a:gd name="T108" fmla="*/ 70 w 612"/>
                <a:gd name="T109" fmla="*/ 101 h 472"/>
                <a:gd name="T110" fmla="*/ 74 w 612"/>
                <a:gd name="T111" fmla="*/ 42 h 472"/>
                <a:gd name="T112" fmla="*/ 68 w 612"/>
                <a:gd name="T113" fmla="*/ 4 h 472"/>
                <a:gd name="T114" fmla="*/ 51 w 612"/>
                <a:gd name="T115" fmla="*/ 4 h 472"/>
                <a:gd name="T116" fmla="*/ 47 w 612"/>
                <a:gd name="T117" fmla="*/ 13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12" h="472">
                  <a:moveTo>
                    <a:pt x="47" y="13"/>
                  </a:moveTo>
                  <a:lnTo>
                    <a:pt x="48" y="29"/>
                  </a:lnTo>
                  <a:lnTo>
                    <a:pt x="48" y="45"/>
                  </a:lnTo>
                  <a:lnTo>
                    <a:pt x="48" y="63"/>
                  </a:lnTo>
                  <a:lnTo>
                    <a:pt x="48" y="79"/>
                  </a:lnTo>
                  <a:lnTo>
                    <a:pt x="46" y="94"/>
                  </a:lnTo>
                  <a:lnTo>
                    <a:pt x="41" y="108"/>
                  </a:lnTo>
                  <a:lnTo>
                    <a:pt x="38" y="123"/>
                  </a:lnTo>
                  <a:lnTo>
                    <a:pt x="36" y="138"/>
                  </a:lnTo>
                  <a:lnTo>
                    <a:pt x="31" y="169"/>
                  </a:lnTo>
                  <a:lnTo>
                    <a:pt x="24" y="199"/>
                  </a:lnTo>
                  <a:lnTo>
                    <a:pt x="16" y="229"/>
                  </a:lnTo>
                  <a:lnTo>
                    <a:pt x="13" y="259"/>
                  </a:lnTo>
                  <a:lnTo>
                    <a:pt x="9" y="284"/>
                  </a:lnTo>
                  <a:lnTo>
                    <a:pt x="3" y="320"/>
                  </a:lnTo>
                  <a:lnTo>
                    <a:pt x="0" y="354"/>
                  </a:lnTo>
                  <a:lnTo>
                    <a:pt x="7" y="376"/>
                  </a:lnTo>
                  <a:lnTo>
                    <a:pt x="19" y="387"/>
                  </a:lnTo>
                  <a:lnTo>
                    <a:pt x="32" y="395"/>
                  </a:lnTo>
                  <a:lnTo>
                    <a:pt x="46" y="403"/>
                  </a:lnTo>
                  <a:lnTo>
                    <a:pt x="59" y="410"/>
                  </a:lnTo>
                  <a:lnTo>
                    <a:pt x="72" y="415"/>
                  </a:lnTo>
                  <a:lnTo>
                    <a:pt x="87" y="421"/>
                  </a:lnTo>
                  <a:lnTo>
                    <a:pt x="104" y="425"/>
                  </a:lnTo>
                  <a:lnTo>
                    <a:pt x="120" y="429"/>
                  </a:lnTo>
                  <a:lnTo>
                    <a:pt x="136" y="434"/>
                  </a:lnTo>
                  <a:lnTo>
                    <a:pt x="152" y="437"/>
                  </a:lnTo>
                  <a:lnTo>
                    <a:pt x="168" y="442"/>
                  </a:lnTo>
                  <a:lnTo>
                    <a:pt x="184" y="447"/>
                  </a:lnTo>
                  <a:lnTo>
                    <a:pt x="199" y="451"/>
                  </a:lnTo>
                  <a:lnTo>
                    <a:pt x="215" y="456"/>
                  </a:lnTo>
                  <a:lnTo>
                    <a:pt x="231" y="459"/>
                  </a:lnTo>
                  <a:lnTo>
                    <a:pt x="248" y="464"/>
                  </a:lnTo>
                  <a:lnTo>
                    <a:pt x="264" y="467"/>
                  </a:lnTo>
                  <a:lnTo>
                    <a:pt x="280" y="470"/>
                  </a:lnTo>
                  <a:lnTo>
                    <a:pt x="296" y="471"/>
                  </a:lnTo>
                  <a:lnTo>
                    <a:pt x="312" y="471"/>
                  </a:lnTo>
                  <a:lnTo>
                    <a:pt x="328" y="472"/>
                  </a:lnTo>
                  <a:lnTo>
                    <a:pt x="345" y="472"/>
                  </a:lnTo>
                  <a:lnTo>
                    <a:pt x="362" y="472"/>
                  </a:lnTo>
                  <a:lnTo>
                    <a:pt x="378" y="472"/>
                  </a:lnTo>
                  <a:lnTo>
                    <a:pt x="394" y="472"/>
                  </a:lnTo>
                  <a:lnTo>
                    <a:pt x="409" y="471"/>
                  </a:lnTo>
                  <a:lnTo>
                    <a:pt x="424" y="468"/>
                  </a:lnTo>
                  <a:lnTo>
                    <a:pt x="440" y="465"/>
                  </a:lnTo>
                  <a:lnTo>
                    <a:pt x="455" y="463"/>
                  </a:lnTo>
                  <a:lnTo>
                    <a:pt x="470" y="460"/>
                  </a:lnTo>
                  <a:lnTo>
                    <a:pt x="485" y="458"/>
                  </a:lnTo>
                  <a:lnTo>
                    <a:pt x="501" y="456"/>
                  </a:lnTo>
                  <a:lnTo>
                    <a:pt x="516" y="453"/>
                  </a:lnTo>
                  <a:lnTo>
                    <a:pt x="531" y="449"/>
                  </a:lnTo>
                  <a:lnTo>
                    <a:pt x="545" y="442"/>
                  </a:lnTo>
                  <a:lnTo>
                    <a:pt x="557" y="434"/>
                  </a:lnTo>
                  <a:lnTo>
                    <a:pt x="570" y="425"/>
                  </a:lnTo>
                  <a:lnTo>
                    <a:pt x="582" y="415"/>
                  </a:lnTo>
                  <a:lnTo>
                    <a:pt x="594" y="406"/>
                  </a:lnTo>
                  <a:lnTo>
                    <a:pt x="606" y="397"/>
                  </a:lnTo>
                  <a:lnTo>
                    <a:pt x="612" y="389"/>
                  </a:lnTo>
                  <a:lnTo>
                    <a:pt x="610" y="378"/>
                  </a:lnTo>
                  <a:lnTo>
                    <a:pt x="602" y="373"/>
                  </a:lnTo>
                  <a:lnTo>
                    <a:pt x="593" y="375"/>
                  </a:lnTo>
                  <a:lnTo>
                    <a:pt x="583" y="383"/>
                  </a:lnTo>
                  <a:lnTo>
                    <a:pt x="572" y="391"/>
                  </a:lnTo>
                  <a:lnTo>
                    <a:pt x="561" y="400"/>
                  </a:lnTo>
                  <a:lnTo>
                    <a:pt x="549" y="408"/>
                  </a:lnTo>
                  <a:lnTo>
                    <a:pt x="538" y="417"/>
                  </a:lnTo>
                  <a:lnTo>
                    <a:pt x="526" y="423"/>
                  </a:lnTo>
                  <a:lnTo>
                    <a:pt x="514" y="428"/>
                  </a:lnTo>
                  <a:lnTo>
                    <a:pt x="501" y="430"/>
                  </a:lnTo>
                  <a:lnTo>
                    <a:pt x="486" y="432"/>
                  </a:lnTo>
                  <a:lnTo>
                    <a:pt x="472" y="434"/>
                  </a:lnTo>
                  <a:lnTo>
                    <a:pt x="458" y="437"/>
                  </a:lnTo>
                  <a:lnTo>
                    <a:pt x="445" y="440"/>
                  </a:lnTo>
                  <a:lnTo>
                    <a:pt x="430" y="443"/>
                  </a:lnTo>
                  <a:lnTo>
                    <a:pt x="416" y="445"/>
                  </a:lnTo>
                  <a:lnTo>
                    <a:pt x="402" y="447"/>
                  </a:lnTo>
                  <a:lnTo>
                    <a:pt x="387" y="447"/>
                  </a:lnTo>
                  <a:lnTo>
                    <a:pt x="372" y="447"/>
                  </a:lnTo>
                  <a:lnTo>
                    <a:pt x="357" y="447"/>
                  </a:lnTo>
                  <a:lnTo>
                    <a:pt x="342" y="447"/>
                  </a:lnTo>
                  <a:lnTo>
                    <a:pt x="326" y="448"/>
                  </a:lnTo>
                  <a:lnTo>
                    <a:pt x="311" y="448"/>
                  </a:lnTo>
                  <a:lnTo>
                    <a:pt x="296" y="447"/>
                  </a:lnTo>
                  <a:lnTo>
                    <a:pt x="281" y="444"/>
                  </a:lnTo>
                  <a:lnTo>
                    <a:pt x="266" y="442"/>
                  </a:lnTo>
                  <a:lnTo>
                    <a:pt x="251" y="438"/>
                  </a:lnTo>
                  <a:lnTo>
                    <a:pt x="237" y="434"/>
                  </a:lnTo>
                  <a:lnTo>
                    <a:pt x="222" y="430"/>
                  </a:lnTo>
                  <a:lnTo>
                    <a:pt x="207" y="426"/>
                  </a:lnTo>
                  <a:lnTo>
                    <a:pt x="193" y="421"/>
                  </a:lnTo>
                  <a:lnTo>
                    <a:pt x="178" y="418"/>
                  </a:lnTo>
                  <a:lnTo>
                    <a:pt x="163" y="413"/>
                  </a:lnTo>
                  <a:lnTo>
                    <a:pt x="148" y="410"/>
                  </a:lnTo>
                  <a:lnTo>
                    <a:pt x="132" y="406"/>
                  </a:lnTo>
                  <a:lnTo>
                    <a:pt x="116" y="402"/>
                  </a:lnTo>
                  <a:lnTo>
                    <a:pt x="100" y="397"/>
                  </a:lnTo>
                  <a:lnTo>
                    <a:pt x="85" y="392"/>
                  </a:lnTo>
                  <a:lnTo>
                    <a:pt x="70" y="387"/>
                  </a:lnTo>
                  <a:lnTo>
                    <a:pt x="55" y="378"/>
                  </a:lnTo>
                  <a:lnTo>
                    <a:pt x="41" y="370"/>
                  </a:lnTo>
                  <a:lnTo>
                    <a:pt x="28" y="360"/>
                  </a:lnTo>
                  <a:lnTo>
                    <a:pt x="29" y="344"/>
                  </a:lnTo>
                  <a:lnTo>
                    <a:pt x="31" y="307"/>
                  </a:lnTo>
                  <a:lnTo>
                    <a:pt x="34" y="269"/>
                  </a:lnTo>
                  <a:lnTo>
                    <a:pt x="39" y="245"/>
                  </a:lnTo>
                  <a:lnTo>
                    <a:pt x="48" y="217"/>
                  </a:lnTo>
                  <a:lnTo>
                    <a:pt x="56" y="188"/>
                  </a:lnTo>
                  <a:lnTo>
                    <a:pt x="63" y="159"/>
                  </a:lnTo>
                  <a:lnTo>
                    <a:pt x="68" y="131"/>
                  </a:lnTo>
                  <a:lnTo>
                    <a:pt x="70" y="101"/>
                  </a:lnTo>
                  <a:lnTo>
                    <a:pt x="72" y="72"/>
                  </a:lnTo>
                  <a:lnTo>
                    <a:pt x="74" y="42"/>
                  </a:lnTo>
                  <a:lnTo>
                    <a:pt x="72" y="13"/>
                  </a:lnTo>
                  <a:lnTo>
                    <a:pt x="68" y="4"/>
                  </a:lnTo>
                  <a:lnTo>
                    <a:pt x="59" y="0"/>
                  </a:lnTo>
                  <a:lnTo>
                    <a:pt x="51" y="4"/>
                  </a:lnTo>
                  <a:lnTo>
                    <a:pt x="47" y="13"/>
                  </a:lnTo>
                  <a:lnTo>
                    <a:pt x="47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5" name="Freeform 44"/>
            <p:cNvSpPr>
              <a:spLocks/>
            </p:cNvSpPr>
            <p:nvPr/>
          </p:nvSpPr>
          <p:spPr bwMode="auto">
            <a:xfrm>
              <a:off x="3075" y="2097"/>
              <a:ext cx="277" cy="94"/>
            </a:xfrm>
            <a:custGeom>
              <a:avLst/>
              <a:gdLst>
                <a:gd name="T0" fmla="*/ 525 w 554"/>
                <a:gd name="T1" fmla="*/ 25 h 187"/>
                <a:gd name="T2" fmla="*/ 491 w 554"/>
                <a:gd name="T3" fmla="*/ 6 h 187"/>
                <a:gd name="T4" fmla="*/ 453 w 554"/>
                <a:gd name="T5" fmla="*/ 0 h 187"/>
                <a:gd name="T6" fmla="*/ 413 w 554"/>
                <a:gd name="T7" fmla="*/ 6 h 187"/>
                <a:gd name="T8" fmla="*/ 400 w 554"/>
                <a:gd name="T9" fmla="*/ 29 h 187"/>
                <a:gd name="T10" fmla="*/ 435 w 554"/>
                <a:gd name="T11" fmla="*/ 28 h 187"/>
                <a:gd name="T12" fmla="*/ 468 w 554"/>
                <a:gd name="T13" fmla="*/ 27 h 187"/>
                <a:gd name="T14" fmla="*/ 490 w 554"/>
                <a:gd name="T15" fmla="*/ 33 h 187"/>
                <a:gd name="T16" fmla="*/ 505 w 554"/>
                <a:gd name="T17" fmla="*/ 40 h 187"/>
                <a:gd name="T18" fmla="*/ 512 w 554"/>
                <a:gd name="T19" fmla="*/ 44 h 187"/>
                <a:gd name="T20" fmla="*/ 504 w 554"/>
                <a:gd name="T21" fmla="*/ 50 h 187"/>
                <a:gd name="T22" fmla="*/ 484 w 554"/>
                <a:gd name="T23" fmla="*/ 51 h 187"/>
                <a:gd name="T24" fmla="*/ 461 w 554"/>
                <a:gd name="T25" fmla="*/ 53 h 187"/>
                <a:gd name="T26" fmla="*/ 423 w 554"/>
                <a:gd name="T27" fmla="*/ 65 h 187"/>
                <a:gd name="T28" fmla="*/ 384 w 554"/>
                <a:gd name="T29" fmla="*/ 83 h 187"/>
                <a:gd name="T30" fmla="*/ 369 w 554"/>
                <a:gd name="T31" fmla="*/ 106 h 187"/>
                <a:gd name="T32" fmla="*/ 374 w 554"/>
                <a:gd name="T33" fmla="*/ 121 h 187"/>
                <a:gd name="T34" fmla="*/ 393 w 554"/>
                <a:gd name="T35" fmla="*/ 139 h 187"/>
                <a:gd name="T36" fmla="*/ 412 w 554"/>
                <a:gd name="T37" fmla="*/ 157 h 187"/>
                <a:gd name="T38" fmla="*/ 384 w 554"/>
                <a:gd name="T39" fmla="*/ 162 h 187"/>
                <a:gd name="T40" fmla="*/ 344 w 554"/>
                <a:gd name="T41" fmla="*/ 149 h 187"/>
                <a:gd name="T42" fmla="*/ 305 w 554"/>
                <a:gd name="T43" fmla="*/ 121 h 187"/>
                <a:gd name="T44" fmla="*/ 261 w 554"/>
                <a:gd name="T45" fmla="*/ 111 h 187"/>
                <a:gd name="T46" fmla="*/ 205 w 554"/>
                <a:gd name="T47" fmla="*/ 114 h 187"/>
                <a:gd name="T48" fmla="*/ 145 w 554"/>
                <a:gd name="T49" fmla="*/ 123 h 187"/>
                <a:gd name="T50" fmla="*/ 86 w 554"/>
                <a:gd name="T51" fmla="*/ 128 h 187"/>
                <a:gd name="T52" fmla="*/ 28 w 554"/>
                <a:gd name="T53" fmla="*/ 128 h 187"/>
                <a:gd name="T54" fmla="*/ 0 w 554"/>
                <a:gd name="T55" fmla="*/ 144 h 187"/>
                <a:gd name="T56" fmla="*/ 49 w 554"/>
                <a:gd name="T57" fmla="*/ 154 h 187"/>
                <a:gd name="T58" fmla="*/ 107 w 554"/>
                <a:gd name="T59" fmla="*/ 151 h 187"/>
                <a:gd name="T60" fmla="*/ 164 w 554"/>
                <a:gd name="T61" fmla="*/ 144 h 187"/>
                <a:gd name="T62" fmla="*/ 222 w 554"/>
                <a:gd name="T63" fmla="*/ 138 h 187"/>
                <a:gd name="T64" fmla="*/ 256 w 554"/>
                <a:gd name="T65" fmla="*/ 135 h 187"/>
                <a:gd name="T66" fmla="*/ 287 w 554"/>
                <a:gd name="T67" fmla="*/ 138 h 187"/>
                <a:gd name="T68" fmla="*/ 308 w 554"/>
                <a:gd name="T69" fmla="*/ 154 h 187"/>
                <a:gd name="T70" fmla="*/ 330 w 554"/>
                <a:gd name="T71" fmla="*/ 169 h 187"/>
                <a:gd name="T72" fmla="*/ 374 w 554"/>
                <a:gd name="T73" fmla="*/ 185 h 187"/>
                <a:gd name="T74" fmla="*/ 426 w 554"/>
                <a:gd name="T75" fmla="*/ 187 h 187"/>
                <a:gd name="T76" fmla="*/ 452 w 554"/>
                <a:gd name="T77" fmla="*/ 173 h 187"/>
                <a:gd name="T78" fmla="*/ 430 w 554"/>
                <a:gd name="T79" fmla="*/ 141 h 187"/>
                <a:gd name="T80" fmla="*/ 403 w 554"/>
                <a:gd name="T81" fmla="*/ 114 h 187"/>
                <a:gd name="T82" fmla="*/ 419 w 554"/>
                <a:gd name="T83" fmla="*/ 94 h 187"/>
                <a:gd name="T84" fmla="*/ 452 w 554"/>
                <a:gd name="T85" fmla="*/ 82 h 187"/>
                <a:gd name="T86" fmla="*/ 476 w 554"/>
                <a:gd name="T87" fmla="*/ 78 h 187"/>
                <a:gd name="T88" fmla="*/ 498 w 554"/>
                <a:gd name="T89" fmla="*/ 75 h 187"/>
                <a:gd name="T90" fmla="*/ 519 w 554"/>
                <a:gd name="T91" fmla="*/ 72 h 187"/>
                <a:gd name="T92" fmla="*/ 540 w 554"/>
                <a:gd name="T93" fmla="*/ 65 h 187"/>
                <a:gd name="T94" fmla="*/ 554 w 554"/>
                <a:gd name="T95" fmla="*/ 48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4" h="187">
                  <a:moveTo>
                    <a:pt x="550" y="42"/>
                  </a:moveTo>
                  <a:lnTo>
                    <a:pt x="541" y="35"/>
                  </a:lnTo>
                  <a:lnTo>
                    <a:pt x="533" y="29"/>
                  </a:lnTo>
                  <a:lnTo>
                    <a:pt x="525" y="25"/>
                  </a:lnTo>
                  <a:lnTo>
                    <a:pt x="518" y="19"/>
                  </a:lnTo>
                  <a:lnTo>
                    <a:pt x="509" y="14"/>
                  </a:lnTo>
                  <a:lnTo>
                    <a:pt x="501" y="11"/>
                  </a:lnTo>
                  <a:lnTo>
                    <a:pt x="491" y="6"/>
                  </a:lnTo>
                  <a:lnTo>
                    <a:pt x="481" y="3"/>
                  </a:lnTo>
                  <a:lnTo>
                    <a:pt x="472" y="0"/>
                  </a:lnTo>
                  <a:lnTo>
                    <a:pt x="463" y="0"/>
                  </a:lnTo>
                  <a:lnTo>
                    <a:pt x="453" y="0"/>
                  </a:lnTo>
                  <a:lnTo>
                    <a:pt x="443" y="2"/>
                  </a:lnTo>
                  <a:lnTo>
                    <a:pt x="433" y="3"/>
                  </a:lnTo>
                  <a:lnTo>
                    <a:pt x="422" y="4"/>
                  </a:lnTo>
                  <a:lnTo>
                    <a:pt x="413" y="6"/>
                  </a:lnTo>
                  <a:lnTo>
                    <a:pt x="404" y="7"/>
                  </a:lnTo>
                  <a:lnTo>
                    <a:pt x="396" y="13"/>
                  </a:lnTo>
                  <a:lnTo>
                    <a:pt x="396" y="21"/>
                  </a:lnTo>
                  <a:lnTo>
                    <a:pt x="400" y="29"/>
                  </a:lnTo>
                  <a:lnTo>
                    <a:pt x="411" y="31"/>
                  </a:lnTo>
                  <a:lnTo>
                    <a:pt x="418" y="30"/>
                  </a:lnTo>
                  <a:lnTo>
                    <a:pt x="427" y="29"/>
                  </a:lnTo>
                  <a:lnTo>
                    <a:pt x="435" y="28"/>
                  </a:lnTo>
                  <a:lnTo>
                    <a:pt x="444" y="27"/>
                  </a:lnTo>
                  <a:lnTo>
                    <a:pt x="452" y="26"/>
                  </a:lnTo>
                  <a:lnTo>
                    <a:pt x="460" y="26"/>
                  </a:lnTo>
                  <a:lnTo>
                    <a:pt x="468" y="27"/>
                  </a:lnTo>
                  <a:lnTo>
                    <a:pt x="474" y="28"/>
                  </a:lnTo>
                  <a:lnTo>
                    <a:pt x="480" y="29"/>
                  </a:lnTo>
                  <a:lnTo>
                    <a:pt x="484" y="31"/>
                  </a:lnTo>
                  <a:lnTo>
                    <a:pt x="490" y="33"/>
                  </a:lnTo>
                  <a:lnTo>
                    <a:pt x="495" y="35"/>
                  </a:lnTo>
                  <a:lnTo>
                    <a:pt x="498" y="36"/>
                  </a:lnTo>
                  <a:lnTo>
                    <a:pt x="503" y="38"/>
                  </a:lnTo>
                  <a:lnTo>
                    <a:pt x="505" y="40"/>
                  </a:lnTo>
                  <a:lnTo>
                    <a:pt x="503" y="36"/>
                  </a:lnTo>
                  <a:lnTo>
                    <a:pt x="505" y="38"/>
                  </a:lnTo>
                  <a:lnTo>
                    <a:pt x="509" y="41"/>
                  </a:lnTo>
                  <a:lnTo>
                    <a:pt x="512" y="44"/>
                  </a:lnTo>
                  <a:lnTo>
                    <a:pt x="514" y="46"/>
                  </a:lnTo>
                  <a:lnTo>
                    <a:pt x="511" y="48"/>
                  </a:lnTo>
                  <a:lnTo>
                    <a:pt x="508" y="49"/>
                  </a:lnTo>
                  <a:lnTo>
                    <a:pt x="504" y="50"/>
                  </a:lnTo>
                  <a:lnTo>
                    <a:pt x="502" y="50"/>
                  </a:lnTo>
                  <a:lnTo>
                    <a:pt x="496" y="50"/>
                  </a:lnTo>
                  <a:lnTo>
                    <a:pt x="490" y="51"/>
                  </a:lnTo>
                  <a:lnTo>
                    <a:pt x="484" y="51"/>
                  </a:lnTo>
                  <a:lnTo>
                    <a:pt x="479" y="51"/>
                  </a:lnTo>
                  <a:lnTo>
                    <a:pt x="473" y="52"/>
                  </a:lnTo>
                  <a:lnTo>
                    <a:pt x="467" y="52"/>
                  </a:lnTo>
                  <a:lnTo>
                    <a:pt x="461" y="53"/>
                  </a:lnTo>
                  <a:lnTo>
                    <a:pt x="456" y="55"/>
                  </a:lnTo>
                  <a:lnTo>
                    <a:pt x="444" y="58"/>
                  </a:lnTo>
                  <a:lnTo>
                    <a:pt x="434" y="61"/>
                  </a:lnTo>
                  <a:lnTo>
                    <a:pt x="423" y="65"/>
                  </a:lnTo>
                  <a:lnTo>
                    <a:pt x="413" y="68"/>
                  </a:lnTo>
                  <a:lnTo>
                    <a:pt x="404" y="73"/>
                  </a:lnTo>
                  <a:lnTo>
                    <a:pt x="395" y="78"/>
                  </a:lnTo>
                  <a:lnTo>
                    <a:pt x="384" y="83"/>
                  </a:lnTo>
                  <a:lnTo>
                    <a:pt x="374" y="90"/>
                  </a:lnTo>
                  <a:lnTo>
                    <a:pt x="369" y="95"/>
                  </a:lnTo>
                  <a:lnTo>
                    <a:pt x="368" y="101"/>
                  </a:lnTo>
                  <a:lnTo>
                    <a:pt x="369" y="106"/>
                  </a:lnTo>
                  <a:lnTo>
                    <a:pt x="373" y="111"/>
                  </a:lnTo>
                  <a:lnTo>
                    <a:pt x="372" y="114"/>
                  </a:lnTo>
                  <a:lnTo>
                    <a:pt x="372" y="118"/>
                  </a:lnTo>
                  <a:lnTo>
                    <a:pt x="374" y="121"/>
                  </a:lnTo>
                  <a:lnTo>
                    <a:pt x="377" y="125"/>
                  </a:lnTo>
                  <a:lnTo>
                    <a:pt x="383" y="129"/>
                  </a:lnTo>
                  <a:lnTo>
                    <a:pt x="389" y="134"/>
                  </a:lnTo>
                  <a:lnTo>
                    <a:pt x="393" y="139"/>
                  </a:lnTo>
                  <a:lnTo>
                    <a:pt x="398" y="143"/>
                  </a:lnTo>
                  <a:lnTo>
                    <a:pt x="403" y="148"/>
                  </a:lnTo>
                  <a:lnTo>
                    <a:pt x="407" y="151"/>
                  </a:lnTo>
                  <a:lnTo>
                    <a:pt x="412" y="157"/>
                  </a:lnTo>
                  <a:lnTo>
                    <a:pt x="415" y="162"/>
                  </a:lnTo>
                  <a:lnTo>
                    <a:pt x="405" y="162"/>
                  </a:lnTo>
                  <a:lnTo>
                    <a:pt x="395" y="162"/>
                  </a:lnTo>
                  <a:lnTo>
                    <a:pt x="384" y="162"/>
                  </a:lnTo>
                  <a:lnTo>
                    <a:pt x="374" y="159"/>
                  </a:lnTo>
                  <a:lnTo>
                    <a:pt x="364" y="157"/>
                  </a:lnTo>
                  <a:lnTo>
                    <a:pt x="353" y="154"/>
                  </a:lnTo>
                  <a:lnTo>
                    <a:pt x="344" y="149"/>
                  </a:lnTo>
                  <a:lnTo>
                    <a:pt x="336" y="143"/>
                  </a:lnTo>
                  <a:lnTo>
                    <a:pt x="325" y="135"/>
                  </a:lnTo>
                  <a:lnTo>
                    <a:pt x="315" y="127"/>
                  </a:lnTo>
                  <a:lnTo>
                    <a:pt x="305" y="121"/>
                  </a:lnTo>
                  <a:lnTo>
                    <a:pt x="296" y="117"/>
                  </a:lnTo>
                  <a:lnTo>
                    <a:pt x="284" y="113"/>
                  </a:lnTo>
                  <a:lnTo>
                    <a:pt x="273" y="112"/>
                  </a:lnTo>
                  <a:lnTo>
                    <a:pt x="261" y="111"/>
                  </a:lnTo>
                  <a:lnTo>
                    <a:pt x="247" y="111"/>
                  </a:lnTo>
                  <a:lnTo>
                    <a:pt x="233" y="112"/>
                  </a:lnTo>
                  <a:lnTo>
                    <a:pt x="218" y="113"/>
                  </a:lnTo>
                  <a:lnTo>
                    <a:pt x="205" y="114"/>
                  </a:lnTo>
                  <a:lnTo>
                    <a:pt x="190" y="117"/>
                  </a:lnTo>
                  <a:lnTo>
                    <a:pt x="175" y="118"/>
                  </a:lnTo>
                  <a:lnTo>
                    <a:pt x="160" y="120"/>
                  </a:lnTo>
                  <a:lnTo>
                    <a:pt x="145" y="123"/>
                  </a:lnTo>
                  <a:lnTo>
                    <a:pt x="130" y="124"/>
                  </a:lnTo>
                  <a:lnTo>
                    <a:pt x="115" y="126"/>
                  </a:lnTo>
                  <a:lnTo>
                    <a:pt x="100" y="127"/>
                  </a:lnTo>
                  <a:lnTo>
                    <a:pt x="86" y="128"/>
                  </a:lnTo>
                  <a:lnTo>
                    <a:pt x="71" y="129"/>
                  </a:lnTo>
                  <a:lnTo>
                    <a:pt x="56" y="129"/>
                  </a:lnTo>
                  <a:lnTo>
                    <a:pt x="42" y="128"/>
                  </a:lnTo>
                  <a:lnTo>
                    <a:pt x="28" y="128"/>
                  </a:lnTo>
                  <a:lnTo>
                    <a:pt x="14" y="126"/>
                  </a:lnTo>
                  <a:lnTo>
                    <a:pt x="4" y="128"/>
                  </a:lnTo>
                  <a:lnTo>
                    <a:pt x="0" y="136"/>
                  </a:lnTo>
                  <a:lnTo>
                    <a:pt x="0" y="144"/>
                  </a:lnTo>
                  <a:lnTo>
                    <a:pt x="8" y="150"/>
                  </a:lnTo>
                  <a:lnTo>
                    <a:pt x="21" y="153"/>
                  </a:lnTo>
                  <a:lnTo>
                    <a:pt x="35" y="154"/>
                  </a:lnTo>
                  <a:lnTo>
                    <a:pt x="49" y="154"/>
                  </a:lnTo>
                  <a:lnTo>
                    <a:pt x="64" y="154"/>
                  </a:lnTo>
                  <a:lnTo>
                    <a:pt x="78" y="154"/>
                  </a:lnTo>
                  <a:lnTo>
                    <a:pt x="92" y="153"/>
                  </a:lnTo>
                  <a:lnTo>
                    <a:pt x="107" y="151"/>
                  </a:lnTo>
                  <a:lnTo>
                    <a:pt x="120" y="150"/>
                  </a:lnTo>
                  <a:lnTo>
                    <a:pt x="135" y="148"/>
                  </a:lnTo>
                  <a:lnTo>
                    <a:pt x="149" y="146"/>
                  </a:lnTo>
                  <a:lnTo>
                    <a:pt x="164" y="144"/>
                  </a:lnTo>
                  <a:lnTo>
                    <a:pt x="178" y="142"/>
                  </a:lnTo>
                  <a:lnTo>
                    <a:pt x="193" y="141"/>
                  </a:lnTo>
                  <a:lnTo>
                    <a:pt x="207" y="139"/>
                  </a:lnTo>
                  <a:lnTo>
                    <a:pt x="222" y="138"/>
                  </a:lnTo>
                  <a:lnTo>
                    <a:pt x="236" y="136"/>
                  </a:lnTo>
                  <a:lnTo>
                    <a:pt x="241" y="136"/>
                  </a:lnTo>
                  <a:lnTo>
                    <a:pt x="248" y="135"/>
                  </a:lnTo>
                  <a:lnTo>
                    <a:pt x="256" y="135"/>
                  </a:lnTo>
                  <a:lnTo>
                    <a:pt x="266" y="135"/>
                  </a:lnTo>
                  <a:lnTo>
                    <a:pt x="274" y="135"/>
                  </a:lnTo>
                  <a:lnTo>
                    <a:pt x="282" y="136"/>
                  </a:lnTo>
                  <a:lnTo>
                    <a:pt x="287" y="138"/>
                  </a:lnTo>
                  <a:lnTo>
                    <a:pt x="293" y="141"/>
                  </a:lnTo>
                  <a:lnTo>
                    <a:pt x="298" y="146"/>
                  </a:lnTo>
                  <a:lnTo>
                    <a:pt x="304" y="149"/>
                  </a:lnTo>
                  <a:lnTo>
                    <a:pt x="308" y="154"/>
                  </a:lnTo>
                  <a:lnTo>
                    <a:pt x="314" y="158"/>
                  </a:lnTo>
                  <a:lnTo>
                    <a:pt x="319" y="162"/>
                  </a:lnTo>
                  <a:lnTo>
                    <a:pt x="324" y="165"/>
                  </a:lnTo>
                  <a:lnTo>
                    <a:pt x="330" y="169"/>
                  </a:lnTo>
                  <a:lnTo>
                    <a:pt x="336" y="172"/>
                  </a:lnTo>
                  <a:lnTo>
                    <a:pt x="349" y="178"/>
                  </a:lnTo>
                  <a:lnTo>
                    <a:pt x="361" y="181"/>
                  </a:lnTo>
                  <a:lnTo>
                    <a:pt x="374" y="185"/>
                  </a:lnTo>
                  <a:lnTo>
                    <a:pt x="387" y="186"/>
                  </a:lnTo>
                  <a:lnTo>
                    <a:pt x="398" y="187"/>
                  </a:lnTo>
                  <a:lnTo>
                    <a:pt x="412" y="187"/>
                  </a:lnTo>
                  <a:lnTo>
                    <a:pt x="426" y="187"/>
                  </a:lnTo>
                  <a:lnTo>
                    <a:pt x="440" y="186"/>
                  </a:lnTo>
                  <a:lnTo>
                    <a:pt x="445" y="184"/>
                  </a:lnTo>
                  <a:lnTo>
                    <a:pt x="450" y="179"/>
                  </a:lnTo>
                  <a:lnTo>
                    <a:pt x="452" y="173"/>
                  </a:lnTo>
                  <a:lnTo>
                    <a:pt x="450" y="166"/>
                  </a:lnTo>
                  <a:lnTo>
                    <a:pt x="443" y="157"/>
                  </a:lnTo>
                  <a:lnTo>
                    <a:pt x="437" y="148"/>
                  </a:lnTo>
                  <a:lnTo>
                    <a:pt x="430" y="141"/>
                  </a:lnTo>
                  <a:lnTo>
                    <a:pt x="425" y="133"/>
                  </a:lnTo>
                  <a:lnTo>
                    <a:pt x="418" y="127"/>
                  </a:lnTo>
                  <a:lnTo>
                    <a:pt x="411" y="120"/>
                  </a:lnTo>
                  <a:lnTo>
                    <a:pt x="403" y="114"/>
                  </a:lnTo>
                  <a:lnTo>
                    <a:pt x="395" y="108"/>
                  </a:lnTo>
                  <a:lnTo>
                    <a:pt x="403" y="102"/>
                  </a:lnTo>
                  <a:lnTo>
                    <a:pt x="411" y="98"/>
                  </a:lnTo>
                  <a:lnTo>
                    <a:pt x="419" y="94"/>
                  </a:lnTo>
                  <a:lnTo>
                    <a:pt x="426" y="90"/>
                  </a:lnTo>
                  <a:lnTo>
                    <a:pt x="434" y="88"/>
                  </a:lnTo>
                  <a:lnTo>
                    <a:pt x="443" y="85"/>
                  </a:lnTo>
                  <a:lnTo>
                    <a:pt x="452" y="82"/>
                  </a:lnTo>
                  <a:lnTo>
                    <a:pt x="463" y="80"/>
                  </a:lnTo>
                  <a:lnTo>
                    <a:pt x="466" y="79"/>
                  </a:lnTo>
                  <a:lnTo>
                    <a:pt x="471" y="79"/>
                  </a:lnTo>
                  <a:lnTo>
                    <a:pt x="476" y="78"/>
                  </a:lnTo>
                  <a:lnTo>
                    <a:pt x="481" y="78"/>
                  </a:lnTo>
                  <a:lnTo>
                    <a:pt x="487" y="76"/>
                  </a:lnTo>
                  <a:lnTo>
                    <a:pt x="493" y="76"/>
                  </a:lnTo>
                  <a:lnTo>
                    <a:pt x="498" y="75"/>
                  </a:lnTo>
                  <a:lnTo>
                    <a:pt x="503" y="75"/>
                  </a:lnTo>
                  <a:lnTo>
                    <a:pt x="509" y="74"/>
                  </a:lnTo>
                  <a:lnTo>
                    <a:pt x="513" y="73"/>
                  </a:lnTo>
                  <a:lnTo>
                    <a:pt x="519" y="72"/>
                  </a:lnTo>
                  <a:lnTo>
                    <a:pt x="524" y="71"/>
                  </a:lnTo>
                  <a:lnTo>
                    <a:pt x="529" y="68"/>
                  </a:lnTo>
                  <a:lnTo>
                    <a:pt x="534" y="67"/>
                  </a:lnTo>
                  <a:lnTo>
                    <a:pt x="540" y="65"/>
                  </a:lnTo>
                  <a:lnTo>
                    <a:pt x="544" y="64"/>
                  </a:lnTo>
                  <a:lnTo>
                    <a:pt x="550" y="60"/>
                  </a:lnTo>
                  <a:lnTo>
                    <a:pt x="554" y="55"/>
                  </a:lnTo>
                  <a:lnTo>
                    <a:pt x="554" y="48"/>
                  </a:lnTo>
                  <a:lnTo>
                    <a:pt x="550" y="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6" name="Freeform 45"/>
            <p:cNvSpPr>
              <a:spLocks/>
            </p:cNvSpPr>
            <p:nvPr/>
          </p:nvSpPr>
          <p:spPr bwMode="auto">
            <a:xfrm>
              <a:off x="2977" y="2059"/>
              <a:ext cx="360" cy="313"/>
            </a:xfrm>
            <a:custGeom>
              <a:avLst/>
              <a:gdLst>
                <a:gd name="T0" fmla="*/ 694 w 719"/>
                <a:gd name="T1" fmla="*/ 44 h 627"/>
                <a:gd name="T2" fmla="*/ 670 w 719"/>
                <a:gd name="T3" fmla="*/ 36 h 627"/>
                <a:gd name="T4" fmla="*/ 640 w 719"/>
                <a:gd name="T5" fmla="*/ 28 h 627"/>
                <a:gd name="T6" fmla="*/ 616 w 719"/>
                <a:gd name="T7" fmla="*/ 8 h 627"/>
                <a:gd name="T8" fmla="*/ 588 w 719"/>
                <a:gd name="T9" fmla="*/ 2 h 627"/>
                <a:gd name="T10" fmla="*/ 561 w 719"/>
                <a:gd name="T11" fmla="*/ 13 h 627"/>
                <a:gd name="T12" fmla="*/ 531 w 719"/>
                <a:gd name="T13" fmla="*/ 25 h 627"/>
                <a:gd name="T14" fmla="*/ 498 w 719"/>
                <a:gd name="T15" fmla="*/ 35 h 627"/>
                <a:gd name="T16" fmla="*/ 441 w 719"/>
                <a:gd name="T17" fmla="*/ 38 h 627"/>
                <a:gd name="T18" fmla="*/ 376 w 719"/>
                <a:gd name="T19" fmla="*/ 35 h 627"/>
                <a:gd name="T20" fmla="*/ 312 w 719"/>
                <a:gd name="T21" fmla="*/ 30 h 627"/>
                <a:gd name="T22" fmla="*/ 248 w 719"/>
                <a:gd name="T23" fmla="*/ 31 h 627"/>
                <a:gd name="T24" fmla="*/ 226 w 719"/>
                <a:gd name="T25" fmla="*/ 30 h 627"/>
                <a:gd name="T26" fmla="*/ 184 w 719"/>
                <a:gd name="T27" fmla="*/ 24 h 627"/>
                <a:gd name="T28" fmla="*/ 131 w 719"/>
                <a:gd name="T29" fmla="*/ 19 h 627"/>
                <a:gd name="T30" fmla="*/ 78 w 719"/>
                <a:gd name="T31" fmla="*/ 14 h 627"/>
                <a:gd name="T32" fmla="*/ 25 w 719"/>
                <a:gd name="T33" fmla="*/ 13 h 627"/>
                <a:gd name="T34" fmla="*/ 2 w 719"/>
                <a:gd name="T35" fmla="*/ 36 h 627"/>
                <a:gd name="T36" fmla="*/ 48 w 719"/>
                <a:gd name="T37" fmla="*/ 38 h 627"/>
                <a:gd name="T38" fmla="*/ 97 w 719"/>
                <a:gd name="T39" fmla="*/ 42 h 627"/>
                <a:gd name="T40" fmla="*/ 146 w 719"/>
                <a:gd name="T41" fmla="*/ 46 h 627"/>
                <a:gd name="T42" fmla="*/ 194 w 719"/>
                <a:gd name="T43" fmla="*/ 52 h 627"/>
                <a:gd name="T44" fmla="*/ 184 w 719"/>
                <a:gd name="T45" fmla="*/ 223 h 627"/>
                <a:gd name="T46" fmla="*/ 152 w 719"/>
                <a:gd name="T47" fmla="*/ 294 h 627"/>
                <a:gd name="T48" fmla="*/ 97 w 719"/>
                <a:gd name="T49" fmla="*/ 311 h 627"/>
                <a:gd name="T50" fmla="*/ 82 w 719"/>
                <a:gd name="T51" fmla="*/ 278 h 627"/>
                <a:gd name="T52" fmla="*/ 96 w 719"/>
                <a:gd name="T53" fmla="*/ 176 h 627"/>
                <a:gd name="T54" fmla="*/ 92 w 719"/>
                <a:gd name="T55" fmla="*/ 129 h 627"/>
                <a:gd name="T56" fmla="*/ 59 w 719"/>
                <a:gd name="T57" fmla="*/ 274 h 627"/>
                <a:gd name="T58" fmla="*/ 55 w 719"/>
                <a:gd name="T59" fmla="*/ 337 h 627"/>
                <a:gd name="T60" fmla="*/ 57 w 719"/>
                <a:gd name="T61" fmla="*/ 367 h 627"/>
                <a:gd name="T62" fmla="*/ 64 w 719"/>
                <a:gd name="T63" fmla="*/ 412 h 627"/>
                <a:gd name="T64" fmla="*/ 63 w 719"/>
                <a:gd name="T65" fmla="*/ 477 h 627"/>
                <a:gd name="T66" fmla="*/ 80 w 719"/>
                <a:gd name="T67" fmla="*/ 588 h 627"/>
                <a:gd name="T68" fmla="*/ 108 w 719"/>
                <a:gd name="T69" fmla="*/ 623 h 627"/>
                <a:gd name="T70" fmla="*/ 95 w 719"/>
                <a:gd name="T71" fmla="*/ 525 h 627"/>
                <a:gd name="T72" fmla="*/ 87 w 719"/>
                <a:gd name="T73" fmla="*/ 409 h 627"/>
                <a:gd name="T74" fmla="*/ 82 w 719"/>
                <a:gd name="T75" fmla="*/ 351 h 627"/>
                <a:gd name="T76" fmla="*/ 131 w 719"/>
                <a:gd name="T77" fmla="*/ 328 h 627"/>
                <a:gd name="T78" fmla="*/ 193 w 719"/>
                <a:gd name="T79" fmla="*/ 307 h 627"/>
                <a:gd name="T80" fmla="*/ 218 w 719"/>
                <a:gd name="T81" fmla="*/ 292 h 627"/>
                <a:gd name="T82" fmla="*/ 216 w 719"/>
                <a:gd name="T83" fmla="*/ 114 h 627"/>
                <a:gd name="T84" fmla="*/ 281 w 719"/>
                <a:gd name="T85" fmla="*/ 57 h 627"/>
                <a:gd name="T86" fmla="*/ 346 w 719"/>
                <a:gd name="T87" fmla="*/ 62 h 627"/>
                <a:gd name="T88" fmla="*/ 408 w 719"/>
                <a:gd name="T89" fmla="*/ 65 h 627"/>
                <a:gd name="T90" fmla="*/ 470 w 719"/>
                <a:gd name="T91" fmla="*/ 62 h 627"/>
                <a:gd name="T92" fmla="*/ 504 w 719"/>
                <a:gd name="T93" fmla="*/ 62 h 627"/>
                <a:gd name="T94" fmla="*/ 528 w 719"/>
                <a:gd name="T95" fmla="*/ 57 h 627"/>
                <a:gd name="T96" fmla="*/ 558 w 719"/>
                <a:gd name="T97" fmla="*/ 42 h 627"/>
                <a:gd name="T98" fmla="*/ 582 w 719"/>
                <a:gd name="T99" fmla="*/ 35 h 627"/>
                <a:gd name="T100" fmla="*/ 596 w 719"/>
                <a:gd name="T101" fmla="*/ 27 h 627"/>
                <a:gd name="T102" fmla="*/ 609 w 719"/>
                <a:gd name="T103" fmla="*/ 39 h 627"/>
                <a:gd name="T104" fmla="*/ 631 w 719"/>
                <a:gd name="T105" fmla="*/ 55 h 627"/>
                <a:gd name="T106" fmla="*/ 654 w 719"/>
                <a:gd name="T107" fmla="*/ 60 h 627"/>
                <a:gd name="T108" fmla="*/ 675 w 719"/>
                <a:gd name="T109" fmla="*/ 66 h 627"/>
                <a:gd name="T110" fmla="*/ 668 w 719"/>
                <a:gd name="T111" fmla="*/ 74 h 627"/>
                <a:gd name="T112" fmla="*/ 668 w 719"/>
                <a:gd name="T113" fmla="*/ 100 h 627"/>
                <a:gd name="T114" fmla="*/ 691 w 719"/>
                <a:gd name="T115" fmla="*/ 90 h 627"/>
                <a:gd name="T116" fmla="*/ 708 w 719"/>
                <a:gd name="T117" fmla="*/ 79 h 627"/>
                <a:gd name="T118" fmla="*/ 717 w 719"/>
                <a:gd name="T119" fmla="*/ 58 h 6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9" h="627">
                  <a:moveTo>
                    <a:pt x="713" y="53"/>
                  </a:moveTo>
                  <a:lnTo>
                    <a:pt x="707" y="50"/>
                  </a:lnTo>
                  <a:lnTo>
                    <a:pt x="700" y="46"/>
                  </a:lnTo>
                  <a:lnTo>
                    <a:pt x="694" y="44"/>
                  </a:lnTo>
                  <a:lnTo>
                    <a:pt x="688" y="42"/>
                  </a:lnTo>
                  <a:lnTo>
                    <a:pt x="683" y="39"/>
                  </a:lnTo>
                  <a:lnTo>
                    <a:pt x="676" y="37"/>
                  </a:lnTo>
                  <a:lnTo>
                    <a:pt x="670" y="36"/>
                  </a:lnTo>
                  <a:lnTo>
                    <a:pt x="663" y="35"/>
                  </a:lnTo>
                  <a:lnTo>
                    <a:pt x="654" y="34"/>
                  </a:lnTo>
                  <a:lnTo>
                    <a:pt x="646" y="30"/>
                  </a:lnTo>
                  <a:lnTo>
                    <a:pt x="640" y="28"/>
                  </a:lnTo>
                  <a:lnTo>
                    <a:pt x="634" y="23"/>
                  </a:lnTo>
                  <a:lnTo>
                    <a:pt x="628" y="19"/>
                  </a:lnTo>
                  <a:lnTo>
                    <a:pt x="623" y="14"/>
                  </a:lnTo>
                  <a:lnTo>
                    <a:pt x="616" y="8"/>
                  </a:lnTo>
                  <a:lnTo>
                    <a:pt x="607" y="2"/>
                  </a:lnTo>
                  <a:lnTo>
                    <a:pt x="601" y="0"/>
                  </a:lnTo>
                  <a:lnTo>
                    <a:pt x="595" y="0"/>
                  </a:lnTo>
                  <a:lnTo>
                    <a:pt x="588" y="2"/>
                  </a:lnTo>
                  <a:lnTo>
                    <a:pt x="581" y="5"/>
                  </a:lnTo>
                  <a:lnTo>
                    <a:pt x="573" y="7"/>
                  </a:lnTo>
                  <a:lnTo>
                    <a:pt x="567" y="10"/>
                  </a:lnTo>
                  <a:lnTo>
                    <a:pt x="561" y="13"/>
                  </a:lnTo>
                  <a:lnTo>
                    <a:pt x="556" y="15"/>
                  </a:lnTo>
                  <a:lnTo>
                    <a:pt x="547" y="19"/>
                  </a:lnTo>
                  <a:lnTo>
                    <a:pt x="539" y="22"/>
                  </a:lnTo>
                  <a:lnTo>
                    <a:pt x="531" y="25"/>
                  </a:lnTo>
                  <a:lnTo>
                    <a:pt x="524" y="28"/>
                  </a:lnTo>
                  <a:lnTo>
                    <a:pt x="516" y="31"/>
                  </a:lnTo>
                  <a:lnTo>
                    <a:pt x="508" y="32"/>
                  </a:lnTo>
                  <a:lnTo>
                    <a:pt x="498" y="35"/>
                  </a:lnTo>
                  <a:lnTo>
                    <a:pt x="489" y="36"/>
                  </a:lnTo>
                  <a:lnTo>
                    <a:pt x="473" y="37"/>
                  </a:lnTo>
                  <a:lnTo>
                    <a:pt x="457" y="38"/>
                  </a:lnTo>
                  <a:lnTo>
                    <a:pt x="441" y="38"/>
                  </a:lnTo>
                  <a:lnTo>
                    <a:pt x="425" y="38"/>
                  </a:lnTo>
                  <a:lnTo>
                    <a:pt x="408" y="37"/>
                  </a:lnTo>
                  <a:lnTo>
                    <a:pt x="392" y="36"/>
                  </a:lnTo>
                  <a:lnTo>
                    <a:pt x="376" y="35"/>
                  </a:lnTo>
                  <a:lnTo>
                    <a:pt x="360" y="34"/>
                  </a:lnTo>
                  <a:lnTo>
                    <a:pt x="344" y="32"/>
                  </a:lnTo>
                  <a:lnTo>
                    <a:pt x="328" y="31"/>
                  </a:lnTo>
                  <a:lnTo>
                    <a:pt x="312" y="30"/>
                  </a:lnTo>
                  <a:lnTo>
                    <a:pt x="296" y="30"/>
                  </a:lnTo>
                  <a:lnTo>
                    <a:pt x="279" y="30"/>
                  </a:lnTo>
                  <a:lnTo>
                    <a:pt x="263" y="30"/>
                  </a:lnTo>
                  <a:lnTo>
                    <a:pt x="248" y="31"/>
                  </a:lnTo>
                  <a:lnTo>
                    <a:pt x="232" y="32"/>
                  </a:lnTo>
                  <a:lnTo>
                    <a:pt x="230" y="31"/>
                  </a:lnTo>
                  <a:lnTo>
                    <a:pt x="229" y="30"/>
                  </a:lnTo>
                  <a:lnTo>
                    <a:pt x="226" y="30"/>
                  </a:lnTo>
                  <a:lnTo>
                    <a:pt x="224" y="29"/>
                  </a:lnTo>
                  <a:lnTo>
                    <a:pt x="210" y="28"/>
                  </a:lnTo>
                  <a:lnTo>
                    <a:pt x="198" y="27"/>
                  </a:lnTo>
                  <a:lnTo>
                    <a:pt x="184" y="24"/>
                  </a:lnTo>
                  <a:lnTo>
                    <a:pt x="170" y="23"/>
                  </a:lnTo>
                  <a:lnTo>
                    <a:pt x="157" y="22"/>
                  </a:lnTo>
                  <a:lnTo>
                    <a:pt x="144" y="20"/>
                  </a:lnTo>
                  <a:lnTo>
                    <a:pt x="131" y="19"/>
                  </a:lnTo>
                  <a:lnTo>
                    <a:pt x="118" y="17"/>
                  </a:lnTo>
                  <a:lnTo>
                    <a:pt x="104" y="16"/>
                  </a:lnTo>
                  <a:lnTo>
                    <a:pt x="92" y="15"/>
                  </a:lnTo>
                  <a:lnTo>
                    <a:pt x="78" y="14"/>
                  </a:lnTo>
                  <a:lnTo>
                    <a:pt x="65" y="13"/>
                  </a:lnTo>
                  <a:lnTo>
                    <a:pt x="51" y="13"/>
                  </a:lnTo>
                  <a:lnTo>
                    <a:pt x="38" y="13"/>
                  </a:lnTo>
                  <a:lnTo>
                    <a:pt x="25" y="13"/>
                  </a:lnTo>
                  <a:lnTo>
                    <a:pt x="11" y="13"/>
                  </a:lnTo>
                  <a:lnTo>
                    <a:pt x="2" y="17"/>
                  </a:lnTo>
                  <a:lnTo>
                    <a:pt x="0" y="27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24" y="39"/>
                  </a:lnTo>
                  <a:lnTo>
                    <a:pt x="36" y="38"/>
                  </a:lnTo>
                  <a:lnTo>
                    <a:pt x="48" y="38"/>
                  </a:lnTo>
                  <a:lnTo>
                    <a:pt x="61" y="39"/>
                  </a:lnTo>
                  <a:lnTo>
                    <a:pt x="73" y="39"/>
                  </a:lnTo>
                  <a:lnTo>
                    <a:pt x="85" y="40"/>
                  </a:lnTo>
                  <a:lnTo>
                    <a:pt x="97" y="42"/>
                  </a:lnTo>
                  <a:lnTo>
                    <a:pt x="109" y="43"/>
                  </a:lnTo>
                  <a:lnTo>
                    <a:pt x="122" y="44"/>
                  </a:lnTo>
                  <a:lnTo>
                    <a:pt x="133" y="45"/>
                  </a:lnTo>
                  <a:lnTo>
                    <a:pt x="146" y="46"/>
                  </a:lnTo>
                  <a:lnTo>
                    <a:pt x="158" y="47"/>
                  </a:lnTo>
                  <a:lnTo>
                    <a:pt x="170" y="49"/>
                  </a:lnTo>
                  <a:lnTo>
                    <a:pt x="183" y="51"/>
                  </a:lnTo>
                  <a:lnTo>
                    <a:pt x="194" y="52"/>
                  </a:lnTo>
                  <a:lnTo>
                    <a:pt x="207" y="53"/>
                  </a:lnTo>
                  <a:lnTo>
                    <a:pt x="191" y="110"/>
                  </a:lnTo>
                  <a:lnTo>
                    <a:pt x="183" y="166"/>
                  </a:lnTo>
                  <a:lnTo>
                    <a:pt x="184" y="223"/>
                  </a:lnTo>
                  <a:lnTo>
                    <a:pt x="192" y="281"/>
                  </a:lnTo>
                  <a:lnTo>
                    <a:pt x="178" y="286"/>
                  </a:lnTo>
                  <a:lnTo>
                    <a:pt x="165" y="289"/>
                  </a:lnTo>
                  <a:lnTo>
                    <a:pt x="152" y="294"/>
                  </a:lnTo>
                  <a:lnTo>
                    <a:pt x="138" y="299"/>
                  </a:lnTo>
                  <a:lnTo>
                    <a:pt x="124" y="303"/>
                  </a:lnTo>
                  <a:lnTo>
                    <a:pt x="110" y="307"/>
                  </a:lnTo>
                  <a:lnTo>
                    <a:pt x="97" y="311"/>
                  </a:lnTo>
                  <a:lnTo>
                    <a:pt x="84" y="315"/>
                  </a:lnTo>
                  <a:lnTo>
                    <a:pt x="82" y="302"/>
                  </a:lnTo>
                  <a:lnTo>
                    <a:pt x="82" y="289"/>
                  </a:lnTo>
                  <a:lnTo>
                    <a:pt x="82" y="278"/>
                  </a:lnTo>
                  <a:lnTo>
                    <a:pt x="82" y="265"/>
                  </a:lnTo>
                  <a:lnTo>
                    <a:pt x="84" y="234"/>
                  </a:lnTo>
                  <a:lnTo>
                    <a:pt x="88" y="205"/>
                  </a:lnTo>
                  <a:lnTo>
                    <a:pt x="96" y="176"/>
                  </a:lnTo>
                  <a:lnTo>
                    <a:pt x="107" y="149"/>
                  </a:lnTo>
                  <a:lnTo>
                    <a:pt x="107" y="138"/>
                  </a:lnTo>
                  <a:lnTo>
                    <a:pt x="101" y="130"/>
                  </a:lnTo>
                  <a:lnTo>
                    <a:pt x="92" y="129"/>
                  </a:lnTo>
                  <a:lnTo>
                    <a:pt x="85" y="135"/>
                  </a:lnTo>
                  <a:lnTo>
                    <a:pt x="70" y="181"/>
                  </a:lnTo>
                  <a:lnTo>
                    <a:pt x="62" y="227"/>
                  </a:lnTo>
                  <a:lnTo>
                    <a:pt x="59" y="274"/>
                  </a:lnTo>
                  <a:lnTo>
                    <a:pt x="59" y="322"/>
                  </a:lnTo>
                  <a:lnTo>
                    <a:pt x="55" y="326"/>
                  </a:lnTo>
                  <a:lnTo>
                    <a:pt x="54" y="331"/>
                  </a:lnTo>
                  <a:lnTo>
                    <a:pt x="55" y="337"/>
                  </a:lnTo>
                  <a:lnTo>
                    <a:pt x="58" y="341"/>
                  </a:lnTo>
                  <a:lnTo>
                    <a:pt x="58" y="349"/>
                  </a:lnTo>
                  <a:lnTo>
                    <a:pt x="57" y="359"/>
                  </a:lnTo>
                  <a:lnTo>
                    <a:pt x="57" y="367"/>
                  </a:lnTo>
                  <a:lnTo>
                    <a:pt x="56" y="375"/>
                  </a:lnTo>
                  <a:lnTo>
                    <a:pt x="57" y="387"/>
                  </a:lnTo>
                  <a:lnTo>
                    <a:pt x="61" y="399"/>
                  </a:lnTo>
                  <a:lnTo>
                    <a:pt x="64" y="412"/>
                  </a:lnTo>
                  <a:lnTo>
                    <a:pt x="65" y="423"/>
                  </a:lnTo>
                  <a:lnTo>
                    <a:pt x="63" y="442"/>
                  </a:lnTo>
                  <a:lnTo>
                    <a:pt x="63" y="459"/>
                  </a:lnTo>
                  <a:lnTo>
                    <a:pt x="63" y="477"/>
                  </a:lnTo>
                  <a:lnTo>
                    <a:pt x="64" y="496"/>
                  </a:lnTo>
                  <a:lnTo>
                    <a:pt x="67" y="527"/>
                  </a:lnTo>
                  <a:lnTo>
                    <a:pt x="73" y="557"/>
                  </a:lnTo>
                  <a:lnTo>
                    <a:pt x="80" y="588"/>
                  </a:lnTo>
                  <a:lnTo>
                    <a:pt x="86" y="619"/>
                  </a:lnTo>
                  <a:lnTo>
                    <a:pt x="92" y="627"/>
                  </a:lnTo>
                  <a:lnTo>
                    <a:pt x="100" y="627"/>
                  </a:lnTo>
                  <a:lnTo>
                    <a:pt x="108" y="623"/>
                  </a:lnTo>
                  <a:lnTo>
                    <a:pt x="110" y="612"/>
                  </a:lnTo>
                  <a:lnTo>
                    <a:pt x="106" y="583"/>
                  </a:lnTo>
                  <a:lnTo>
                    <a:pt x="100" y="553"/>
                  </a:lnTo>
                  <a:lnTo>
                    <a:pt x="95" y="525"/>
                  </a:lnTo>
                  <a:lnTo>
                    <a:pt x="91" y="496"/>
                  </a:lnTo>
                  <a:lnTo>
                    <a:pt x="88" y="466"/>
                  </a:lnTo>
                  <a:lnTo>
                    <a:pt x="88" y="437"/>
                  </a:lnTo>
                  <a:lnTo>
                    <a:pt x="87" y="409"/>
                  </a:lnTo>
                  <a:lnTo>
                    <a:pt x="82" y="379"/>
                  </a:lnTo>
                  <a:lnTo>
                    <a:pt x="81" y="370"/>
                  </a:lnTo>
                  <a:lnTo>
                    <a:pt x="81" y="361"/>
                  </a:lnTo>
                  <a:lnTo>
                    <a:pt x="82" y="351"/>
                  </a:lnTo>
                  <a:lnTo>
                    <a:pt x="84" y="340"/>
                  </a:lnTo>
                  <a:lnTo>
                    <a:pt x="100" y="336"/>
                  </a:lnTo>
                  <a:lnTo>
                    <a:pt x="116" y="332"/>
                  </a:lnTo>
                  <a:lnTo>
                    <a:pt x="131" y="328"/>
                  </a:lnTo>
                  <a:lnTo>
                    <a:pt x="147" y="323"/>
                  </a:lnTo>
                  <a:lnTo>
                    <a:pt x="162" y="317"/>
                  </a:lnTo>
                  <a:lnTo>
                    <a:pt x="178" y="313"/>
                  </a:lnTo>
                  <a:lnTo>
                    <a:pt x="193" y="307"/>
                  </a:lnTo>
                  <a:lnTo>
                    <a:pt x="209" y="302"/>
                  </a:lnTo>
                  <a:lnTo>
                    <a:pt x="214" y="300"/>
                  </a:lnTo>
                  <a:lnTo>
                    <a:pt x="217" y="296"/>
                  </a:lnTo>
                  <a:lnTo>
                    <a:pt x="218" y="292"/>
                  </a:lnTo>
                  <a:lnTo>
                    <a:pt x="218" y="287"/>
                  </a:lnTo>
                  <a:lnTo>
                    <a:pt x="209" y="228"/>
                  </a:lnTo>
                  <a:lnTo>
                    <a:pt x="208" y="171"/>
                  </a:lnTo>
                  <a:lnTo>
                    <a:pt x="216" y="114"/>
                  </a:lnTo>
                  <a:lnTo>
                    <a:pt x="232" y="58"/>
                  </a:lnTo>
                  <a:lnTo>
                    <a:pt x="248" y="57"/>
                  </a:lnTo>
                  <a:lnTo>
                    <a:pt x="264" y="55"/>
                  </a:lnTo>
                  <a:lnTo>
                    <a:pt x="281" y="57"/>
                  </a:lnTo>
                  <a:lnTo>
                    <a:pt x="298" y="57"/>
                  </a:lnTo>
                  <a:lnTo>
                    <a:pt x="314" y="59"/>
                  </a:lnTo>
                  <a:lnTo>
                    <a:pt x="330" y="60"/>
                  </a:lnTo>
                  <a:lnTo>
                    <a:pt x="346" y="62"/>
                  </a:lnTo>
                  <a:lnTo>
                    <a:pt x="362" y="64"/>
                  </a:lnTo>
                  <a:lnTo>
                    <a:pt x="377" y="65"/>
                  </a:lnTo>
                  <a:lnTo>
                    <a:pt x="393" y="65"/>
                  </a:lnTo>
                  <a:lnTo>
                    <a:pt x="408" y="65"/>
                  </a:lnTo>
                  <a:lnTo>
                    <a:pt x="423" y="65"/>
                  </a:lnTo>
                  <a:lnTo>
                    <a:pt x="440" y="65"/>
                  </a:lnTo>
                  <a:lnTo>
                    <a:pt x="455" y="64"/>
                  </a:lnTo>
                  <a:lnTo>
                    <a:pt x="470" y="62"/>
                  </a:lnTo>
                  <a:lnTo>
                    <a:pt x="484" y="62"/>
                  </a:lnTo>
                  <a:lnTo>
                    <a:pt x="490" y="62"/>
                  </a:lnTo>
                  <a:lnTo>
                    <a:pt x="497" y="62"/>
                  </a:lnTo>
                  <a:lnTo>
                    <a:pt x="504" y="62"/>
                  </a:lnTo>
                  <a:lnTo>
                    <a:pt x="510" y="61"/>
                  </a:lnTo>
                  <a:lnTo>
                    <a:pt x="517" y="60"/>
                  </a:lnTo>
                  <a:lnTo>
                    <a:pt x="522" y="59"/>
                  </a:lnTo>
                  <a:lnTo>
                    <a:pt x="528" y="57"/>
                  </a:lnTo>
                  <a:lnTo>
                    <a:pt x="534" y="54"/>
                  </a:lnTo>
                  <a:lnTo>
                    <a:pt x="542" y="51"/>
                  </a:lnTo>
                  <a:lnTo>
                    <a:pt x="550" y="46"/>
                  </a:lnTo>
                  <a:lnTo>
                    <a:pt x="558" y="42"/>
                  </a:lnTo>
                  <a:lnTo>
                    <a:pt x="566" y="38"/>
                  </a:lnTo>
                  <a:lnTo>
                    <a:pt x="571" y="37"/>
                  </a:lnTo>
                  <a:lnTo>
                    <a:pt x="577" y="36"/>
                  </a:lnTo>
                  <a:lnTo>
                    <a:pt x="582" y="35"/>
                  </a:lnTo>
                  <a:lnTo>
                    <a:pt x="587" y="32"/>
                  </a:lnTo>
                  <a:lnTo>
                    <a:pt x="592" y="31"/>
                  </a:lnTo>
                  <a:lnTo>
                    <a:pt x="595" y="29"/>
                  </a:lnTo>
                  <a:lnTo>
                    <a:pt x="596" y="27"/>
                  </a:lnTo>
                  <a:lnTo>
                    <a:pt x="594" y="24"/>
                  </a:lnTo>
                  <a:lnTo>
                    <a:pt x="599" y="29"/>
                  </a:lnTo>
                  <a:lnTo>
                    <a:pt x="603" y="34"/>
                  </a:lnTo>
                  <a:lnTo>
                    <a:pt x="609" y="39"/>
                  </a:lnTo>
                  <a:lnTo>
                    <a:pt x="614" y="44"/>
                  </a:lnTo>
                  <a:lnTo>
                    <a:pt x="619" y="49"/>
                  </a:lnTo>
                  <a:lnTo>
                    <a:pt x="625" y="52"/>
                  </a:lnTo>
                  <a:lnTo>
                    <a:pt x="631" y="55"/>
                  </a:lnTo>
                  <a:lnTo>
                    <a:pt x="637" y="57"/>
                  </a:lnTo>
                  <a:lnTo>
                    <a:pt x="642" y="58"/>
                  </a:lnTo>
                  <a:lnTo>
                    <a:pt x="649" y="59"/>
                  </a:lnTo>
                  <a:lnTo>
                    <a:pt x="654" y="60"/>
                  </a:lnTo>
                  <a:lnTo>
                    <a:pt x="660" y="61"/>
                  </a:lnTo>
                  <a:lnTo>
                    <a:pt x="664" y="62"/>
                  </a:lnTo>
                  <a:lnTo>
                    <a:pt x="670" y="64"/>
                  </a:lnTo>
                  <a:lnTo>
                    <a:pt x="675" y="66"/>
                  </a:lnTo>
                  <a:lnTo>
                    <a:pt x="679" y="67"/>
                  </a:lnTo>
                  <a:lnTo>
                    <a:pt x="676" y="69"/>
                  </a:lnTo>
                  <a:lnTo>
                    <a:pt x="672" y="72"/>
                  </a:lnTo>
                  <a:lnTo>
                    <a:pt x="668" y="74"/>
                  </a:lnTo>
                  <a:lnTo>
                    <a:pt x="664" y="76"/>
                  </a:lnTo>
                  <a:lnTo>
                    <a:pt x="658" y="84"/>
                  </a:lnTo>
                  <a:lnTo>
                    <a:pt x="661" y="93"/>
                  </a:lnTo>
                  <a:lnTo>
                    <a:pt x="668" y="100"/>
                  </a:lnTo>
                  <a:lnTo>
                    <a:pt x="677" y="98"/>
                  </a:lnTo>
                  <a:lnTo>
                    <a:pt x="681" y="96"/>
                  </a:lnTo>
                  <a:lnTo>
                    <a:pt x="686" y="92"/>
                  </a:lnTo>
                  <a:lnTo>
                    <a:pt x="691" y="90"/>
                  </a:lnTo>
                  <a:lnTo>
                    <a:pt x="695" y="87"/>
                  </a:lnTo>
                  <a:lnTo>
                    <a:pt x="700" y="84"/>
                  </a:lnTo>
                  <a:lnTo>
                    <a:pt x="703" y="81"/>
                  </a:lnTo>
                  <a:lnTo>
                    <a:pt x="708" y="79"/>
                  </a:lnTo>
                  <a:lnTo>
                    <a:pt x="713" y="75"/>
                  </a:lnTo>
                  <a:lnTo>
                    <a:pt x="717" y="70"/>
                  </a:lnTo>
                  <a:lnTo>
                    <a:pt x="719" y="64"/>
                  </a:lnTo>
                  <a:lnTo>
                    <a:pt x="717" y="58"/>
                  </a:lnTo>
                  <a:lnTo>
                    <a:pt x="713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7" name="Freeform 46"/>
            <p:cNvSpPr>
              <a:spLocks/>
            </p:cNvSpPr>
            <p:nvPr/>
          </p:nvSpPr>
          <p:spPr bwMode="auto">
            <a:xfrm>
              <a:off x="2987" y="2392"/>
              <a:ext cx="168" cy="308"/>
            </a:xfrm>
            <a:custGeom>
              <a:avLst/>
              <a:gdLst>
                <a:gd name="T0" fmla="*/ 27 w 337"/>
                <a:gd name="T1" fmla="*/ 38 h 616"/>
                <a:gd name="T2" fmla="*/ 62 w 337"/>
                <a:gd name="T3" fmla="*/ 60 h 616"/>
                <a:gd name="T4" fmla="*/ 96 w 337"/>
                <a:gd name="T5" fmla="*/ 85 h 616"/>
                <a:gd name="T6" fmla="*/ 120 w 337"/>
                <a:gd name="T7" fmla="*/ 123 h 616"/>
                <a:gd name="T8" fmla="*/ 134 w 337"/>
                <a:gd name="T9" fmla="*/ 166 h 616"/>
                <a:gd name="T10" fmla="*/ 145 w 337"/>
                <a:gd name="T11" fmla="*/ 221 h 616"/>
                <a:gd name="T12" fmla="*/ 133 w 337"/>
                <a:gd name="T13" fmla="*/ 308 h 616"/>
                <a:gd name="T14" fmla="*/ 134 w 337"/>
                <a:gd name="T15" fmla="*/ 392 h 616"/>
                <a:gd name="T16" fmla="*/ 168 w 337"/>
                <a:gd name="T17" fmla="*/ 426 h 616"/>
                <a:gd name="T18" fmla="*/ 204 w 337"/>
                <a:gd name="T19" fmla="*/ 429 h 616"/>
                <a:gd name="T20" fmla="*/ 236 w 337"/>
                <a:gd name="T21" fmla="*/ 419 h 616"/>
                <a:gd name="T22" fmla="*/ 282 w 337"/>
                <a:gd name="T23" fmla="*/ 407 h 616"/>
                <a:gd name="T24" fmla="*/ 312 w 337"/>
                <a:gd name="T25" fmla="*/ 415 h 616"/>
                <a:gd name="T26" fmla="*/ 287 w 337"/>
                <a:gd name="T27" fmla="*/ 456 h 616"/>
                <a:gd name="T28" fmla="*/ 258 w 337"/>
                <a:gd name="T29" fmla="*/ 488 h 616"/>
                <a:gd name="T30" fmla="*/ 225 w 337"/>
                <a:gd name="T31" fmla="*/ 515 h 616"/>
                <a:gd name="T32" fmla="*/ 198 w 337"/>
                <a:gd name="T33" fmla="*/ 530 h 616"/>
                <a:gd name="T34" fmla="*/ 185 w 337"/>
                <a:gd name="T35" fmla="*/ 547 h 616"/>
                <a:gd name="T36" fmla="*/ 167 w 337"/>
                <a:gd name="T37" fmla="*/ 562 h 616"/>
                <a:gd name="T38" fmla="*/ 145 w 337"/>
                <a:gd name="T39" fmla="*/ 573 h 616"/>
                <a:gd name="T40" fmla="*/ 125 w 337"/>
                <a:gd name="T41" fmla="*/ 585 h 616"/>
                <a:gd name="T42" fmla="*/ 104 w 337"/>
                <a:gd name="T43" fmla="*/ 601 h 616"/>
                <a:gd name="T44" fmla="*/ 122 w 337"/>
                <a:gd name="T45" fmla="*/ 615 h 616"/>
                <a:gd name="T46" fmla="*/ 148 w 337"/>
                <a:gd name="T47" fmla="*/ 601 h 616"/>
                <a:gd name="T48" fmla="*/ 173 w 337"/>
                <a:gd name="T49" fmla="*/ 588 h 616"/>
                <a:gd name="T50" fmla="*/ 200 w 337"/>
                <a:gd name="T51" fmla="*/ 573 h 616"/>
                <a:gd name="T52" fmla="*/ 223 w 337"/>
                <a:gd name="T53" fmla="*/ 554 h 616"/>
                <a:gd name="T54" fmla="*/ 248 w 337"/>
                <a:gd name="T55" fmla="*/ 534 h 616"/>
                <a:gd name="T56" fmla="*/ 284 w 337"/>
                <a:gd name="T57" fmla="*/ 509 h 616"/>
                <a:gd name="T58" fmla="*/ 316 w 337"/>
                <a:gd name="T59" fmla="*/ 460 h 616"/>
                <a:gd name="T60" fmla="*/ 337 w 337"/>
                <a:gd name="T61" fmla="*/ 413 h 616"/>
                <a:gd name="T62" fmla="*/ 335 w 337"/>
                <a:gd name="T63" fmla="*/ 403 h 616"/>
                <a:gd name="T64" fmla="*/ 301 w 337"/>
                <a:gd name="T65" fmla="*/ 381 h 616"/>
                <a:gd name="T66" fmla="*/ 255 w 337"/>
                <a:gd name="T67" fmla="*/ 384 h 616"/>
                <a:gd name="T68" fmla="*/ 202 w 337"/>
                <a:gd name="T69" fmla="*/ 403 h 616"/>
                <a:gd name="T70" fmla="*/ 160 w 337"/>
                <a:gd name="T71" fmla="*/ 377 h 616"/>
                <a:gd name="T72" fmla="*/ 160 w 337"/>
                <a:gd name="T73" fmla="*/ 308 h 616"/>
                <a:gd name="T74" fmla="*/ 165 w 337"/>
                <a:gd name="T75" fmla="*/ 228 h 616"/>
                <a:gd name="T76" fmla="*/ 143 w 337"/>
                <a:gd name="T77" fmla="*/ 111 h 616"/>
                <a:gd name="T78" fmla="*/ 128 w 337"/>
                <a:gd name="T79" fmla="*/ 86 h 616"/>
                <a:gd name="T80" fmla="*/ 110 w 337"/>
                <a:gd name="T81" fmla="*/ 64 h 616"/>
                <a:gd name="T82" fmla="*/ 89 w 337"/>
                <a:gd name="T83" fmla="*/ 44 h 616"/>
                <a:gd name="T84" fmla="*/ 64 w 337"/>
                <a:gd name="T85" fmla="*/ 35 h 616"/>
                <a:gd name="T86" fmla="*/ 47 w 337"/>
                <a:gd name="T87" fmla="*/ 26 h 616"/>
                <a:gd name="T88" fmla="*/ 33 w 337"/>
                <a:gd name="T89" fmla="*/ 13 h 616"/>
                <a:gd name="T90" fmla="*/ 12 w 337"/>
                <a:gd name="T91" fmla="*/ 0 h 616"/>
                <a:gd name="T92" fmla="*/ 4 w 337"/>
                <a:gd name="T93" fmla="*/ 22 h 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37" h="616">
                  <a:moveTo>
                    <a:pt x="4" y="22"/>
                  </a:moveTo>
                  <a:lnTo>
                    <a:pt x="15" y="32"/>
                  </a:lnTo>
                  <a:lnTo>
                    <a:pt x="27" y="38"/>
                  </a:lnTo>
                  <a:lnTo>
                    <a:pt x="39" y="47"/>
                  </a:lnTo>
                  <a:lnTo>
                    <a:pt x="51" y="53"/>
                  </a:lnTo>
                  <a:lnTo>
                    <a:pt x="62" y="60"/>
                  </a:lnTo>
                  <a:lnTo>
                    <a:pt x="74" y="67"/>
                  </a:lnTo>
                  <a:lnTo>
                    <a:pt x="86" y="75"/>
                  </a:lnTo>
                  <a:lnTo>
                    <a:pt x="96" y="85"/>
                  </a:lnTo>
                  <a:lnTo>
                    <a:pt x="106" y="96"/>
                  </a:lnTo>
                  <a:lnTo>
                    <a:pt x="114" y="109"/>
                  </a:lnTo>
                  <a:lnTo>
                    <a:pt x="120" y="123"/>
                  </a:lnTo>
                  <a:lnTo>
                    <a:pt x="126" y="136"/>
                  </a:lnTo>
                  <a:lnTo>
                    <a:pt x="129" y="151"/>
                  </a:lnTo>
                  <a:lnTo>
                    <a:pt x="134" y="166"/>
                  </a:lnTo>
                  <a:lnTo>
                    <a:pt x="137" y="181"/>
                  </a:lnTo>
                  <a:lnTo>
                    <a:pt x="142" y="196"/>
                  </a:lnTo>
                  <a:lnTo>
                    <a:pt x="145" y="221"/>
                  </a:lnTo>
                  <a:lnTo>
                    <a:pt x="143" y="248"/>
                  </a:lnTo>
                  <a:lnTo>
                    <a:pt x="138" y="278"/>
                  </a:lnTo>
                  <a:lnTo>
                    <a:pt x="133" y="308"/>
                  </a:lnTo>
                  <a:lnTo>
                    <a:pt x="129" y="338"/>
                  </a:lnTo>
                  <a:lnTo>
                    <a:pt x="128" y="367"/>
                  </a:lnTo>
                  <a:lnTo>
                    <a:pt x="134" y="392"/>
                  </a:lnTo>
                  <a:lnTo>
                    <a:pt x="149" y="414"/>
                  </a:lnTo>
                  <a:lnTo>
                    <a:pt x="158" y="421"/>
                  </a:lnTo>
                  <a:lnTo>
                    <a:pt x="168" y="426"/>
                  </a:lnTo>
                  <a:lnTo>
                    <a:pt x="180" y="429"/>
                  </a:lnTo>
                  <a:lnTo>
                    <a:pt x="191" y="429"/>
                  </a:lnTo>
                  <a:lnTo>
                    <a:pt x="204" y="429"/>
                  </a:lnTo>
                  <a:lnTo>
                    <a:pt x="216" y="427"/>
                  </a:lnTo>
                  <a:lnTo>
                    <a:pt x="226" y="423"/>
                  </a:lnTo>
                  <a:lnTo>
                    <a:pt x="236" y="419"/>
                  </a:lnTo>
                  <a:lnTo>
                    <a:pt x="250" y="414"/>
                  </a:lnTo>
                  <a:lnTo>
                    <a:pt x="266" y="410"/>
                  </a:lnTo>
                  <a:lnTo>
                    <a:pt x="282" y="407"/>
                  </a:lnTo>
                  <a:lnTo>
                    <a:pt x="296" y="406"/>
                  </a:lnTo>
                  <a:lnTo>
                    <a:pt x="307" y="409"/>
                  </a:lnTo>
                  <a:lnTo>
                    <a:pt x="312" y="415"/>
                  </a:lnTo>
                  <a:lnTo>
                    <a:pt x="309" y="427"/>
                  </a:lnTo>
                  <a:lnTo>
                    <a:pt x="297" y="443"/>
                  </a:lnTo>
                  <a:lnTo>
                    <a:pt x="287" y="456"/>
                  </a:lnTo>
                  <a:lnTo>
                    <a:pt x="277" y="467"/>
                  </a:lnTo>
                  <a:lnTo>
                    <a:pt x="268" y="478"/>
                  </a:lnTo>
                  <a:lnTo>
                    <a:pt x="258" y="488"/>
                  </a:lnTo>
                  <a:lnTo>
                    <a:pt x="248" y="497"/>
                  </a:lnTo>
                  <a:lnTo>
                    <a:pt x="236" y="506"/>
                  </a:lnTo>
                  <a:lnTo>
                    <a:pt x="225" y="515"/>
                  </a:lnTo>
                  <a:lnTo>
                    <a:pt x="210" y="521"/>
                  </a:lnTo>
                  <a:lnTo>
                    <a:pt x="204" y="525"/>
                  </a:lnTo>
                  <a:lnTo>
                    <a:pt x="198" y="530"/>
                  </a:lnTo>
                  <a:lnTo>
                    <a:pt x="194" y="535"/>
                  </a:lnTo>
                  <a:lnTo>
                    <a:pt x="189" y="541"/>
                  </a:lnTo>
                  <a:lnTo>
                    <a:pt x="185" y="547"/>
                  </a:lnTo>
                  <a:lnTo>
                    <a:pt x="179" y="553"/>
                  </a:lnTo>
                  <a:lnTo>
                    <a:pt x="174" y="558"/>
                  </a:lnTo>
                  <a:lnTo>
                    <a:pt x="167" y="562"/>
                  </a:lnTo>
                  <a:lnTo>
                    <a:pt x="160" y="565"/>
                  </a:lnTo>
                  <a:lnTo>
                    <a:pt x="152" y="570"/>
                  </a:lnTo>
                  <a:lnTo>
                    <a:pt x="145" y="573"/>
                  </a:lnTo>
                  <a:lnTo>
                    <a:pt x="138" y="577"/>
                  </a:lnTo>
                  <a:lnTo>
                    <a:pt x="132" y="581"/>
                  </a:lnTo>
                  <a:lnTo>
                    <a:pt x="125" y="585"/>
                  </a:lnTo>
                  <a:lnTo>
                    <a:pt x="117" y="589"/>
                  </a:lnTo>
                  <a:lnTo>
                    <a:pt x="110" y="593"/>
                  </a:lnTo>
                  <a:lnTo>
                    <a:pt x="104" y="601"/>
                  </a:lnTo>
                  <a:lnTo>
                    <a:pt x="105" y="610"/>
                  </a:lnTo>
                  <a:lnTo>
                    <a:pt x="112" y="616"/>
                  </a:lnTo>
                  <a:lnTo>
                    <a:pt x="122" y="615"/>
                  </a:lnTo>
                  <a:lnTo>
                    <a:pt x="130" y="610"/>
                  </a:lnTo>
                  <a:lnTo>
                    <a:pt x="138" y="606"/>
                  </a:lnTo>
                  <a:lnTo>
                    <a:pt x="148" y="601"/>
                  </a:lnTo>
                  <a:lnTo>
                    <a:pt x="156" y="596"/>
                  </a:lnTo>
                  <a:lnTo>
                    <a:pt x="165" y="593"/>
                  </a:lnTo>
                  <a:lnTo>
                    <a:pt x="173" y="588"/>
                  </a:lnTo>
                  <a:lnTo>
                    <a:pt x="182" y="584"/>
                  </a:lnTo>
                  <a:lnTo>
                    <a:pt x="190" y="579"/>
                  </a:lnTo>
                  <a:lnTo>
                    <a:pt x="200" y="573"/>
                  </a:lnTo>
                  <a:lnTo>
                    <a:pt x="208" y="568"/>
                  </a:lnTo>
                  <a:lnTo>
                    <a:pt x="215" y="561"/>
                  </a:lnTo>
                  <a:lnTo>
                    <a:pt x="223" y="554"/>
                  </a:lnTo>
                  <a:lnTo>
                    <a:pt x="231" y="547"/>
                  </a:lnTo>
                  <a:lnTo>
                    <a:pt x="239" y="540"/>
                  </a:lnTo>
                  <a:lnTo>
                    <a:pt x="248" y="534"/>
                  </a:lnTo>
                  <a:lnTo>
                    <a:pt x="258" y="528"/>
                  </a:lnTo>
                  <a:lnTo>
                    <a:pt x="271" y="520"/>
                  </a:lnTo>
                  <a:lnTo>
                    <a:pt x="284" y="509"/>
                  </a:lnTo>
                  <a:lnTo>
                    <a:pt x="295" y="494"/>
                  </a:lnTo>
                  <a:lnTo>
                    <a:pt x="307" y="478"/>
                  </a:lnTo>
                  <a:lnTo>
                    <a:pt x="316" y="460"/>
                  </a:lnTo>
                  <a:lnTo>
                    <a:pt x="324" y="443"/>
                  </a:lnTo>
                  <a:lnTo>
                    <a:pt x="331" y="427"/>
                  </a:lnTo>
                  <a:lnTo>
                    <a:pt x="337" y="413"/>
                  </a:lnTo>
                  <a:lnTo>
                    <a:pt x="337" y="410"/>
                  </a:lnTo>
                  <a:lnTo>
                    <a:pt x="337" y="406"/>
                  </a:lnTo>
                  <a:lnTo>
                    <a:pt x="335" y="403"/>
                  </a:lnTo>
                  <a:lnTo>
                    <a:pt x="333" y="400"/>
                  </a:lnTo>
                  <a:lnTo>
                    <a:pt x="316" y="388"/>
                  </a:lnTo>
                  <a:lnTo>
                    <a:pt x="301" y="381"/>
                  </a:lnTo>
                  <a:lnTo>
                    <a:pt x="285" y="379"/>
                  </a:lnTo>
                  <a:lnTo>
                    <a:pt x="270" y="381"/>
                  </a:lnTo>
                  <a:lnTo>
                    <a:pt x="255" y="384"/>
                  </a:lnTo>
                  <a:lnTo>
                    <a:pt x="239" y="390"/>
                  </a:lnTo>
                  <a:lnTo>
                    <a:pt x="221" y="397"/>
                  </a:lnTo>
                  <a:lnTo>
                    <a:pt x="202" y="403"/>
                  </a:lnTo>
                  <a:lnTo>
                    <a:pt x="181" y="403"/>
                  </a:lnTo>
                  <a:lnTo>
                    <a:pt x="167" y="395"/>
                  </a:lnTo>
                  <a:lnTo>
                    <a:pt x="160" y="377"/>
                  </a:lnTo>
                  <a:lnTo>
                    <a:pt x="158" y="357"/>
                  </a:lnTo>
                  <a:lnTo>
                    <a:pt x="158" y="332"/>
                  </a:lnTo>
                  <a:lnTo>
                    <a:pt x="160" y="308"/>
                  </a:lnTo>
                  <a:lnTo>
                    <a:pt x="163" y="285"/>
                  </a:lnTo>
                  <a:lnTo>
                    <a:pt x="164" y="267"/>
                  </a:lnTo>
                  <a:lnTo>
                    <a:pt x="165" y="228"/>
                  </a:lnTo>
                  <a:lnTo>
                    <a:pt x="164" y="187"/>
                  </a:lnTo>
                  <a:lnTo>
                    <a:pt x="158" y="148"/>
                  </a:lnTo>
                  <a:lnTo>
                    <a:pt x="143" y="111"/>
                  </a:lnTo>
                  <a:lnTo>
                    <a:pt x="138" y="102"/>
                  </a:lnTo>
                  <a:lnTo>
                    <a:pt x="133" y="93"/>
                  </a:lnTo>
                  <a:lnTo>
                    <a:pt x="128" y="86"/>
                  </a:lnTo>
                  <a:lnTo>
                    <a:pt x="122" y="78"/>
                  </a:lnTo>
                  <a:lnTo>
                    <a:pt x="117" y="71"/>
                  </a:lnTo>
                  <a:lnTo>
                    <a:pt x="110" y="64"/>
                  </a:lnTo>
                  <a:lnTo>
                    <a:pt x="103" y="57"/>
                  </a:lnTo>
                  <a:lnTo>
                    <a:pt x="96" y="49"/>
                  </a:lnTo>
                  <a:lnTo>
                    <a:pt x="89" y="44"/>
                  </a:lnTo>
                  <a:lnTo>
                    <a:pt x="81" y="40"/>
                  </a:lnTo>
                  <a:lnTo>
                    <a:pt x="72" y="37"/>
                  </a:lnTo>
                  <a:lnTo>
                    <a:pt x="64" y="35"/>
                  </a:lnTo>
                  <a:lnTo>
                    <a:pt x="58" y="33"/>
                  </a:lnTo>
                  <a:lnTo>
                    <a:pt x="52" y="29"/>
                  </a:lnTo>
                  <a:lnTo>
                    <a:pt x="47" y="26"/>
                  </a:lnTo>
                  <a:lnTo>
                    <a:pt x="42" y="21"/>
                  </a:lnTo>
                  <a:lnTo>
                    <a:pt x="37" y="18"/>
                  </a:lnTo>
                  <a:lnTo>
                    <a:pt x="33" y="13"/>
                  </a:lnTo>
                  <a:lnTo>
                    <a:pt x="27" y="8"/>
                  </a:lnTo>
                  <a:lnTo>
                    <a:pt x="22" y="4"/>
                  </a:lnTo>
                  <a:lnTo>
                    <a:pt x="12" y="0"/>
                  </a:lnTo>
                  <a:lnTo>
                    <a:pt x="4" y="5"/>
                  </a:lnTo>
                  <a:lnTo>
                    <a:pt x="0" y="13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8" name="Freeform 47"/>
            <p:cNvSpPr>
              <a:spLocks/>
            </p:cNvSpPr>
            <p:nvPr/>
          </p:nvSpPr>
          <p:spPr bwMode="auto">
            <a:xfrm>
              <a:off x="2734" y="2372"/>
              <a:ext cx="299" cy="354"/>
            </a:xfrm>
            <a:custGeom>
              <a:avLst/>
              <a:gdLst>
                <a:gd name="T0" fmla="*/ 540 w 598"/>
                <a:gd name="T1" fmla="*/ 672 h 709"/>
                <a:gd name="T2" fmla="*/ 506 w 598"/>
                <a:gd name="T3" fmla="*/ 629 h 709"/>
                <a:gd name="T4" fmla="*/ 481 w 598"/>
                <a:gd name="T5" fmla="*/ 568 h 709"/>
                <a:gd name="T6" fmla="*/ 454 w 598"/>
                <a:gd name="T7" fmla="*/ 511 h 709"/>
                <a:gd name="T8" fmla="*/ 435 w 598"/>
                <a:gd name="T9" fmla="*/ 455 h 709"/>
                <a:gd name="T10" fmla="*/ 413 w 598"/>
                <a:gd name="T11" fmla="*/ 402 h 709"/>
                <a:gd name="T12" fmla="*/ 394 w 598"/>
                <a:gd name="T13" fmla="*/ 348 h 709"/>
                <a:gd name="T14" fmla="*/ 364 w 598"/>
                <a:gd name="T15" fmla="*/ 299 h 709"/>
                <a:gd name="T16" fmla="*/ 326 w 598"/>
                <a:gd name="T17" fmla="*/ 263 h 709"/>
                <a:gd name="T18" fmla="*/ 286 w 598"/>
                <a:gd name="T19" fmla="*/ 238 h 709"/>
                <a:gd name="T20" fmla="*/ 227 w 598"/>
                <a:gd name="T21" fmla="*/ 213 h 709"/>
                <a:gd name="T22" fmla="*/ 169 w 598"/>
                <a:gd name="T23" fmla="*/ 182 h 709"/>
                <a:gd name="T24" fmla="*/ 135 w 598"/>
                <a:gd name="T25" fmla="*/ 145 h 709"/>
                <a:gd name="T26" fmla="*/ 105 w 598"/>
                <a:gd name="T27" fmla="*/ 128 h 709"/>
                <a:gd name="T28" fmla="*/ 87 w 598"/>
                <a:gd name="T29" fmla="*/ 110 h 709"/>
                <a:gd name="T30" fmla="*/ 64 w 598"/>
                <a:gd name="T31" fmla="*/ 65 h 709"/>
                <a:gd name="T32" fmla="*/ 55 w 598"/>
                <a:gd name="T33" fmla="*/ 42 h 709"/>
                <a:gd name="T34" fmla="*/ 46 w 598"/>
                <a:gd name="T35" fmla="*/ 30 h 709"/>
                <a:gd name="T36" fmla="*/ 29 w 598"/>
                <a:gd name="T37" fmla="*/ 9 h 709"/>
                <a:gd name="T38" fmla="*/ 0 w 598"/>
                <a:gd name="T39" fmla="*/ 13 h 709"/>
                <a:gd name="T40" fmla="*/ 28 w 598"/>
                <a:gd name="T41" fmla="*/ 51 h 709"/>
                <a:gd name="T42" fmla="*/ 55 w 598"/>
                <a:gd name="T43" fmla="*/ 127 h 709"/>
                <a:gd name="T44" fmla="*/ 96 w 598"/>
                <a:gd name="T45" fmla="*/ 209 h 709"/>
                <a:gd name="T46" fmla="*/ 136 w 598"/>
                <a:gd name="T47" fmla="*/ 263 h 709"/>
                <a:gd name="T48" fmla="*/ 144 w 598"/>
                <a:gd name="T49" fmla="*/ 317 h 709"/>
                <a:gd name="T50" fmla="*/ 101 w 598"/>
                <a:gd name="T51" fmla="*/ 360 h 709"/>
                <a:gd name="T52" fmla="*/ 49 w 598"/>
                <a:gd name="T53" fmla="*/ 389 h 709"/>
                <a:gd name="T54" fmla="*/ 38 w 598"/>
                <a:gd name="T55" fmla="*/ 417 h 709"/>
                <a:gd name="T56" fmla="*/ 91 w 598"/>
                <a:gd name="T57" fmla="*/ 395 h 709"/>
                <a:gd name="T58" fmla="*/ 142 w 598"/>
                <a:gd name="T59" fmla="*/ 359 h 709"/>
                <a:gd name="T60" fmla="*/ 169 w 598"/>
                <a:gd name="T61" fmla="*/ 279 h 709"/>
                <a:gd name="T62" fmla="*/ 136 w 598"/>
                <a:gd name="T63" fmla="*/ 216 h 709"/>
                <a:gd name="T64" fmla="*/ 98 w 598"/>
                <a:gd name="T65" fmla="*/ 165 h 709"/>
                <a:gd name="T66" fmla="*/ 89 w 598"/>
                <a:gd name="T67" fmla="*/ 150 h 709"/>
                <a:gd name="T68" fmla="*/ 98 w 598"/>
                <a:gd name="T69" fmla="*/ 153 h 709"/>
                <a:gd name="T70" fmla="*/ 117 w 598"/>
                <a:gd name="T71" fmla="*/ 168 h 709"/>
                <a:gd name="T72" fmla="*/ 131 w 598"/>
                <a:gd name="T73" fmla="*/ 190 h 709"/>
                <a:gd name="T74" fmla="*/ 174 w 598"/>
                <a:gd name="T75" fmla="*/ 217 h 709"/>
                <a:gd name="T76" fmla="*/ 226 w 598"/>
                <a:gd name="T77" fmla="*/ 246 h 709"/>
                <a:gd name="T78" fmla="*/ 287 w 598"/>
                <a:gd name="T79" fmla="*/ 270 h 709"/>
                <a:gd name="T80" fmla="*/ 338 w 598"/>
                <a:gd name="T81" fmla="*/ 311 h 709"/>
                <a:gd name="T82" fmla="*/ 393 w 598"/>
                <a:gd name="T83" fmla="*/ 408 h 709"/>
                <a:gd name="T84" fmla="*/ 434 w 598"/>
                <a:gd name="T85" fmla="*/ 528 h 709"/>
                <a:gd name="T86" fmla="*/ 463 w 598"/>
                <a:gd name="T87" fmla="*/ 600 h 709"/>
                <a:gd name="T88" fmla="*/ 490 w 598"/>
                <a:gd name="T89" fmla="*/ 656 h 709"/>
                <a:gd name="T90" fmla="*/ 523 w 598"/>
                <a:gd name="T91" fmla="*/ 696 h 709"/>
                <a:gd name="T92" fmla="*/ 573 w 598"/>
                <a:gd name="T93" fmla="*/ 708 h 709"/>
                <a:gd name="T94" fmla="*/ 595 w 598"/>
                <a:gd name="T95" fmla="*/ 687 h 7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98" h="709">
                  <a:moveTo>
                    <a:pt x="586" y="683"/>
                  </a:moveTo>
                  <a:lnTo>
                    <a:pt x="567" y="681"/>
                  </a:lnTo>
                  <a:lnTo>
                    <a:pt x="552" y="678"/>
                  </a:lnTo>
                  <a:lnTo>
                    <a:pt x="540" y="672"/>
                  </a:lnTo>
                  <a:lnTo>
                    <a:pt x="529" y="665"/>
                  </a:lnTo>
                  <a:lnTo>
                    <a:pt x="520" y="655"/>
                  </a:lnTo>
                  <a:lnTo>
                    <a:pt x="513" y="643"/>
                  </a:lnTo>
                  <a:lnTo>
                    <a:pt x="506" y="629"/>
                  </a:lnTo>
                  <a:lnTo>
                    <a:pt x="499" y="613"/>
                  </a:lnTo>
                  <a:lnTo>
                    <a:pt x="493" y="598"/>
                  </a:lnTo>
                  <a:lnTo>
                    <a:pt x="488" y="583"/>
                  </a:lnTo>
                  <a:lnTo>
                    <a:pt x="481" y="568"/>
                  </a:lnTo>
                  <a:lnTo>
                    <a:pt x="474" y="555"/>
                  </a:lnTo>
                  <a:lnTo>
                    <a:pt x="467" y="541"/>
                  </a:lnTo>
                  <a:lnTo>
                    <a:pt x="460" y="526"/>
                  </a:lnTo>
                  <a:lnTo>
                    <a:pt x="454" y="511"/>
                  </a:lnTo>
                  <a:lnTo>
                    <a:pt x="450" y="496"/>
                  </a:lnTo>
                  <a:lnTo>
                    <a:pt x="445" y="482"/>
                  </a:lnTo>
                  <a:lnTo>
                    <a:pt x="440" y="468"/>
                  </a:lnTo>
                  <a:lnTo>
                    <a:pt x="435" y="455"/>
                  </a:lnTo>
                  <a:lnTo>
                    <a:pt x="429" y="442"/>
                  </a:lnTo>
                  <a:lnTo>
                    <a:pt x="423" y="429"/>
                  </a:lnTo>
                  <a:lnTo>
                    <a:pt x="417" y="415"/>
                  </a:lnTo>
                  <a:lnTo>
                    <a:pt x="413" y="402"/>
                  </a:lnTo>
                  <a:lnTo>
                    <a:pt x="408" y="389"/>
                  </a:lnTo>
                  <a:lnTo>
                    <a:pt x="404" y="376"/>
                  </a:lnTo>
                  <a:lnTo>
                    <a:pt x="399" y="362"/>
                  </a:lnTo>
                  <a:lnTo>
                    <a:pt x="394" y="348"/>
                  </a:lnTo>
                  <a:lnTo>
                    <a:pt x="387" y="336"/>
                  </a:lnTo>
                  <a:lnTo>
                    <a:pt x="381" y="323"/>
                  </a:lnTo>
                  <a:lnTo>
                    <a:pt x="372" y="310"/>
                  </a:lnTo>
                  <a:lnTo>
                    <a:pt x="364" y="299"/>
                  </a:lnTo>
                  <a:lnTo>
                    <a:pt x="354" y="288"/>
                  </a:lnTo>
                  <a:lnTo>
                    <a:pt x="345" y="280"/>
                  </a:lnTo>
                  <a:lnTo>
                    <a:pt x="336" y="271"/>
                  </a:lnTo>
                  <a:lnTo>
                    <a:pt x="326" y="263"/>
                  </a:lnTo>
                  <a:lnTo>
                    <a:pt x="317" y="256"/>
                  </a:lnTo>
                  <a:lnTo>
                    <a:pt x="307" y="249"/>
                  </a:lnTo>
                  <a:lnTo>
                    <a:pt x="298" y="242"/>
                  </a:lnTo>
                  <a:lnTo>
                    <a:pt x="286" y="238"/>
                  </a:lnTo>
                  <a:lnTo>
                    <a:pt x="275" y="233"/>
                  </a:lnTo>
                  <a:lnTo>
                    <a:pt x="257" y="227"/>
                  </a:lnTo>
                  <a:lnTo>
                    <a:pt x="242" y="220"/>
                  </a:lnTo>
                  <a:lnTo>
                    <a:pt x="227" y="213"/>
                  </a:lnTo>
                  <a:lnTo>
                    <a:pt x="212" y="206"/>
                  </a:lnTo>
                  <a:lnTo>
                    <a:pt x="197" y="198"/>
                  </a:lnTo>
                  <a:lnTo>
                    <a:pt x="184" y="190"/>
                  </a:lnTo>
                  <a:lnTo>
                    <a:pt x="169" y="182"/>
                  </a:lnTo>
                  <a:lnTo>
                    <a:pt x="152" y="174"/>
                  </a:lnTo>
                  <a:lnTo>
                    <a:pt x="146" y="166"/>
                  </a:lnTo>
                  <a:lnTo>
                    <a:pt x="140" y="156"/>
                  </a:lnTo>
                  <a:lnTo>
                    <a:pt x="135" y="145"/>
                  </a:lnTo>
                  <a:lnTo>
                    <a:pt x="127" y="138"/>
                  </a:lnTo>
                  <a:lnTo>
                    <a:pt x="119" y="135"/>
                  </a:lnTo>
                  <a:lnTo>
                    <a:pt x="112" y="131"/>
                  </a:lnTo>
                  <a:lnTo>
                    <a:pt x="105" y="128"/>
                  </a:lnTo>
                  <a:lnTo>
                    <a:pt x="101" y="125"/>
                  </a:lnTo>
                  <a:lnTo>
                    <a:pt x="96" y="120"/>
                  </a:lnTo>
                  <a:lnTo>
                    <a:pt x="91" y="115"/>
                  </a:lnTo>
                  <a:lnTo>
                    <a:pt x="87" y="110"/>
                  </a:lnTo>
                  <a:lnTo>
                    <a:pt x="82" y="102"/>
                  </a:lnTo>
                  <a:lnTo>
                    <a:pt x="75" y="89"/>
                  </a:lnTo>
                  <a:lnTo>
                    <a:pt x="70" y="76"/>
                  </a:lnTo>
                  <a:lnTo>
                    <a:pt x="64" y="65"/>
                  </a:lnTo>
                  <a:lnTo>
                    <a:pt x="58" y="52"/>
                  </a:lnTo>
                  <a:lnTo>
                    <a:pt x="57" y="48"/>
                  </a:lnTo>
                  <a:lnTo>
                    <a:pt x="56" y="45"/>
                  </a:lnTo>
                  <a:lnTo>
                    <a:pt x="55" y="42"/>
                  </a:lnTo>
                  <a:lnTo>
                    <a:pt x="53" y="38"/>
                  </a:lnTo>
                  <a:lnTo>
                    <a:pt x="52" y="35"/>
                  </a:lnTo>
                  <a:lnTo>
                    <a:pt x="50" y="31"/>
                  </a:lnTo>
                  <a:lnTo>
                    <a:pt x="46" y="30"/>
                  </a:lnTo>
                  <a:lnTo>
                    <a:pt x="44" y="29"/>
                  </a:lnTo>
                  <a:lnTo>
                    <a:pt x="40" y="23"/>
                  </a:lnTo>
                  <a:lnTo>
                    <a:pt x="35" y="16"/>
                  </a:lnTo>
                  <a:lnTo>
                    <a:pt x="29" y="9"/>
                  </a:lnTo>
                  <a:lnTo>
                    <a:pt x="22" y="4"/>
                  </a:lnTo>
                  <a:lnTo>
                    <a:pt x="13" y="0"/>
                  </a:lnTo>
                  <a:lnTo>
                    <a:pt x="5" y="4"/>
                  </a:lnTo>
                  <a:lnTo>
                    <a:pt x="0" y="13"/>
                  </a:lnTo>
                  <a:lnTo>
                    <a:pt x="5" y="22"/>
                  </a:lnTo>
                  <a:lnTo>
                    <a:pt x="13" y="31"/>
                  </a:lnTo>
                  <a:lnTo>
                    <a:pt x="21" y="40"/>
                  </a:lnTo>
                  <a:lnTo>
                    <a:pt x="28" y="51"/>
                  </a:lnTo>
                  <a:lnTo>
                    <a:pt x="34" y="60"/>
                  </a:lnTo>
                  <a:lnTo>
                    <a:pt x="41" y="83"/>
                  </a:lnTo>
                  <a:lnTo>
                    <a:pt x="48" y="106"/>
                  </a:lnTo>
                  <a:lnTo>
                    <a:pt x="55" y="127"/>
                  </a:lnTo>
                  <a:lnTo>
                    <a:pt x="63" y="148"/>
                  </a:lnTo>
                  <a:lnTo>
                    <a:pt x="72" y="168"/>
                  </a:lnTo>
                  <a:lnTo>
                    <a:pt x="83" y="189"/>
                  </a:lnTo>
                  <a:lnTo>
                    <a:pt x="96" y="209"/>
                  </a:lnTo>
                  <a:lnTo>
                    <a:pt x="111" y="228"/>
                  </a:lnTo>
                  <a:lnTo>
                    <a:pt x="119" y="239"/>
                  </a:lnTo>
                  <a:lnTo>
                    <a:pt x="128" y="250"/>
                  </a:lnTo>
                  <a:lnTo>
                    <a:pt x="136" y="263"/>
                  </a:lnTo>
                  <a:lnTo>
                    <a:pt x="142" y="277"/>
                  </a:lnTo>
                  <a:lnTo>
                    <a:pt x="147" y="291"/>
                  </a:lnTo>
                  <a:lnTo>
                    <a:pt x="148" y="304"/>
                  </a:lnTo>
                  <a:lnTo>
                    <a:pt x="144" y="317"/>
                  </a:lnTo>
                  <a:lnTo>
                    <a:pt x="135" y="330"/>
                  </a:lnTo>
                  <a:lnTo>
                    <a:pt x="124" y="340"/>
                  </a:lnTo>
                  <a:lnTo>
                    <a:pt x="112" y="351"/>
                  </a:lnTo>
                  <a:lnTo>
                    <a:pt x="101" y="360"/>
                  </a:lnTo>
                  <a:lnTo>
                    <a:pt x="89" y="368"/>
                  </a:lnTo>
                  <a:lnTo>
                    <a:pt x="76" y="375"/>
                  </a:lnTo>
                  <a:lnTo>
                    <a:pt x="63" y="382"/>
                  </a:lnTo>
                  <a:lnTo>
                    <a:pt x="49" y="389"/>
                  </a:lnTo>
                  <a:lnTo>
                    <a:pt x="35" y="395"/>
                  </a:lnTo>
                  <a:lnTo>
                    <a:pt x="29" y="402"/>
                  </a:lnTo>
                  <a:lnTo>
                    <a:pt x="30" y="412"/>
                  </a:lnTo>
                  <a:lnTo>
                    <a:pt x="38" y="417"/>
                  </a:lnTo>
                  <a:lnTo>
                    <a:pt x="49" y="417"/>
                  </a:lnTo>
                  <a:lnTo>
                    <a:pt x="64" y="410"/>
                  </a:lnTo>
                  <a:lnTo>
                    <a:pt x="78" y="404"/>
                  </a:lnTo>
                  <a:lnTo>
                    <a:pt x="91" y="395"/>
                  </a:lnTo>
                  <a:lnTo>
                    <a:pt x="105" y="387"/>
                  </a:lnTo>
                  <a:lnTo>
                    <a:pt x="117" y="378"/>
                  </a:lnTo>
                  <a:lnTo>
                    <a:pt x="129" y="369"/>
                  </a:lnTo>
                  <a:lnTo>
                    <a:pt x="142" y="359"/>
                  </a:lnTo>
                  <a:lnTo>
                    <a:pt x="154" y="347"/>
                  </a:lnTo>
                  <a:lnTo>
                    <a:pt x="169" y="325"/>
                  </a:lnTo>
                  <a:lnTo>
                    <a:pt x="173" y="302"/>
                  </a:lnTo>
                  <a:lnTo>
                    <a:pt x="169" y="279"/>
                  </a:lnTo>
                  <a:lnTo>
                    <a:pt x="161" y="255"/>
                  </a:lnTo>
                  <a:lnTo>
                    <a:pt x="154" y="241"/>
                  </a:lnTo>
                  <a:lnTo>
                    <a:pt x="146" y="228"/>
                  </a:lnTo>
                  <a:lnTo>
                    <a:pt x="136" y="216"/>
                  </a:lnTo>
                  <a:lnTo>
                    <a:pt x="126" y="203"/>
                  </a:lnTo>
                  <a:lnTo>
                    <a:pt x="117" y="190"/>
                  </a:lnTo>
                  <a:lnTo>
                    <a:pt x="106" y="178"/>
                  </a:lnTo>
                  <a:lnTo>
                    <a:pt x="98" y="165"/>
                  </a:lnTo>
                  <a:lnTo>
                    <a:pt x="90" y="152"/>
                  </a:lnTo>
                  <a:lnTo>
                    <a:pt x="89" y="151"/>
                  </a:lnTo>
                  <a:lnTo>
                    <a:pt x="89" y="150"/>
                  </a:lnTo>
                  <a:lnTo>
                    <a:pt x="89" y="150"/>
                  </a:lnTo>
                  <a:lnTo>
                    <a:pt x="89" y="149"/>
                  </a:lnTo>
                  <a:lnTo>
                    <a:pt x="91" y="150"/>
                  </a:lnTo>
                  <a:lnTo>
                    <a:pt x="95" y="151"/>
                  </a:lnTo>
                  <a:lnTo>
                    <a:pt x="98" y="153"/>
                  </a:lnTo>
                  <a:lnTo>
                    <a:pt x="102" y="155"/>
                  </a:lnTo>
                  <a:lnTo>
                    <a:pt x="108" y="158"/>
                  </a:lnTo>
                  <a:lnTo>
                    <a:pt x="112" y="163"/>
                  </a:lnTo>
                  <a:lnTo>
                    <a:pt x="117" y="168"/>
                  </a:lnTo>
                  <a:lnTo>
                    <a:pt x="120" y="174"/>
                  </a:lnTo>
                  <a:lnTo>
                    <a:pt x="124" y="180"/>
                  </a:lnTo>
                  <a:lnTo>
                    <a:pt x="127" y="186"/>
                  </a:lnTo>
                  <a:lnTo>
                    <a:pt x="131" y="190"/>
                  </a:lnTo>
                  <a:lnTo>
                    <a:pt x="136" y="194"/>
                  </a:lnTo>
                  <a:lnTo>
                    <a:pt x="149" y="201"/>
                  </a:lnTo>
                  <a:lnTo>
                    <a:pt x="162" y="209"/>
                  </a:lnTo>
                  <a:lnTo>
                    <a:pt x="174" y="217"/>
                  </a:lnTo>
                  <a:lnTo>
                    <a:pt x="187" y="225"/>
                  </a:lnTo>
                  <a:lnTo>
                    <a:pt x="200" y="232"/>
                  </a:lnTo>
                  <a:lnTo>
                    <a:pt x="212" y="239"/>
                  </a:lnTo>
                  <a:lnTo>
                    <a:pt x="226" y="246"/>
                  </a:lnTo>
                  <a:lnTo>
                    <a:pt x="240" y="250"/>
                  </a:lnTo>
                  <a:lnTo>
                    <a:pt x="257" y="256"/>
                  </a:lnTo>
                  <a:lnTo>
                    <a:pt x="272" y="262"/>
                  </a:lnTo>
                  <a:lnTo>
                    <a:pt x="287" y="270"/>
                  </a:lnTo>
                  <a:lnTo>
                    <a:pt x="301" y="278"/>
                  </a:lnTo>
                  <a:lnTo>
                    <a:pt x="314" y="287"/>
                  </a:lnTo>
                  <a:lnTo>
                    <a:pt x="326" y="299"/>
                  </a:lnTo>
                  <a:lnTo>
                    <a:pt x="338" y="311"/>
                  </a:lnTo>
                  <a:lnTo>
                    <a:pt x="349" y="325"/>
                  </a:lnTo>
                  <a:lnTo>
                    <a:pt x="367" y="351"/>
                  </a:lnTo>
                  <a:lnTo>
                    <a:pt x="381" y="378"/>
                  </a:lnTo>
                  <a:lnTo>
                    <a:pt x="393" y="408"/>
                  </a:lnTo>
                  <a:lnTo>
                    <a:pt x="404" y="437"/>
                  </a:lnTo>
                  <a:lnTo>
                    <a:pt x="413" y="468"/>
                  </a:lnTo>
                  <a:lnTo>
                    <a:pt x="423" y="498"/>
                  </a:lnTo>
                  <a:lnTo>
                    <a:pt x="434" y="528"/>
                  </a:lnTo>
                  <a:lnTo>
                    <a:pt x="445" y="557"/>
                  </a:lnTo>
                  <a:lnTo>
                    <a:pt x="451" y="571"/>
                  </a:lnTo>
                  <a:lnTo>
                    <a:pt x="458" y="585"/>
                  </a:lnTo>
                  <a:lnTo>
                    <a:pt x="463" y="600"/>
                  </a:lnTo>
                  <a:lnTo>
                    <a:pt x="469" y="613"/>
                  </a:lnTo>
                  <a:lnTo>
                    <a:pt x="476" y="628"/>
                  </a:lnTo>
                  <a:lnTo>
                    <a:pt x="483" y="642"/>
                  </a:lnTo>
                  <a:lnTo>
                    <a:pt x="490" y="656"/>
                  </a:lnTo>
                  <a:lnTo>
                    <a:pt x="497" y="670"/>
                  </a:lnTo>
                  <a:lnTo>
                    <a:pt x="505" y="680"/>
                  </a:lnTo>
                  <a:lnTo>
                    <a:pt x="514" y="689"/>
                  </a:lnTo>
                  <a:lnTo>
                    <a:pt x="523" y="696"/>
                  </a:lnTo>
                  <a:lnTo>
                    <a:pt x="535" y="701"/>
                  </a:lnTo>
                  <a:lnTo>
                    <a:pt x="548" y="704"/>
                  </a:lnTo>
                  <a:lnTo>
                    <a:pt x="560" y="707"/>
                  </a:lnTo>
                  <a:lnTo>
                    <a:pt x="573" y="708"/>
                  </a:lnTo>
                  <a:lnTo>
                    <a:pt x="586" y="709"/>
                  </a:lnTo>
                  <a:lnTo>
                    <a:pt x="595" y="706"/>
                  </a:lnTo>
                  <a:lnTo>
                    <a:pt x="598" y="696"/>
                  </a:lnTo>
                  <a:lnTo>
                    <a:pt x="595" y="687"/>
                  </a:lnTo>
                  <a:lnTo>
                    <a:pt x="586" y="6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9" name="Freeform 48"/>
            <p:cNvSpPr>
              <a:spLocks/>
            </p:cNvSpPr>
            <p:nvPr/>
          </p:nvSpPr>
          <p:spPr bwMode="auto">
            <a:xfrm>
              <a:off x="2683" y="2521"/>
              <a:ext cx="228" cy="205"/>
            </a:xfrm>
            <a:custGeom>
              <a:avLst/>
              <a:gdLst>
                <a:gd name="T0" fmla="*/ 440 w 456"/>
                <a:gd name="T1" fmla="*/ 0 h 410"/>
                <a:gd name="T2" fmla="*/ 432 w 456"/>
                <a:gd name="T3" fmla="*/ 41 h 410"/>
                <a:gd name="T4" fmla="*/ 417 w 456"/>
                <a:gd name="T5" fmla="*/ 102 h 410"/>
                <a:gd name="T6" fmla="*/ 379 w 456"/>
                <a:gd name="T7" fmla="*/ 147 h 410"/>
                <a:gd name="T8" fmla="*/ 327 w 456"/>
                <a:gd name="T9" fmla="*/ 184 h 410"/>
                <a:gd name="T10" fmla="*/ 273 w 456"/>
                <a:gd name="T11" fmla="*/ 220 h 410"/>
                <a:gd name="T12" fmla="*/ 226 w 456"/>
                <a:gd name="T13" fmla="*/ 262 h 410"/>
                <a:gd name="T14" fmla="*/ 222 w 456"/>
                <a:gd name="T15" fmla="*/ 273 h 410"/>
                <a:gd name="T16" fmla="*/ 237 w 456"/>
                <a:gd name="T17" fmla="*/ 305 h 410"/>
                <a:gd name="T18" fmla="*/ 259 w 456"/>
                <a:gd name="T19" fmla="*/ 342 h 410"/>
                <a:gd name="T20" fmla="*/ 285 w 456"/>
                <a:gd name="T21" fmla="*/ 377 h 410"/>
                <a:gd name="T22" fmla="*/ 244 w 456"/>
                <a:gd name="T23" fmla="*/ 385 h 410"/>
                <a:gd name="T24" fmla="*/ 206 w 456"/>
                <a:gd name="T25" fmla="*/ 380 h 410"/>
                <a:gd name="T26" fmla="*/ 168 w 456"/>
                <a:gd name="T27" fmla="*/ 367 h 410"/>
                <a:gd name="T28" fmla="*/ 133 w 456"/>
                <a:gd name="T29" fmla="*/ 349 h 410"/>
                <a:gd name="T30" fmla="*/ 98 w 456"/>
                <a:gd name="T31" fmla="*/ 327 h 410"/>
                <a:gd name="T32" fmla="*/ 59 w 456"/>
                <a:gd name="T33" fmla="*/ 297 h 410"/>
                <a:gd name="T34" fmla="*/ 32 w 456"/>
                <a:gd name="T35" fmla="*/ 259 h 410"/>
                <a:gd name="T36" fmla="*/ 27 w 456"/>
                <a:gd name="T37" fmla="*/ 211 h 410"/>
                <a:gd name="T38" fmla="*/ 52 w 456"/>
                <a:gd name="T39" fmla="*/ 185 h 410"/>
                <a:gd name="T40" fmla="*/ 97 w 456"/>
                <a:gd name="T41" fmla="*/ 159 h 410"/>
                <a:gd name="T42" fmla="*/ 126 w 456"/>
                <a:gd name="T43" fmla="*/ 139 h 410"/>
                <a:gd name="T44" fmla="*/ 106 w 456"/>
                <a:gd name="T45" fmla="*/ 125 h 410"/>
                <a:gd name="T46" fmla="*/ 63 w 456"/>
                <a:gd name="T47" fmla="*/ 148 h 410"/>
                <a:gd name="T48" fmla="*/ 16 w 456"/>
                <a:gd name="T49" fmla="*/ 181 h 410"/>
                <a:gd name="T50" fmla="*/ 0 w 456"/>
                <a:gd name="T51" fmla="*/ 224 h 410"/>
                <a:gd name="T52" fmla="*/ 9 w 456"/>
                <a:gd name="T53" fmla="*/ 274 h 410"/>
                <a:gd name="T54" fmla="*/ 38 w 456"/>
                <a:gd name="T55" fmla="*/ 316 h 410"/>
                <a:gd name="T56" fmla="*/ 83 w 456"/>
                <a:gd name="T57" fmla="*/ 348 h 410"/>
                <a:gd name="T58" fmla="*/ 129 w 456"/>
                <a:gd name="T59" fmla="*/ 377 h 410"/>
                <a:gd name="T60" fmla="*/ 176 w 456"/>
                <a:gd name="T61" fmla="*/ 399 h 410"/>
                <a:gd name="T62" fmla="*/ 225 w 456"/>
                <a:gd name="T63" fmla="*/ 409 h 410"/>
                <a:gd name="T64" fmla="*/ 277 w 456"/>
                <a:gd name="T65" fmla="*/ 405 h 410"/>
                <a:gd name="T66" fmla="*/ 317 w 456"/>
                <a:gd name="T67" fmla="*/ 388 h 410"/>
                <a:gd name="T68" fmla="*/ 315 w 456"/>
                <a:gd name="T69" fmla="*/ 372 h 410"/>
                <a:gd name="T70" fmla="*/ 300 w 456"/>
                <a:gd name="T71" fmla="*/ 355 h 410"/>
                <a:gd name="T72" fmla="*/ 285 w 456"/>
                <a:gd name="T73" fmla="*/ 336 h 410"/>
                <a:gd name="T74" fmla="*/ 272 w 456"/>
                <a:gd name="T75" fmla="*/ 318 h 410"/>
                <a:gd name="T76" fmla="*/ 262 w 456"/>
                <a:gd name="T77" fmla="*/ 299 h 410"/>
                <a:gd name="T78" fmla="*/ 253 w 456"/>
                <a:gd name="T79" fmla="*/ 283 h 410"/>
                <a:gd name="T80" fmla="*/ 251 w 456"/>
                <a:gd name="T81" fmla="*/ 275 h 410"/>
                <a:gd name="T82" fmla="*/ 262 w 456"/>
                <a:gd name="T83" fmla="*/ 261 h 410"/>
                <a:gd name="T84" fmla="*/ 302 w 456"/>
                <a:gd name="T85" fmla="*/ 233 h 410"/>
                <a:gd name="T86" fmla="*/ 346 w 456"/>
                <a:gd name="T87" fmla="*/ 207 h 410"/>
                <a:gd name="T88" fmla="*/ 406 w 456"/>
                <a:gd name="T89" fmla="*/ 161 h 410"/>
                <a:gd name="T90" fmla="*/ 448 w 456"/>
                <a:gd name="T91" fmla="*/ 94 h 410"/>
                <a:gd name="T92" fmla="*/ 454 w 456"/>
                <a:gd name="T93" fmla="*/ 9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6" h="410">
                  <a:moveTo>
                    <a:pt x="454" y="9"/>
                  </a:moveTo>
                  <a:lnTo>
                    <a:pt x="449" y="1"/>
                  </a:lnTo>
                  <a:lnTo>
                    <a:pt x="440" y="0"/>
                  </a:lnTo>
                  <a:lnTo>
                    <a:pt x="432" y="5"/>
                  </a:lnTo>
                  <a:lnTo>
                    <a:pt x="430" y="16"/>
                  </a:lnTo>
                  <a:lnTo>
                    <a:pt x="432" y="41"/>
                  </a:lnTo>
                  <a:lnTo>
                    <a:pt x="430" y="63"/>
                  </a:lnTo>
                  <a:lnTo>
                    <a:pt x="425" y="84"/>
                  </a:lnTo>
                  <a:lnTo>
                    <a:pt x="417" y="102"/>
                  </a:lnTo>
                  <a:lnTo>
                    <a:pt x="407" y="118"/>
                  </a:lnTo>
                  <a:lnTo>
                    <a:pt x="394" y="133"/>
                  </a:lnTo>
                  <a:lnTo>
                    <a:pt x="379" y="147"/>
                  </a:lnTo>
                  <a:lnTo>
                    <a:pt x="363" y="160"/>
                  </a:lnTo>
                  <a:lnTo>
                    <a:pt x="346" y="173"/>
                  </a:lnTo>
                  <a:lnTo>
                    <a:pt x="327" y="184"/>
                  </a:lnTo>
                  <a:lnTo>
                    <a:pt x="309" y="196"/>
                  </a:lnTo>
                  <a:lnTo>
                    <a:pt x="290" y="208"/>
                  </a:lnTo>
                  <a:lnTo>
                    <a:pt x="273" y="220"/>
                  </a:lnTo>
                  <a:lnTo>
                    <a:pt x="256" y="234"/>
                  </a:lnTo>
                  <a:lnTo>
                    <a:pt x="240" y="247"/>
                  </a:lnTo>
                  <a:lnTo>
                    <a:pt x="226" y="262"/>
                  </a:lnTo>
                  <a:lnTo>
                    <a:pt x="224" y="266"/>
                  </a:lnTo>
                  <a:lnTo>
                    <a:pt x="222" y="269"/>
                  </a:lnTo>
                  <a:lnTo>
                    <a:pt x="222" y="273"/>
                  </a:lnTo>
                  <a:lnTo>
                    <a:pt x="224" y="277"/>
                  </a:lnTo>
                  <a:lnTo>
                    <a:pt x="230" y="291"/>
                  </a:lnTo>
                  <a:lnTo>
                    <a:pt x="237" y="305"/>
                  </a:lnTo>
                  <a:lnTo>
                    <a:pt x="244" y="318"/>
                  </a:lnTo>
                  <a:lnTo>
                    <a:pt x="251" y="330"/>
                  </a:lnTo>
                  <a:lnTo>
                    <a:pt x="259" y="342"/>
                  </a:lnTo>
                  <a:lnTo>
                    <a:pt x="267" y="354"/>
                  </a:lnTo>
                  <a:lnTo>
                    <a:pt x="275" y="365"/>
                  </a:lnTo>
                  <a:lnTo>
                    <a:pt x="285" y="377"/>
                  </a:lnTo>
                  <a:lnTo>
                    <a:pt x="271" y="380"/>
                  </a:lnTo>
                  <a:lnTo>
                    <a:pt x="258" y="384"/>
                  </a:lnTo>
                  <a:lnTo>
                    <a:pt x="244" y="385"/>
                  </a:lnTo>
                  <a:lnTo>
                    <a:pt x="232" y="385"/>
                  </a:lnTo>
                  <a:lnTo>
                    <a:pt x="219" y="382"/>
                  </a:lnTo>
                  <a:lnTo>
                    <a:pt x="206" y="380"/>
                  </a:lnTo>
                  <a:lnTo>
                    <a:pt x="194" y="377"/>
                  </a:lnTo>
                  <a:lnTo>
                    <a:pt x="181" y="373"/>
                  </a:lnTo>
                  <a:lnTo>
                    <a:pt x="168" y="367"/>
                  </a:lnTo>
                  <a:lnTo>
                    <a:pt x="157" y="362"/>
                  </a:lnTo>
                  <a:lnTo>
                    <a:pt x="144" y="356"/>
                  </a:lnTo>
                  <a:lnTo>
                    <a:pt x="133" y="349"/>
                  </a:lnTo>
                  <a:lnTo>
                    <a:pt x="121" y="342"/>
                  </a:lnTo>
                  <a:lnTo>
                    <a:pt x="109" y="334"/>
                  </a:lnTo>
                  <a:lnTo>
                    <a:pt x="98" y="327"/>
                  </a:lnTo>
                  <a:lnTo>
                    <a:pt x="86" y="319"/>
                  </a:lnTo>
                  <a:lnTo>
                    <a:pt x="73" y="309"/>
                  </a:lnTo>
                  <a:lnTo>
                    <a:pt x="59" y="297"/>
                  </a:lnTo>
                  <a:lnTo>
                    <a:pt x="48" y="286"/>
                  </a:lnTo>
                  <a:lnTo>
                    <a:pt x="39" y="273"/>
                  </a:lnTo>
                  <a:lnTo>
                    <a:pt x="32" y="259"/>
                  </a:lnTo>
                  <a:lnTo>
                    <a:pt x="28" y="244"/>
                  </a:lnTo>
                  <a:lnTo>
                    <a:pt x="25" y="228"/>
                  </a:lnTo>
                  <a:lnTo>
                    <a:pt x="27" y="211"/>
                  </a:lnTo>
                  <a:lnTo>
                    <a:pt x="30" y="203"/>
                  </a:lnTo>
                  <a:lnTo>
                    <a:pt x="39" y="194"/>
                  </a:lnTo>
                  <a:lnTo>
                    <a:pt x="52" y="185"/>
                  </a:lnTo>
                  <a:lnTo>
                    <a:pt x="67" y="176"/>
                  </a:lnTo>
                  <a:lnTo>
                    <a:pt x="82" y="167"/>
                  </a:lnTo>
                  <a:lnTo>
                    <a:pt x="97" y="159"/>
                  </a:lnTo>
                  <a:lnTo>
                    <a:pt x="109" y="153"/>
                  </a:lnTo>
                  <a:lnTo>
                    <a:pt x="120" y="147"/>
                  </a:lnTo>
                  <a:lnTo>
                    <a:pt x="126" y="139"/>
                  </a:lnTo>
                  <a:lnTo>
                    <a:pt x="123" y="130"/>
                  </a:lnTo>
                  <a:lnTo>
                    <a:pt x="116" y="124"/>
                  </a:lnTo>
                  <a:lnTo>
                    <a:pt x="106" y="125"/>
                  </a:lnTo>
                  <a:lnTo>
                    <a:pt x="94" y="131"/>
                  </a:lnTo>
                  <a:lnTo>
                    <a:pt x="80" y="139"/>
                  </a:lnTo>
                  <a:lnTo>
                    <a:pt x="63" y="148"/>
                  </a:lnTo>
                  <a:lnTo>
                    <a:pt x="46" y="158"/>
                  </a:lnTo>
                  <a:lnTo>
                    <a:pt x="30" y="169"/>
                  </a:lnTo>
                  <a:lnTo>
                    <a:pt x="16" y="181"/>
                  </a:lnTo>
                  <a:lnTo>
                    <a:pt x="6" y="193"/>
                  </a:lnTo>
                  <a:lnTo>
                    <a:pt x="1" y="207"/>
                  </a:lnTo>
                  <a:lnTo>
                    <a:pt x="0" y="224"/>
                  </a:lnTo>
                  <a:lnTo>
                    <a:pt x="1" y="242"/>
                  </a:lnTo>
                  <a:lnTo>
                    <a:pt x="3" y="259"/>
                  </a:lnTo>
                  <a:lnTo>
                    <a:pt x="9" y="274"/>
                  </a:lnTo>
                  <a:lnTo>
                    <a:pt x="16" y="289"/>
                  </a:lnTo>
                  <a:lnTo>
                    <a:pt x="27" y="303"/>
                  </a:lnTo>
                  <a:lnTo>
                    <a:pt x="38" y="316"/>
                  </a:lnTo>
                  <a:lnTo>
                    <a:pt x="53" y="327"/>
                  </a:lnTo>
                  <a:lnTo>
                    <a:pt x="68" y="337"/>
                  </a:lnTo>
                  <a:lnTo>
                    <a:pt x="83" y="348"/>
                  </a:lnTo>
                  <a:lnTo>
                    <a:pt x="98" y="358"/>
                  </a:lnTo>
                  <a:lnTo>
                    <a:pt x="113" y="367"/>
                  </a:lnTo>
                  <a:lnTo>
                    <a:pt x="129" y="377"/>
                  </a:lnTo>
                  <a:lnTo>
                    <a:pt x="144" y="385"/>
                  </a:lnTo>
                  <a:lnTo>
                    <a:pt x="160" y="392"/>
                  </a:lnTo>
                  <a:lnTo>
                    <a:pt x="176" y="399"/>
                  </a:lnTo>
                  <a:lnTo>
                    <a:pt x="192" y="403"/>
                  </a:lnTo>
                  <a:lnTo>
                    <a:pt x="209" y="407"/>
                  </a:lnTo>
                  <a:lnTo>
                    <a:pt x="225" y="409"/>
                  </a:lnTo>
                  <a:lnTo>
                    <a:pt x="242" y="410"/>
                  </a:lnTo>
                  <a:lnTo>
                    <a:pt x="259" y="409"/>
                  </a:lnTo>
                  <a:lnTo>
                    <a:pt x="277" y="405"/>
                  </a:lnTo>
                  <a:lnTo>
                    <a:pt x="294" y="400"/>
                  </a:lnTo>
                  <a:lnTo>
                    <a:pt x="312" y="392"/>
                  </a:lnTo>
                  <a:lnTo>
                    <a:pt x="317" y="388"/>
                  </a:lnTo>
                  <a:lnTo>
                    <a:pt x="319" y="382"/>
                  </a:lnTo>
                  <a:lnTo>
                    <a:pt x="318" y="377"/>
                  </a:lnTo>
                  <a:lnTo>
                    <a:pt x="315" y="372"/>
                  </a:lnTo>
                  <a:lnTo>
                    <a:pt x="310" y="366"/>
                  </a:lnTo>
                  <a:lnTo>
                    <a:pt x="304" y="360"/>
                  </a:lnTo>
                  <a:lnTo>
                    <a:pt x="300" y="355"/>
                  </a:lnTo>
                  <a:lnTo>
                    <a:pt x="294" y="349"/>
                  </a:lnTo>
                  <a:lnTo>
                    <a:pt x="289" y="343"/>
                  </a:lnTo>
                  <a:lnTo>
                    <a:pt x="285" y="336"/>
                  </a:lnTo>
                  <a:lnTo>
                    <a:pt x="280" y="330"/>
                  </a:lnTo>
                  <a:lnTo>
                    <a:pt x="275" y="324"/>
                  </a:lnTo>
                  <a:lnTo>
                    <a:pt x="272" y="318"/>
                  </a:lnTo>
                  <a:lnTo>
                    <a:pt x="268" y="312"/>
                  </a:lnTo>
                  <a:lnTo>
                    <a:pt x="265" y="306"/>
                  </a:lnTo>
                  <a:lnTo>
                    <a:pt x="262" y="299"/>
                  </a:lnTo>
                  <a:lnTo>
                    <a:pt x="259" y="294"/>
                  </a:lnTo>
                  <a:lnTo>
                    <a:pt x="257" y="289"/>
                  </a:lnTo>
                  <a:lnTo>
                    <a:pt x="253" y="283"/>
                  </a:lnTo>
                  <a:lnTo>
                    <a:pt x="251" y="279"/>
                  </a:lnTo>
                  <a:lnTo>
                    <a:pt x="251" y="277"/>
                  </a:lnTo>
                  <a:lnTo>
                    <a:pt x="251" y="275"/>
                  </a:lnTo>
                  <a:lnTo>
                    <a:pt x="250" y="274"/>
                  </a:lnTo>
                  <a:lnTo>
                    <a:pt x="250" y="273"/>
                  </a:lnTo>
                  <a:lnTo>
                    <a:pt x="262" y="261"/>
                  </a:lnTo>
                  <a:lnTo>
                    <a:pt x="274" y="251"/>
                  </a:lnTo>
                  <a:lnTo>
                    <a:pt x="288" y="242"/>
                  </a:lnTo>
                  <a:lnTo>
                    <a:pt x="302" y="233"/>
                  </a:lnTo>
                  <a:lnTo>
                    <a:pt x="316" y="224"/>
                  </a:lnTo>
                  <a:lnTo>
                    <a:pt x="331" y="215"/>
                  </a:lnTo>
                  <a:lnTo>
                    <a:pt x="346" y="207"/>
                  </a:lnTo>
                  <a:lnTo>
                    <a:pt x="359" y="198"/>
                  </a:lnTo>
                  <a:lnTo>
                    <a:pt x="384" y="179"/>
                  </a:lnTo>
                  <a:lnTo>
                    <a:pt x="406" y="161"/>
                  </a:lnTo>
                  <a:lnTo>
                    <a:pt x="423" y="140"/>
                  </a:lnTo>
                  <a:lnTo>
                    <a:pt x="438" y="118"/>
                  </a:lnTo>
                  <a:lnTo>
                    <a:pt x="448" y="94"/>
                  </a:lnTo>
                  <a:lnTo>
                    <a:pt x="455" y="68"/>
                  </a:lnTo>
                  <a:lnTo>
                    <a:pt x="456" y="40"/>
                  </a:lnTo>
                  <a:lnTo>
                    <a:pt x="454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sp>
        <p:nvSpPr>
          <p:cNvPr id="121" name="TextovéPole 120"/>
          <p:cNvSpPr txBox="1"/>
          <p:nvPr/>
        </p:nvSpPr>
        <p:spPr>
          <a:xfrm>
            <a:off x="3793236" y="3487578"/>
            <a:ext cx="1115498" cy="646331"/>
          </a:xfrm>
          <a:prstGeom prst="rect">
            <a:avLst/>
          </a:prstGeom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listnatý</a:t>
            </a:r>
          </a:p>
          <a:p>
            <a:r>
              <a:rPr lang="cs-CZ" b="1" dirty="0">
                <a:solidFill>
                  <a:prstClr val="black"/>
                </a:solidFill>
              </a:rPr>
              <a:t>jehličnatý</a:t>
            </a:r>
          </a:p>
        </p:txBody>
      </p:sp>
      <p:sp>
        <p:nvSpPr>
          <p:cNvPr id="5166" name="Obdélník 5165"/>
          <p:cNvSpPr/>
          <p:nvPr/>
        </p:nvSpPr>
        <p:spPr>
          <a:xfrm>
            <a:off x="482123" y="6237312"/>
            <a:ext cx="36830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5176" name="Picture 5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8548" y="6208925"/>
            <a:ext cx="3706813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75" name="Picture 55" descr="C:\Users\radoslav.pekny\AppData\Local\Microsoft\Windows\Temporary Internet Files\Content.IE5\07SYGYF7\MC900424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034924" y="5449363"/>
            <a:ext cx="1080120" cy="107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adoslav.pekny\AppData\Local\Microsoft\Windows\Temporary Internet Files\Content.IE5\4FHQ82KX\MM900283457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8602" y="4917380"/>
            <a:ext cx="1189702" cy="96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1K96YH8U\MC90043690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99982">
            <a:off x="2283931" y="5273441"/>
            <a:ext cx="794985" cy="79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0" name="Picture 3" descr="C:\Users\radoslav.pekny\AppData\Local\Microsoft\Windows\Temporary Internet Files\Content.IE5\1K96YH8U\MC90043690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8403" y="2280214"/>
            <a:ext cx="794985" cy="79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1" name="Picture 3" descr="C:\Users\radoslav.pekny\AppData\Local\Microsoft\Windows\Temporary Internet Files\Content.IE5\1K96YH8U\MC90043690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285862">
            <a:off x="1152407" y="4878486"/>
            <a:ext cx="794985" cy="79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9642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Skupina 117"/>
          <p:cNvGrpSpPr/>
          <p:nvPr/>
        </p:nvGrpSpPr>
        <p:grpSpPr>
          <a:xfrm>
            <a:off x="5148774" y="1302187"/>
            <a:ext cx="3670847" cy="4766749"/>
            <a:chOff x="5148774" y="1302187"/>
            <a:chExt cx="3670847" cy="4766749"/>
          </a:xfrm>
        </p:grpSpPr>
        <p:pic>
          <p:nvPicPr>
            <p:cNvPr id="5122" name="Picture 2" descr="C:\Users\radoslav.pekny\AppData\Local\Microsoft\Windows\Temporary Internet Files\Content.IE5\ZPCSRFQU\MC900351349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4037" y="1302187"/>
              <a:ext cx="2880320" cy="43924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7" name="Freeform 126"/>
            <p:cNvSpPr>
              <a:spLocks/>
            </p:cNvSpPr>
            <p:nvPr/>
          </p:nvSpPr>
          <p:spPr bwMode="auto">
            <a:xfrm>
              <a:off x="5148774" y="5434691"/>
              <a:ext cx="3670847" cy="634245"/>
            </a:xfrm>
            <a:custGeom>
              <a:avLst/>
              <a:gdLst>
                <a:gd name="T0" fmla="*/ 1441 w 1441"/>
                <a:gd name="T1" fmla="*/ 230 h 230"/>
                <a:gd name="T2" fmla="*/ 1441 w 1441"/>
                <a:gd name="T3" fmla="*/ 230 h 230"/>
                <a:gd name="T4" fmla="*/ 1427 w 1441"/>
                <a:gd name="T5" fmla="*/ 202 h 230"/>
                <a:gd name="T6" fmla="*/ 1409 w 1441"/>
                <a:gd name="T7" fmla="*/ 179 h 230"/>
                <a:gd name="T8" fmla="*/ 1386 w 1441"/>
                <a:gd name="T9" fmla="*/ 161 h 230"/>
                <a:gd name="T10" fmla="*/ 1358 w 1441"/>
                <a:gd name="T11" fmla="*/ 138 h 230"/>
                <a:gd name="T12" fmla="*/ 1326 w 1441"/>
                <a:gd name="T13" fmla="*/ 120 h 230"/>
                <a:gd name="T14" fmla="*/ 1289 w 1441"/>
                <a:gd name="T15" fmla="*/ 101 h 230"/>
                <a:gd name="T16" fmla="*/ 1201 w 1441"/>
                <a:gd name="T17" fmla="*/ 64 h 230"/>
                <a:gd name="T18" fmla="*/ 1096 w 1441"/>
                <a:gd name="T19" fmla="*/ 37 h 230"/>
                <a:gd name="T20" fmla="*/ 980 w 1441"/>
                <a:gd name="T21" fmla="*/ 18 h 230"/>
                <a:gd name="T22" fmla="*/ 856 w 1441"/>
                <a:gd name="T23" fmla="*/ 4 h 230"/>
                <a:gd name="T24" fmla="*/ 718 w 1441"/>
                <a:gd name="T25" fmla="*/ 0 h 230"/>
                <a:gd name="T26" fmla="*/ 718 w 1441"/>
                <a:gd name="T27" fmla="*/ 0 h 230"/>
                <a:gd name="T28" fmla="*/ 585 w 1441"/>
                <a:gd name="T29" fmla="*/ 4 h 230"/>
                <a:gd name="T30" fmla="*/ 460 w 1441"/>
                <a:gd name="T31" fmla="*/ 18 h 230"/>
                <a:gd name="T32" fmla="*/ 345 w 1441"/>
                <a:gd name="T33" fmla="*/ 37 h 230"/>
                <a:gd name="T34" fmla="*/ 239 w 1441"/>
                <a:gd name="T35" fmla="*/ 64 h 230"/>
                <a:gd name="T36" fmla="*/ 152 w 1441"/>
                <a:gd name="T37" fmla="*/ 101 h 230"/>
                <a:gd name="T38" fmla="*/ 115 w 1441"/>
                <a:gd name="T39" fmla="*/ 120 h 230"/>
                <a:gd name="T40" fmla="*/ 83 w 1441"/>
                <a:gd name="T41" fmla="*/ 138 h 230"/>
                <a:gd name="T42" fmla="*/ 55 w 1441"/>
                <a:gd name="T43" fmla="*/ 161 h 230"/>
                <a:gd name="T44" fmla="*/ 32 w 1441"/>
                <a:gd name="T45" fmla="*/ 179 h 230"/>
                <a:gd name="T46" fmla="*/ 14 w 1441"/>
                <a:gd name="T47" fmla="*/ 202 h 230"/>
                <a:gd name="T48" fmla="*/ 0 w 1441"/>
                <a:gd name="T49" fmla="*/ 230 h 230"/>
                <a:gd name="T50" fmla="*/ 1441 w 1441"/>
                <a:gd name="T51" fmla="*/ 230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441" h="230">
                  <a:moveTo>
                    <a:pt x="1441" y="230"/>
                  </a:moveTo>
                  <a:lnTo>
                    <a:pt x="1441" y="230"/>
                  </a:lnTo>
                  <a:lnTo>
                    <a:pt x="1427" y="202"/>
                  </a:lnTo>
                  <a:lnTo>
                    <a:pt x="1409" y="179"/>
                  </a:lnTo>
                  <a:lnTo>
                    <a:pt x="1386" y="161"/>
                  </a:lnTo>
                  <a:lnTo>
                    <a:pt x="1358" y="138"/>
                  </a:lnTo>
                  <a:lnTo>
                    <a:pt x="1326" y="120"/>
                  </a:lnTo>
                  <a:lnTo>
                    <a:pt x="1289" y="101"/>
                  </a:lnTo>
                  <a:lnTo>
                    <a:pt x="1201" y="64"/>
                  </a:lnTo>
                  <a:lnTo>
                    <a:pt x="1096" y="37"/>
                  </a:lnTo>
                  <a:lnTo>
                    <a:pt x="980" y="18"/>
                  </a:lnTo>
                  <a:lnTo>
                    <a:pt x="856" y="4"/>
                  </a:lnTo>
                  <a:lnTo>
                    <a:pt x="718" y="0"/>
                  </a:lnTo>
                  <a:lnTo>
                    <a:pt x="718" y="0"/>
                  </a:lnTo>
                  <a:lnTo>
                    <a:pt x="585" y="4"/>
                  </a:lnTo>
                  <a:lnTo>
                    <a:pt x="460" y="18"/>
                  </a:lnTo>
                  <a:lnTo>
                    <a:pt x="345" y="37"/>
                  </a:lnTo>
                  <a:lnTo>
                    <a:pt x="239" y="64"/>
                  </a:lnTo>
                  <a:lnTo>
                    <a:pt x="152" y="101"/>
                  </a:lnTo>
                  <a:lnTo>
                    <a:pt x="115" y="120"/>
                  </a:lnTo>
                  <a:lnTo>
                    <a:pt x="83" y="138"/>
                  </a:lnTo>
                  <a:lnTo>
                    <a:pt x="55" y="161"/>
                  </a:lnTo>
                  <a:lnTo>
                    <a:pt x="32" y="179"/>
                  </a:lnTo>
                  <a:lnTo>
                    <a:pt x="14" y="202"/>
                  </a:lnTo>
                  <a:lnTo>
                    <a:pt x="0" y="230"/>
                  </a:lnTo>
                  <a:lnTo>
                    <a:pt x="1441" y="230"/>
                  </a:lnTo>
                  <a:close/>
                </a:path>
              </a:pathLst>
            </a:custGeom>
            <a:solidFill>
              <a:srgbClr val="00B05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419083" y="1550491"/>
            <a:ext cx="3809079" cy="4467239"/>
            <a:chOff x="419083" y="1550491"/>
            <a:chExt cx="3809079" cy="4467239"/>
          </a:xfrm>
        </p:grpSpPr>
        <p:grpSp>
          <p:nvGrpSpPr>
            <p:cNvPr id="2" name="Skupina 1"/>
            <p:cNvGrpSpPr/>
            <p:nvPr/>
          </p:nvGrpSpPr>
          <p:grpSpPr>
            <a:xfrm>
              <a:off x="419083" y="1550491"/>
              <a:ext cx="3809079" cy="3859402"/>
              <a:chOff x="723360" y="1710532"/>
              <a:chExt cx="3559691" cy="3603625"/>
            </a:xfrm>
            <a:solidFill>
              <a:srgbClr val="00B050"/>
            </a:solidFill>
          </p:grpSpPr>
          <p:sp>
            <p:nvSpPr>
              <p:cNvPr id="3" name="Freeform 7"/>
              <p:cNvSpPr>
                <a:spLocks/>
              </p:cNvSpPr>
              <p:nvPr/>
            </p:nvSpPr>
            <p:spPr bwMode="auto">
              <a:xfrm>
                <a:off x="1635440" y="2661444"/>
                <a:ext cx="1000710" cy="2652713"/>
              </a:xfrm>
              <a:custGeom>
                <a:avLst/>
                <a:gdLst>
                  <a:gd name="T0" fmla="*/ 469 w 621"/>
                  <a:gd name="T1" fmla="*/ 1671 h 1671"/>
                  <a:gd name="T2" fmla="*/ 469 w 621"/>
                  <a:gd name="T3" fmla="*/ 1671 h 1671"/>
                  <a:gd name="T4" fmla="*/ 617 w 621"/>
                  <a:gd name="T5" fmla="*/ 1667 h 1671"/>
                  <a:gd name="T6" fmla="*/ 617 w 621"/>
                  <a:gd name="T7" fmla="*/ 1667 h 1671"/>
                  <a:gd name="T8" fmla="*/ 621 w 621"/>
                  <a:gd name="T9" fmla="*/ 1584 h 1671"/>
                  <a:gd name="T10" fmla="*/ 617 w 621"/>
                  <a:gd name="T11" fmla="*/ 1496 h 1671"/>
                  <a:gd name="T12" fmla="*/ 608 w 621"/>
                  <a:gd name="T13" fmla="*/ 1413 h 1671"/>
                  <a:gd name="T14" fmla="*/ 594 w 621"/>
                  <a:gd name="T15" fmla="*/ 1330 h 1671"/>
                  <a:gd name="T16" fmla="*/ 594 w 621"/>
                  <a:gd name="T17" fmla="*/ 1330 h 1671"/>
                  <a:gd name="T18" fmla="*/ 571 w 621"/>
                  <a:gd name="T19" fmla="*/ 1211 h 1671"/>
                  <a:gd name="T20" fmla="*/ 543 w 621"/>
                  <a:gd name="T21" fmla="*/ 1091 h 1671"/>
                  <a:gd name="T22" fmla="*/ 502 w 621"/>
                  <a:gd name="T23" fmla="*/ 976 h 1671"/>
                  <a:gd name="T24" fmla="*/ 451 w 621"/>
                  <a:gd name="T25" fmla="*/ 861 h 1671"/>
                  <a:gd name="T26" fmla="*/ 451 w 621"/>
                  <a:gd name="T27" fmla="*/ 861 h 1671"/>
                  <a:gd name="T28" fmla="*/ 396 w 621"/>
                  <a:gd name="T29" fmla="*/ 750 h 1671"/>
                  <a:gd name="T30" fmla="*/ 327 w 621"/>
                  <a:gd name="T31" fmla="*/ 649 h 1671"/>
                  <a:gd name="T32" fmla="*/ 193 w 621"/>
                  <a:gd name="T33" fmla="*/ 442 h 1671"/>
                  <a:gd name="T34" fmla="*/ 129 w 621"/>
                  <a:gd name="T35" fmla="*/ 336 h 1671"/>
                  <a:gd name="T36" fmla="*/ 74 w 621"/>
                  <a:gd name="T37" fmla="*/ 230 h 1671"/>
                  <a:gd name="T38" fmla="*/ 51 w 621"/>
                  <a:gd name="T39" fmla="*/ 175 h 1671"/>
                  <a:gd name="T40" fmla="*/ 32 w 621"/>
                  <a:gd name="T41" fmla="*/ 120 h 1671"/>
                  <a:gd name="T42" fmla="*/ 14 w 621"/>
                  <a:gd name="T43" fmla="*/ 60 h 1671"/>
                  <a:gd name="T44" fmla="*/ 5 w 621"/>
                  <a:gd name="T45" fmla="*/ 0 h 1671"/>
                  <a:gd name="T46" fmla="*/ 5 w 621"/>
                  <a:gd name="T47" fmla="*/ 0 h 1671"/>
                  <a:gd name="T48" fmla="*/ 0 w 621"/>
                  <a:gd name="T49" fmla="*/ 0 h 1671"/>
                  <a:gd name="T50" fmla="*/ 0 w 621"/>
                  <a:gd name="T51" fmla="*/ 0 h 1671"/>
                  <a:gd name="T52" fmla="*/ 0 w 621"/>
                  <a:gd name="T53" fmla="*/ 0 h 1671"/>
                  <a:gd name="T54" fmla="*/ 5 w 621"/>
                  <a:gd name="T55" fmla="*/ 51 h 1671"/>
                  <a:gd name="T56" fmla="*/ 14 w 621"/>
                  <a:gd name="T57" fmla="*/ 106 h 1671"/>
                  <a:gd name="T58" fmla="*/ 28 w 621"/>
                  <a:gd name="T59" fmla="*/ 156 h 1671"/>
                  <a:gd name="T60" fmla="*/ 41 w 621"/>
                  <a:gd name="T61" fmla="*/ 207 h 1671"/>
                  <a:gd name="T62" fmla="*/ 83 w 621"/>
                  <a:gd name="T63" fmla="*/ 304 h 1671"/>
                  <a:gd name="T64" fmla="*/ 129 w 621"/>
                  <a:gd name="T65" fmla="*/ 400 h 1671"/>
                  <a:gd name="T66" fmla="*/ 184 w 621"/>
                  <a:gd name="T67" fmla="*/ 497 h 1671"/>
                  <a:gd name="T68" fmla="*/ 239 w 621"/>
                  <a:gd name="T69" fmla="*/ 594 h 1671"/>
                  <a:gd name="T70" fmla="*/ 350 w 621"/>
                  <a:gd name="T71" fmla="*/ 778 h 1671"/>
                  <a:gd name="T72" fmla="*/ 350 w 621"/>
                  <a:gd name="T73" fmla="*/ 778 h 1671"/>
                  <a:gd name="T74" fmla="*/ 405 w 621"/>
                  <a:gd name="T75" fmla="*/ 884 h 1671"/>
                  <a:gd name="T76" fmla="*/ 428 w 621"/>
                  <a:gd name="T77" fmla="*/ 935 h 1671"/>
                  <a:gd name="T78" fmla="*/ 446 w 621"/>
                  <a:gd name="T79" fmla="*/ 990 h 1671"/>
                  <a:gd name="T80" fmla="*/ 465 w 621"/>
                  <a:gd name="T81" fmla="*/ 1045 h 1671"/>
                  <a:gd name="T82" fmla="*/ 479 w 621"/>
                  <a:gd name="T83" fmla="*/ 1105 h 1671"/>
                  <a:gd name="T84" fmla="*/ 488 w 621"/>
                  <a:gd name="T85" fmla="*/ 1169 h 1671"/>
                  <a:gd name="T86" fmla="*/ 497 w 621"/>
                  <a:gd name="T87" fmla="*/ 1243 h 1671"/>
                  <a:gd name="T88" fmla="*/ 497 w 621"/>
                  <a:gd name="T89" fmla="*/ 1243 h 1671"/>
                  <a:gd name="T90" fmla="*/ 502 w 621"/>
                  <a:gd name="T91" fmla="*/ 1303 h 1671"/>
                  <a:gd name="T92" fmla="*/ 506 w 621"/>
                  <a:gd name="T93" fmla="*/ 1363 h 1671"/>
                  <a:gd name="T94" fmla="*/ 502 w 621"/>
                  <a:gd name="T95" fmla="*/ 1469 h 1671"/>
                  <a:gd name="T96" fmla="*/ 488 w 621"/>
                  <a:gd name="T97" fmla="*/ 1570 h 1671"/>
                  <a:gd name="T98" fmla="*/ 469 w 621"/>
                  <a:gd name="T99" fmla="*/ 1671 h 1671"/>
                  <a:gd name="T100" fmla="*/ 469 w 621"/>
                  <a:gd name="T101" fmla="*/ 1671 h 16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621" h="1671">
                    <a:moveTo>
                      <a:pt x="469" y="1671"/>
                    </a:moveTo>
                    <a:lnTo>
                      <a:pt x="469" y="1671"/>
                    </a:lnTo>
                    <a:lnTo>
                      <a:pt x="617" y="1667"/>
                    </a:lnTo>
                    <a:lnTo>
                      <a:pt x="617" y="1667"/>
                    </a:lnTo>
                    <a:lnTo>
                      <a:pt x="621" y="1584"/>
                    </a:lnTo>
                    <a:lnTo>
                      <a:pt x="617" y="1496"/>
                    </a:lnTo>
                    <a:lnTo>
                      <a:pt x="608" y="1413"/>
                    </a:lnTo>
                    <a:lnTo>
                      <a:pt x="594" y="1330"/>
                    </a:lnTo>
                    <a:lnTo>
                      <a:pt x="594" y="1330"/>
                    </a:lnTo>
                    <a:lnTo>
                      <a:pt x="571" y="1211"/>
                    </a:lnTo>
                    <a:lnTo>
                      <a:pt x="543" y="1091"/>
                    </a:lnTo>
                    <a:lnTo>
                      <a:pt x="502" y="976"/>
                    </a:lnTo>
                    <a:lnTo>
                      <a:pt x="451" y="861"/>
                    </a:lnTo>
                    <a:lnTo>
                      <a:pt x="451" y="861"/>
                    </a:lnTo>
                    <a:lnTo>
                      <a:pt x="396" y="750"/>
                    </a:lnTo>
                    <a:lnTo>
                      <a:pt x="327" y="649"/>
                    </a:lnTo>
                    <a:lnTo>
                      <a:pt x="193" y="442"/>
                    </a:lnTo>
                    <a:lnTo>
                      <a:pt x="129" y="336"/>
                    </a:lnTo>
                    <a:lnTo>
                      <a:pt x="74" y="230"/>
                    </a:lnTo>
                    <a:lnTo>
                      <a:pt x="51" y="175"/>
                    </a:lnTo>
                    <a:lnTo>
                      <a:pt x="32" y="120"/>
                    </a:lnTo>
                    <a:lnTo>
                      <a:pt x="14" y="6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51"/>
                    </a:lnTo>
                    <a:lnTo>
                      <a:pt x="14" y="106"/>
                    </a:lnTo>
                    <a:lnTo>
                      <a:pt x="28" y="156"/>
                    </a:lnTo>
                    <a:lnTo>
                      <a:pt x="41" y="207"/>
                    </a:lnTo>
                    <a:lnTo>
                      <a:pt x="83" y="304"/>
                    </a:lnTo>
                    <a:lnTo>
                      <a:pt x="129" y="400"/>
                    </a:lnTo>
                    <a:lnTo>
                      <a:pt x="184" y="497"/>
                    </a:lnTo>
                    <a:lnTo>
                      <a:pt x="239" y="594"/>
                    </a:lnTo>
                    <a:lnTo>
                      <a:pt x="350" y="778"/>
                    </a:lnTo>
                    <a:lnTo>
                      <a:pt x="350" y="778"/>
                    </a:lnTo>
                    <a:lnTo>
                      <a:pt x="405" y="884"/>
                    </a:lnTo>
                    <a:lnTo>
                      <a:pt x="428" y="935"/>
                    </a:lnTo>
                    <a:lnTo>
                      <a:pt x="446" y="990"/>
                    </a:lnTo>
                    <a:lnTo>
                      <a:pt x="465" y="1045"/>
                    </a:lnTo>
                    <a:lnTo>
                      <a:pt x="479" y="1105"/>
                    </a:lnTo>
                    <a:lnTo>
                      <a:pt x="488" y="1169"/>
                    </a:lnTo>
                    <a:lnTo>
                      <a:pt x="497" y="1243"/>
                    </a:lnTo>
                    <a:lnTo>
                      <a:pt x="497" y="1243"/>
                    </a:lnTo>
                    <a:lnTo>
                      <a:pt x="502" y="1303"/>
                    </a:lnTo>
                    <a:lnTo>
                      <a:pt x="506" y="1363"/>
                    </a:lnTo>
                    <a:lnTo>
                      <a:pt x="502" y="1469"/>
                    </a:lnTo>
                    <a:lnTo>
                      <a:pt x="488" y="1570"/>
                    </a:lnTo>
                    <a:lnTo>
                      <a:pt x="469" y="1671"/>
                    </a:lnTo>
                    <a:lnTo>
                      <a:pt x="469" y="167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" name="Freeform 8"/>
              <p:cNvSpPr>
                <a:spLocks/>
              </p:cNvSpPr>
              <p:nvPr/>
            </p:nvSpPr>
            <p:spPr bwMode="auto">
              <a:xfrm>
                <a:off x="1495244" y="3107532"/>
                <a:ext cx="407696" cy="277813"/>
              </a:xfrm>
              <a:custGeom>
                <a:avLst/>
                <a:gdLst>
                  <a:gd name="T0" fmla="*/ 0 w 253"/>
                  <a:gd name="T1" fmla="*/ 4 h 175"/>
                  <a:gd name="T2" fmla="*/ 0 w 253"/>
                  <a:gd name="T3" fmla="*/ 4 h 175"/>
                  <a:gd name="T4" fmla="*/ 32 w 253"/>
                  <a:gd name="T5" fmla="*/ 37 h 175"/>
                  <a:gd name="T6" fmla="*/ 64 w 253"/>
                  <a:gd name="T7" fmla="*/ 64 h 175"/>
                  <a:gd name="T8" fmla="*/ 101 w 253"/>
                  <a:gd name="T9" fmla="*/ 92 h 175"/>
                  <a:gd name="T10" fmla="*/ 138 w 253"/>
                  <a:gd name="T11" fmla="*/ 115 h 175"/>
                  <a:gd name="T12" fmla="*/ 138 w 253"/>
                  <a:gd name="T13" fmla="*/ 115 h 175"/>
                  <a:gd name="T14" fmla="*/ 174 w 253"/>
                  <a:gd name="T15" fmla="*/ 138 h 175"/>
                  <a:gd name="T16" fmla="*/ 216 w 253"/>
                  <a:gd name="T17" fmla="*/ 156 h 175"/>
                  <a:gd name="T18" fmla="*/ 216 w 253"/>
                  <a:gd name="T19" fmla="*/ 156 h 175"/>
                  <a:gd name="T20" fmla="*/ 225 w 253"/>
                  <a:gd name="T21" fmla="*/ 166 h 175"/>
                  <a:gd name="T22" fmla="*/ 230 w 253"/>
                  <a:gd name="T23" fmla="*/ 175 h 175"/>
                  <a:gd name="T24" fmla="*/ 239 w 253"/>
                  <a:gd name="T25" fmla="*/ 175 h 175"/>
                  <a:gd name="T26" fmla="*/ 239 w 253"/>
                  <a:gd name="T27" fmla="*/ 175 h 175"/>
                  <a:gd name="T28" fmla="*/ 248 w 253"/>
                  <a:gd name="T29" fmla="*/ 175 h 175"/>
                  <a:gd name="T30" fmla="*/ 253 w 253"/>
                  <a:gd name="T31" fmla="*/ 170 h 175"/>
                  <a:gd name="T32" fmla="*/ 253 w 253"/>
                  <a:gd name="T33" fmla="*/ 166 h 175"/>
                  <a:gd name="T34" fmla="*/ 253 w 253"/>
                  <a:gd name="T35" fmla="*/ 156 h 175"/>
                  <a:gd name="T36" fmla="*/ 243 w 253"/>
                  <a:gd name="T37" fmla="*/ 143 h 175"/>
                  <a:gd name="T38" fmla="*/ 239 w 253"/>
                  <a:gd name="T39" fmla="*/ 133 h 175"/>
                  <a:gd name="T40" fmla="*/ 239 w 253"/>
                  <a:gd name="T41" fmla="*/ 133 h 175"/>
                  <a:gd name="T42" fmla="*/ 202 w 253"/>
                  <a:gd name="T43" fmla="*/ 129 h 175"/>
                  <a:gd name="T44" fmla="*/ 170 w 253"/>
                  <a:gd name="T45" fmla="*/ 115 h 175"/>
                  <a:gd name="T46" fmla="*/ 115 w 253"/>
                  <a:gd name="T47" fmla="*/ 83 h 175"/>
                  <a:gd name="T48" fmla="*/ 115 w 253"/>
                  <a:gd name="T49" fmla="*/ 83 h 175"/>
                  <a:gd name="T50" fmla="*/ 55 w 253"/>
                  <a:gd name="T51" fmla="*/ 46 h 175"/>
                  <a:gd name="T52" fmla="*/ 27 w 253"/>
                  <a:gd name="T53" fmla="*/ 23 h 175"/>
                  <a:gd name="T54" fmla="*/ 4 w 253"/>
                  <a:gd name="T55" fmla="*/ 0 h 175"/>
                  <a:gd name="T56" fmla="*/ 4 w 253"/>
                  <a:gd name="T57" fmla="*/ 0 h 175"/>
                  <a:gd name="T58" fmla="*/ 0 w 253"/>
                  <a:gd name="T59" fmla="*/ 4 h 175"/>
                  <a:gd name="T60" fmla="*/ 0 w 253"/>
                  <a:gd name="T61" fmla="*/ 4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253" h="175">
                    <a:moveTo>
                      <a:pt x="0" y="4"/>
                    </a:moveTo>
                    <a:lnTo>
                      <a:pt x="0" y="4"/>
                    </a:lnTo>
                    <a:lnTo>
                      <a:pt x="32" y="37"/>
                    </a:lnTo>
                    <a:lnTo>
                      <a:pt x="64" y="64"/>
                    </a:lnTo>
                    <a:lnTo>
                      <a:pt x="101" y="92"/>
                    </a:lnTo>
                    <a:lnTo>
                      <a:pt x="138" y="115"/>
                    </a:lnTo>
                    <a:lnTo>
                      <a:pt x="138" y="115"/>
                    </a:lnTo>
                    <a:lnTo>
                      <a:pt x="174" y="138"/>
                    </a:lnTo>
                    <a:lnTo>
                      <a:pt x="216" y="156"/>
                    </a:lnTo>
                    <a:lnTo>
                      <a:pt x="216" y="156"/>
                    </a:lnTo>
                    <a:lnTo>
                      <a:pt x="225" y="166"/>
                    </a:lnTo>
                    <a:lnTo>
                      <a:pt x="230" y="175"/>
                    </a:lnTo>
                    <a:lnTo>
                      <a:pt x="239" y="175"/>
                    </a:lnTo>
                    <a:lnTo>
                      <a:pt x="239" y="175"/>
                    </a:lnTo>
                    <a:lnTo>
                      <a:pt x="248" y="175"/>
                    </a:lnTo>
                    <a:lnTo>
                      <a:pt x="253" y="170"/>
                    </a:lnTo>
                    <a:lnTo>
                      <a:pt x="253" y="166"/>
                    </a:lnTo>
                    <a:lnTo>
                      <a:pt x="253" y="156"/>
                    </a:lnTo>
                    <a:lnTo>
                      <a:pt x="243" y="143"/>
                    </a:lnTo>
                    <a:lnTo>
                      <a:pt x="239" y="133"/>
                    </a:lnTo>
                    <a:lnTo>
                      <a:pt x="239" y="133"/>
                    </a:lnTo>
                    <a:lnTo>
                      <a:pt x="202" y="129"/>
                    </a:lnTo>
                    <a:lnTo>
                      <a:pt x="170" y="115"/>
                    </a:lnTo>
                    <a:lnTo>
                      <a:pt x="115" y="83"/>
                    </a:lnTo>
                    <a:lnTo>
                      <a:pt x="115" y="83"/>
                    </a:lnTo>
                    <a:lnTo>
                      <a:pt x="55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" name="Freeform 9"/>
              <p:cNvSpPr>
                <a:spLocks/>
              </p:cNvSpPr>
              <p:nvPr/>
            </p:nvSpPr>
            <p:spPr bwMode="auto">
              <a:xfrm>
                <a:off x="2154327" y="3158332"/>
                <a:ext cx="148253" cy="760413"/>
              </a:xfrm>
              <a:custGeom>
                <a:avLst/>
                <a:gdLst>
                  <a:gd name="T0" fmla="*/ 88 w 92"/>
                  <a:gd name="T1" fmla="*/ 0 h 479"/>
                  <a:gd name="T2" fmla="*/ 88 w 92"/>
                  <a:gd name="T3" fmla="*/ 0 h 479"/>
                  <a:gd name="T4" fmla="*/ 65 w 92"/>
                  <a:gd name="T5" fmla="*/ 55 h 479"/>
                  <a:gd name="T6" fmla="*/ 42 w 92"/>
                  <a:gd name="T7" fmla="*/ 111 h 479"/>
                  <a:gd name="T8" fmla="*/ 23 w 92"/>
                  <a:gd name="T9" fmla="*/ 175 h 479"/>
                  <a:gd name="T10" fmla="*/ 9 w 92"/>
                  <a:gd name="T11" fmla="*/ 235 h 479"/>
                  <a:gd name="T12" fmla="*/ 0 w 92"/>
                  <a:gd name="T13" fmla="*/ 299 h 479"/>
                  <a:gd name="T14" fmla="*/ 0 w 92"/>
                  <a:gd name="T15" fmla="*/ 359 h 479"/>
                  <a:gd name="T16" fmla="*/ 5 w 92"/>
                  <a:gd name="T17" fmla="*/ 387 h 479"/>
                  <a:gd name="T18" fmla="*/ 14 w 92"/>
                  <a:gd name="T19" fmla="*/ 419 h 479"/>
                  <a:gd name="T20" fmla="*/ 28 w 92"/>
                  <a:gd name="T21" fmla="*/ 447 h 479"/>
                  <a:gd name="T22" fmla="*/ 42 w 92"/>
                  <a:gd name="T23" fmla="*/ 470 h 479"/>
                  <a:gd name="T24" fmla="*/ 42 w 92"/>
                  <a:gd name="T25" fmla="*/ 470 h 479"/>
                  <a:gd name="T26" fmla="*/ 51 w 92"/>
                  <a:gd name="T27" fmla="*/ 479 h 479"/>
                  <a:gd name="T28" fmla="*/ 60 w 92"/>
                  <a:gd name="T29" fmla="*/ 479 h 479"/>
                  <a:gd name="T30" fmla="*/ 65 w 92"/>
                  <a:gd name="T31" fmla="*/ 470 h 479"/>
                  <a:gd name="T32" fmla="*/ 69 w 92"/>
                  <a:gd name="T33" fmla="*/ 460 h 479"/>
                  <a:gd name="T34" fmla="*/ 69 w 92"/>
                  <a:gd name="T35" fmla="*/ 460 h 479"/>
                  <a:gd name="T36" fmla="*/ 42 w 92"/>
                  <a:gd name="T37" fmla="*/ 355 h 479"/>
                  <a:gd name="T38" fmla="*/ 32 w 92"/>
                  <a:gd name="T39" fmla="*/ 304 h 479"/>
                  <a:gd name="T40" fmla="*/ 32 w 92"/>
                  <a:gd name="T41" fmla="*/ 249 h 479"/>
                  <a:gd name="T42" fmla="*/ 32 w 92"/>
                  <a:gd name="T43" fmla="*/ 249 h 479"/>
                  <a:gd name="T44" fmla="*/ 37 w 92"/>
                  <a:gd name="T45" fmla="*/ 189 h 479"/>
                  <a:gd name="T46" fmla="*/ 51 w 92"/>
                  <a:gd name="T47" fmla="*/ 124 h 479"/>
                  <a:gd name="T48" fmla="*/ 92 w 92"/>
                  <a:gd name="T49" fmla="*/ 5 h 479"/>
                  <a:gd name="T50" fmla="*/ 92 w 92"/>
                  <a:gd name="T51" fmla="*/ 5 h 479"/>
                  <a:gd name="T52" fmla="*/ 88 w 92"/>
                  <a:gd name="T53" fmla="*/ 0 h 479"/>
                  <a:gd name="T54" fmla="*/ 88 w 92"/>
                  <a:gd name="T55" fmla="*/ 0 h 4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92" h="479">
                    <a:moveTo>
                      <a:pt x="88" y="0"/>
                    </a:moveTo>
                    <a:lnTo>
                      <a:pt x="88" y="0"/>
                    </a:lnTo>
                    <a:lnTo>
                      <a:pt x="65" y="55"/>
                    </a:lnTo>
                    <a:lnTo>
                      <a:pt x="42" y="111"/>
                    </a:lnTo>
                    <a:lnTo>
                      <a:pt x="23" y="175"/>
                    </a:lnTo>
                    <a:lnTo>
                      <a:pt x="9" y="235"/>
                    </a:lnTo>
                    <a:lnTo>
                      <a:pt x="0" y="299"/>
                    </a:lnTo>
                    <a:lnTo>
                      <a:pt x="0" y="359"/>
                    </a:lnTo>
                    <a:lnTo>
                      <a:pt x="5" y="387"/>
                    </a:lnTo>
                    <a:lnTo>
                      <a:pt x="14" y="419"/>
                    </a:lnTo>
                    <a:lnTo>
                      <a:pt x="28" y="447"/>
                    </a:lnTo>
                    <a:lnTo>
                      <a:pt x="42" y="470"/>
                    </a:lnTo>
                    <a:lnTo>
                      <a:pt x="42" y="470"/>
                    </a:lnTo>
                    <a:lnTo>
                      <a:pt x="51" y="479"/>
                    </a:lnTo>
                    <a:lnTo>
                      <a:pt x="60" y="479"/>
                    </a:lnTo>
                    <a:lnTo>
                      <a:pt x="65" y="470"/>
                    </a:lnTo>
                    <a:lnTo>
                      <a:pt x="69" y="460"/>
                    </a:lnTo>
                    <a:lnTo>
                      <a:pt x="69" y="460"/>
                    </a:lnTo>
                    <a:lnTo>
                      <a:pt x="42" y="355"/>
                    </a:lnTo>
                    <a:lnTo>
                      <a:pt x="32" y="304"/>
                    </a:lnTo>
                    <a:lnTo>
                      <a:pt x="32" y="249"/>
                    </a:lnTo>
                    <a:lnTo>
                      <a:pt x="32" y="249"/>
                    </a:lnTo>
                    <a:lnTo>
                      <a:pt x="37" y="189"/>
                    </a:lnTo>
                    <a:lnTo>
                      <a:pt x="51" y="124"/>
                    </a:lnTo>
                    <a:lnTo>
                      <a:pt x="92" y="5"/>
                    </a:lnTo>
                    <a:lnTo>
                      <a:pt x="92" y="5"/>
                    </a:lnTo>
                    <a:lnTo>
                      <a:pt x="88" y="0"/>
                    </a:lnTo>
                    <a:lnTo>
                      <a:pt x="8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" name="Freeform 10"/>
              <p:cNvSpPr>
                <a:spLocks/>
              </p:cNvSpPr>
              <p:nvPr/>
            </p:nvSpPr>
            <p:spPr bwMode="auto">
              <a:xfrm>
                <a:off x="2413770" y="2559844"/>
                <a:ext cx="415754" cy="1979613"/>
              </a:xfrm>
              <a:custGeom>
                <a:avLst/>
                <a:gdLst>
                  <a:gd name="T0" fmla="*/ 258 w 258"/>
                  <a:gd name="T1" fmla="*/ 0 h 1247"/>
                  <a:gd name="T2" fmla="*/ 258 w 258"/>
                  <a:gd name="T3" fmla="*/ 0 h 1247"/>
                  <a:gd name="T4" fmla="*/ 212 w 258"/>
                  <a:gd name="T5" fmla="*/ 73 h 1247"/>
                  <a:gd name="T6" fmla="*/ 175 w 258"/>
                  <a:gd name="T7" fmla="*/ 147 h 1247"/>
                  <a:gd name="T8" fmla="*/ 138 w 258"/>
                  <a:gd name="T9" fmla="*/ 220 h 1247"/>
                  <a:gd name="T10" fmla="*/ 106 w 258"/>
                  <a:gd name="T11" fmla="*/ 294 h 1247"/>
                  <a:gd name="T12" fmla="*/ 83 w 258"/>
                  <a:gd name="T13" fmla="*/ 372 h 1247"/>
                  <a:gd name="T14" fmla="*/ 60 w 258"/>
                  <a:gd name="T15" fmla="*/ 451 h 1247"/>
                  <a:gd name="T16" fmla="*/ 37 w 258"/>
                  <a:gd name="T17" fmla="*/ 529 h 1247"/>
                  <a:gd name="T18" fmla="*/ 23 w 258"/>
                  <a:gd name="T19" fmla="*/ 607 h 1247"/>
                  <a:gd name="T20" fmla="*/ 23 w 258"/>
                  <a:gd name="T21" fmla="*/ 607 h 1247"/>
                  <a:gd name="T22" fmla="*/ 14 w 258"/>
                  <a:gd name="T23" fmla="*/ 681 h 1247"/>
                  <a:gd name="T24" fmla="*/ 9 w 258"/>
                  <a:gd name="T25" fmla="*/ 750 h 1247"/>
                  <a:gd name="T26" fmla="*/ 0 w 258"/>
                  <a:gd name="T27" fmla="*/ 893 h 1247"/>
                  <a:gd name="T28" fmla="*/ 0 w 258"/>
                  <a:gd name="T29" fmla="*/ 893 h 1247"/>
                  <a:gd name="T30" fmla="*/ 0 w 258"/>
                  <a:gd name="T31" fmla="*/ 976 h 1247"/>
                  <a:gd name="T32" fmla="*/ 5 w 258"/>
                  <a:gd name="T33" fmla="*/ 1063 h 1247"/>
                  <a:gd name="T34" fmla="*/ 14 w 258"/>
                  <a:gd name="T35" fmla="*/ 1146 h 1247"/>
                  <a:gd name="T36" fmla="*/ 28 w 258"/>
                  <a:gd name="T37" fmla="*/ 1229 h 1247"/>
                  <a:gd name="T38" fmla="*/ 28 w 258"/>
                  <a:gd name="T39" fmla="*/ 1229 h 1247"/>
                  <a:gd name="T40" fmla="*/ 32 w 258"/>
                  <a:gd name="T41" fmla="*/ 1238 h 1247"/>
                  <a:gd name="T42" fmla="*/ 42 w 258"/>
                  <a:gd name="T43" fmla="*/ 1243 h 1247"/>
                  <a:gd name="T44" fmla="*/ 51 w 258"/>
                  <a:gd name="T45" fmla="*/ 1247 h 1247"/>
                  <a:gd name="T46" fmla="*/ 65 w 258"/>
                  <a:gd name="T47" fmla="*/ 1243 h 1247"/>
                  <a:gd name="T48" fmla="*/ 79 w 258"/>
                  <a:gd name="T49" fmla="*/ 1238 h 1247"/>
                  <a:gd name="T50" fmla="*/ 92 w 258"/>
                  <a:gd name="T51" fmla="*/ 1229 h 1247"/>
                  <a:gd name="T52" fmla="*/ 102 w 258"/>
                  <a:gd name="T53" fmla="*/ 1224 h 1247"/>
                  <a:gd name="T54" fmla="*/ 106 w 258"/>
                  <a:gd name="T55" fmla="*/ 1210 h 1247"/>
                  <a:gd name="T56" fmla="*/ 106 w 258"/>
                  <a:gd name="T57" fmla="*/ 1210 h 1247"/>
                  <a:gd name="T58" fmla="*/ 106 w 258"/>
                  <a:gd name="T59" fmla="*/ 1178 h 1247"/>
                  <a:gd name="T60" fmla="*/ 102 w 258"/>
                  <a:gd name="T61" fmla="*/ 1141 h 1247"/>
                  <a:gd name="T62" fmla="*/ 83 w 258"/>
                  <a:gd name="T63" fmla="*/ 1072 h 1247"/>
                  <a:gd name="T64" fmla="*/ 65 w 258"/>
                  <a:gd name="T65" fmla="*/ 999 h 1247"/>
                  <a:gd name="T66" fmla="*/ 56 w 258"/>
                  <a:gd name="T67" fmla="*/ 966 h 1247"/>
                  <a:gd name="T68" fmla="*/ 51 w 258"/>
                  <a:gd name="T69" fmla="*/ 929 h 1247"/>
                  <a:gd name="T70" fmla="*/ 51 w 258"/>
                  <a:gd name="T71" fmla="*/ 929 h 1247"/>
                  <a:gd name="T72" fmla="*/ 51 w 258"/>
                  <a:gd name="T73" fmla="*/ 787 h 1247"/>
                  <a:gd name="T74" fmla="*/ 56 w 258"/>
                  <a:gd name="T75" fmla="*/ 649 h 1247"/>
                  <a:gd name="T76" fmla="*/ 56 w 258"/>
                  <a:gd name="T77" fmla="*/ 649 h 1247"/>
                  <a:gd name="T78" fmla="*/ 65 w 258"/>
                  <a:gd name="T79" fmla="*/ 561 h 1247"/>
                  <a:gd name="T80" fmla="*/ 79 w 258"/>
                  <a:gd name="T81" fmla="*/ 478 h 1247"/>
                  <a:gd name="T82" fmla="*/ 92 w 258"/>
                  <a:gd name="T83" fmla="*/ 395 h 1247"/>
                  <a:gd name="T84" fmla="*/ 115 w 258"/>
                  <a:gd name="T85" fmla="*/ 313 h 1247"/>
                  <a:gd name="T86" fmla="*/ 143 w 258"/>
                  <a:gd name="T87" fmla="*/ 234 h 1247"/>
                  <a:gd name="T88" fmla="*/ 175 w 258"/>
                  <a:gd name="T89" fmla="*/ 156 h 1247"/>
                  <a:gd name="T90" fmla="*/ 212 w 258"/>
                  <a:gd name="T91" fmla="*/ 78 h 1247"/>
                  <a:gd name="T92" fmla="*/ 258 w 258"/>
                  <a:gd name="T93" fmla="*/ 0 h 1247"/>
                  <a:gd name="T94" fmla="*/ 258 w 258"/>
                  <a:gd name="T95" fmla="*/ 0 h 1247"/>
                  <a:gd name="T96" fmla="*/ 258 w 258"/>
                  <a:gd name="T97" fmla="*/ 0 h 1247"/>
                  <a:gd name="T98" fmla="*/ 258 w 258"/>
                  <a:gd name="T99" fmla="*/ 0 h 12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258" h="1247">
                    <a:moveTo>
                      <a:pt x="258" y="0"/>
                    </a:moveTo>
                    <a:lnTo>
                      <a:pt x="258" y="0"/>
                    </a:lnTo>
                    <a:lnTo>
                      <a:pt x="212" y="73"/>
                    </a:lnTo>
                    <a:lnTo>
                      <a:pt x="175" y="147"/>
                    </a:lnTo>
                    <a:lnTo>
                      <a:pt x="138" y="220"/>
                    </a:lnTo>
                    <a:lnTo>
                      <a:pt x="106" y="294"/>
                    </a:lnTo>
                    <a:lnTo>
                      <a:pt x="83" y="372"/>
                    </a:lnTo>
                    <a:lnTo>
                      <a:pt x="60" y="451"/>
                    </a:lnTo>
                    <a:lnTo>
                      <a:pt x="37" y="529"/>
                    </a:lnTo>
                    <a:lnTo>
                      <a:pt x="23" y="607"/>
                    </a:lnTo>
                    <a:lnTo>
                      <a:pt x="23" y="607"/>
                    </a:lnTo>
                    <a:lnTo>
                      <a:pt x="14" y="681"/>
                    </a:lnTo>
                    <a:lnTo>
                      <a:pt x="9" y="750"/>
                    </a:lnTo>
                    <a:lnTo>
                      <a:pt x="0" y="893"/>
                    </a:lnTo>
                    <a:lnTo>
                      <a:pt x="0" y="893"/>
                    </a:lnTo>
                    <a:lnTo>
                      <a:pt x="0" y="976"/>
                    </a:lnTo>
                    <a:lnTo>
                      <a:pt x="5" y="1063"/>
                    </a:lnTo>
                    <a:lnTo>
                      <a:pt x="14" y="1146"/>
                    </a:lnTo>
                    <a:lnTo>
                      <a:pt x="28" y="1229"/>
                    </a:lnTo>
                    <a:lnTo>
                      <a:pt x="28" y="1229"/>
                    </a:lnTo>
                    <a:lnTo>
                      <a:pt x="32" y="1238"/>
                    </a:lnTo>
                    <a:lnTo>
                      <a:pt x="42" y="1243"/>
                    </a:lnTo>
                    <a:lnTo>
                      <a:pt x="51" y="1247"/>
                    </a:lnTo>
                    <a:lnTo>
                      <a:pt x="65" y="1243"/>
                    </a:lnTo>
                    <a:lnTo>
                      <a:pt x="79" y="1238"/>
                    </a:lnTo>
                    <a:lnTo>
                      <a:pt x="92" y="1229"/>
                    </a:lnTo>
                    <a:lnTo>
                      <a:pt x="102" y="1224"/>
                    </a:lnTo>
                    <a:lnTo>
                      <a:pt x="106" y="1210"/>
                    </a:lnTo>
                    <a:lnTo>
                      <a:pt x="106" y="1210"/>
                    </a:lnTo>
                    <a:lnTo>
                      <a:pt x="106" y="1178"/>
                    </a:lnTo>
                    <a:lnTo>
                      <a:pt x="102" y="1141"/>
                    </a:lnTo>
                    <a:lnTo>
                      <a:pt x="83" y="1072"/>
                    </a:lnTo>
                    <a:lnTo>
                      <a:pt x="65" y="999"/>
                    </a:lnTo>
                    <a:lnTo>
                      <a:pt x="56" y="966"/>
                    </a:lnTo>
                    <a:lnTo>
                      <a:pt x="51" y="929"/>
                    </a:lnTo>
                    <a:lnTo>
                      <a:pt x="51" y="929"/>
                    </a:lnTo>
                    <a:lnTo>
                      <a:pt x="51" y="787"/>
                    </a:lnTo>
                    <a:lnTo>
                      <a:pt x="56" y="649"/>
                    </a:lnTo>
                    <a:lnTo>
                      <a:pt x="56" y="649"/>
                    </a:lnTo>
                    <a:lnTo>
                      <a:pt x="65" y="561"/>
                    </a:lnTo>
                    <a:lnTo>
                      <a:pt x="79" y="478"/>
                    </a:lnTo>
                    <a:lnTo>
                      <a:pt x="92" y="395"/>
                    </a:lnTo>
                    <a:lnTo>
                      <a:pt x="115" y="313"/>
                    </a:lnTo>
                    <a:lnTo>
                      <a:pt x="143" y="234"/>
                    </a:lnTo>
                    <a:lnTo>
                      <a:pt x="175" y="156"/>
                    </a:lnTo>
                    <a:lnTo>
                      <a:pt x="212" y="78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lnTo>
                      <a:pt x="25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" name="Freeform 11"/>
              <p:cNvSpPr>
                <a:spLocks/>
              </p:cNvSpPr>
              <p:nvPr/>
            </p:nvSpPr>
            <p:spPr bwMode="auto">
              <a:xfrm>
                <a:off x="2399267" y="2742407"/>
                <a:ext cx="82184" cy="803275"/>
              </a:xfrm>
              <a:custGeom>
                <a:avLst/>
                <a:gdLst>
                  <a:gd name="T0" fmla="*/ 0 w 51"/>
                  <a:gd name="T1" fmla="*/ 0 h 506"/>
                  <a:gd name="T2" fmla="*/ 0 w 51"/>
                  <a:gd name="T3" fmla="*/ 0 h 506"/>
                  <a:gd name="T4" fmla="*/ 23 w 51"/>
                  <a:gd name="T5" fmla="*/ 253 h 506"/>
                  <a:gd name="T6" fmla="*/ 46 w 51"/>
                  <a:gd name="T7" fmla="*/ 506 h 506"/>
                  <a:gd name="T8" fmla="*/ 46 w 51"/>
                  <a:gd name="T9" fmla="*/ 506 h 506"/>
                  <a:gd name="T10" fmla="*/ 46 w 51"/>
                  <a:gd name="T11" fmla="*/ 506 h 506"/>
                  <a:gd name="T12" fmla="*/ 51 w 51"/>
                  <a:gd name="T13" fmla="*/ 506 h 506"/>
                  <a:gd name="T14" fmla="*/ 51 w 51"/>
                  <a:gd name="T15" fmla="*/ 506 h 506"/>
                  <a:gd name="T16" fmla="*/ 51 w 51"/>
                  <a:gd name="T17" fmla="*/ 442 h 506"/>
                  <a:gd name="T18" fmla="*/ 51 w 51"/>
                  <a:gd name="T19" fmla="*/ 382 h 506"/>
                  <a:gd name="T20" fmla="*/ 41 w 51"/>
                  <a:gd name="T21" fmla="*/ 253 h 506"/>
                  <a:gd name="T22" fmla="*/ 23 w 51"/>
                  <a:gd name="T23" fmla="*/ 129 h 506"/>
                  <a:gd name="T24" fmla="*/ 0 w 51"/>
                  <a:gd name="T25" fmla="*/ 0 h 506"/>
                  <a:gd name="T26" fmla="*/ 0 w 51"/>
                  <a:gd name="T27" fmla="*/ 0 h 506"/>
                  <a:gd name="T28" fmla="*/ 0 w 51"/>
                  <a:gd name="T29" fmla="*/ 0 h 506"/>
                  <a:gd name="T30" fmla="*/ 0 w 51"/>
                  <a:gd name="T31" fmla="*/ 0 h 5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1" h="506">
                    <a:moveTo>
                      <a:pt x="0" y="0"/>
                    </a:moveTo>
                    <a:lnTo>
                      <a:pt x="0" y="0"/>
                    </a:lnTo>
                    <a:lnTo>
                      <a:pt x="23" y="253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46" y="506"/>
                    </a:lnTo>
                    <a:lnTo>
                      <a:pt x="51" y="506"/>
                    </a:lnTo>
                    <a:lnTo>
                      <a:pt x="51" y="506"/>
                    </a:lnTo>
                    <a:lnTo>
                      <a:pt x="51" y="442"/>
                    </a:lnTo>
                    <a:lnTo>
                      <a:pt x="51" y="382"/>
                    </a:lnTo>
                    <a:lnTo>
                      <a:pt x="41" y="253"/>
                    </a:lnTo>
                    <a:lnTo>
                      <a:pt x="23" y="129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" name="Freeform 12"/>
              <p:cNvSpPr>
                <a:spLocks/>
              </p:cNvSpPr>
              <p:nvPr/>
            </p:nvSpPr>
            <p:spPr bwMode="auto">
              <a:xfrm>
                <a:off x="2168830" y="2785269"/>
                <a:ext cx="275558" cy="263525"/>
              </a:xfrm>
              <a:custGeom>
                <a:avLst/>
                <a:gdLst>
                  <a:gd name="T0" fmla="*/ 0 w 171"/>
                  <a:gd name="T1" fmla="*/ 5 h 166"/>
                  <a:gd name="T2" fmla="*/ 0 w 171"/>
                  <a:gd name="T3" fmla="*/ 5 h 166"/>
                  <a:gd name="T4" fmla="*/ 42 w 171"/>
                  <a:gd name="T5" fmla="*/ 32 h 166"/>
                  <a:gd name="T6" fmla="*/ 74 w 171"/>
                  <a:gd name="T7" fmla="*/ 60 h 166"/>
                  <a:gd name="T8" fmla="*/ 125 w 171"/>
                  <a:gd name="T9" fmla="*/ 115 h 166"/>
                  <a:gd name="T10" fmla="*/ 171 w 171"/>
                  <a:gd name="T11" fmla="*/ 166 h 166"/>
                  <a:gd name="T12" fmla="*/ 171 w 171"/>
                  <a:gd name="T13" fmla="*/ 166 h 166"/>
                  <a:gd name="T14" fmla="*/ 171 w 171"/>
                  <a:gd name="T15" fmla="*/ 152 h 166"/>
                  <a:gd name="T16" fmla="*/ 166 w 171"/>
                  <a:gd name="T17" fmla="*/ 143 h 166"/>
                  <a:gd name="T18" fmla="*/ 152 w 171"/>
                  <a:gd name="T19" fmla="*/ 120 h 166"/>
                  <a:gd name="T20" fmla="*/ 115 w 171"/>
                  <a:gd name="T21" fmla="*/ 78 h 166"/>
                  <a:gd name="T22" fmla="*/ 115 w 171"/>
                  <a:gd name="T23" fmla="*/ 78 h 166"/>
                  <a:gd name="T24" fmla="*/ 88 w 171"/>
                  <a:gd name="T25" fmla="*/ 60 h 166"/>
                  <a:gd name="T26" fmla="*/ 60 w 171"/>
                  <a:gd name="T27" fmla="*/ 37 h 166"/>
                  <a:gd name="T28" fmla="*/ 5 w 171"/>
                  <a:gd name="T29" fmla="*/ 0 h 166"/>
                  <a:gd name="T30" fmla="*/ 5 w 171"/>
                  <a:gd name="T31" fmla="*/ 0 h 166"/>
                  <a:gd name="T32" fmla="*/ 0 w 171"/>
                  <a:gd name="T33" fmla="*/ 0 h 166"/>
                  <a:gd name="T34" fmla="*/ 0 w 171"/>
                  <a:gd name="T35" fmla="*/ 5 h 166"/>
                  <a:gd name="T36" fmla="*/ 0 w 171"/>
                  <a:gd name="T37" fmla="*/ 5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166">
                    <a:moveTo>
                      <a:pt x="0" y="5"/>
                    </a:moveTo>
                    <a:lnTo>
                      <a:pt x="0" y="5"/>
                    </a:lnTo>
                    <a:lnTo>
                      <a:pt x="42" y="32"/>
                    </a:lnTo>
                    <a:lnTo>
                      <a:pt x="74" y="60"/>
                    </a:lnTo>
                    <a:lnTo>
                      <a:pt x="125" y="115"/>
                    </a:lnTo>
                    <a:lnTo>
                      <a:pt x="171" y="166"/>
                    </a:lnTo>
                    <a:lnTo>
                      <a:pt x="171" y="166"/>
                    </a:lnTo>
                    <a:lnTo>
                      <a:pt x="171" y="152"/>
                    </a:lnTo>
                    <a:lnTo>
                      <a:pt x="166" y="143"/>
                    </a:lnTo>
                    <a:lnTo>
                      <a:pt x="152" y="120"/>
                    </a:lnTo>
                    <a:lnTo>
                      <a:pt x="115" y="78"/>
                    </a:lnTo>
                    <a:lnTo>
                      <a:pt x="115" y="78"/>
                    </a:lnTo>
                    <a:lnTo>
                      <a:pt x="88" y="60"/>
                    </a:lnTo>
                    <a:lnTo>
                      <a:pt x="6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" name="Freeform 13"/>
              <p:cNvSpPr>
                <a:spLocks/>
              </p:cNvSpPr>
              <p:nvPr/>
            </p:nvSpPr>
            <p:spPr bwMode="auto">
              <a:xfrm>
                <a:off x="2495954" y="3113882"/>
                <a:ext cx="957200" cy="2193925"/>
              </a:xfrm>
              <a:custGeom>
                <a:avLst/>
                <a:gdLst>
                  <a:gd name="T0" fmla="*/ 69 w 594"/>
                  <a:gd name="T1" fmla="*/ 1382 h 1382"/>
                  <a:gd name="T2" fmla="*/ 69 w 594"/>
                  <a:gd name="T3" fmla="*/ 1382 h 1382"/>
                  <a:gd name="T4" fmla="*/ 115 w 594"/>
                  <a:gd name="T5" fmla="*/ 1382 h 1382"/>
                  <a:gd name="T6" fmla="*/ 115 w 594"/>
                  <a:gd name="T7" fmla="*/ 1382 h 1382"/>
                  <a:gd name="T8" fmla="*/ 115 w 594"/>
                  <a:gd name="T9" fmla="*/ 1363 h 1382"/>
                  <a:gd name="T10" fmla="*/ 110 w 594"/>
                  <a:gd name="T11" fmla="*/ 1312 h 1382"/>
                  <a:gd name="T12" fmla="*/ 106 w 594"/>
                  <a:gd name="T13" fmla="*/ 1248 h 1382"/>
                  <a:gd name="T14" fmla="*/ 106 w 594"/>
                  <a:gd name="T15" fmla="*/ 1179 h 1382"/>
                  <a:gd name="T16" fmla="*/ 106 w 594"/>
                  <a:gd name="T17" fmla="*/ 1179 h 1382"/>
                  <a:gd name="T18" fmla="*/ 110 w 594"/>
                  <a:gd name="T19" fmla="*/ 1059 h 1382"/>
                  <a:gd name="T20" fmla="*/ 115 w 594"/>
                  <a:gd name="T21" fmla="*/ 967 h 1382"/>
                  <a:gd name="T22" fmla="*/ 120 w 594"/>
                  <a:gd name="T23" fmla="*/ 875 h 1382"/>
                  <a:gd name="T24" fmla="*/ 138 w 594"/>
                  <a:gd name="T25" fmla="*/ 755 h 1382"/>
                  <a:gd name="T26" fmla="*/ 138 w 594"/>
                  <a:gd name="T27" fmla="*/ 755 h 1382"/>
                  <a:gd name="T28" fmla="*/ 152 w 594"/>
                  <a:gd name="T29" fmla="*/ 705 h 1382"/>
                  <a:gd name="T30" fmla="*/ 166 w 594"/>
                  <a:gd name="T31" fmla="*/ 654 h 1382"/>
                  <a:gd name="T32" fmla="*/ 179 w 594"/>
                  <a:gd name="T33" fmla="*/ 603 h 1382"/>
                  <a:gd name="T34" fmla="*/ 202 w 594"/>
                  <a:gd name="T35" fmla="*/ 553 h 1382"/>
                  <a:gd name="T36" fmla="*/ 248 w 594"/>
                  <a:gd name="T37" fmla="*/ 452 h 1382"/>
                  <a:gd name="T38" fmla="*/ 308 w 594"/>
                  <a:gd name="T39" fmla="*/ 350 h 1382"/>
                  <a:gd name="T40" fmla="*/ 373 w 594"/>
                  <a:gd name="T41" fmla="*/ 254 h 1382"/>
                  <a:gd name="T42" fmla="*/ 442 w 594"/>
                  <a:gd name="T43" fmla="*/ 162 h 1382"/>
                  <a:gd name="T44" fmla="*/ 515 w 594"/>
                  <a:gd name="T45" fmla="*/ 79 h 1382"/>
                  <a:gd name="T46" fmla="*/ 594 w 594"/>
                  <a:gd name="T47" fmla="*/ 0 h 1382"/>
                  <a:gd name="T48" fmla="*/ 594 w 594"/>
                  <a:gd name="T49" fmla="*/ 0 h 1382"/>
                  <a:gd name="T50" fmla="*/ 594 w 594"/>
                  <a:gd name="T51" fmla="*/ 0 h 1382"/>
                  <a:gd name="T52" fmla="*/ 594 w 594"/>
                  <a:gd name="T53" fmla="*/ 0 h 1382"/>
                  <a:gd name="T54" fmla="*/ 511 w 594"/>
                  <a:gd name="T55" fmla="*/ 69 h 1382"/>
                  <a:gd name="T56" fmla="*/ 433 w 594"/>
                  <a:gd name="T57" fmla="*/ 143 h 1382"/>
                  <a:gd name="T58" fmla="*/ 359 w 594"/>
                  <a:gd name="T59" fmla="*/ 221 h 1382"/>
                  <a:gd name="T60" fmla="*/ 285 w 594"/>
                  <a:gd name="T61" fmla="*/ 304 h 1382"/>
                  <a:gd name="T62" fmla="*/ 221 w 594"/>
                  <a:gd name="T63" fmla="*/ 387 h 1382"/>
                  <a:gd name="T64" fmla="*/ 161 w 594"/>
                  <a:gd name="T65" fmla="*/ 475 h 1382"/>
                  <a:gd name="T66" fmla="*/ 110 w 594"/>
                  <a:gd name="T67" fmla="*/ 567 h 1382"/>
                  <a:gd name="T68" fmla="*/ 64 w 594"/>
                  <a:gd name="T69" fmla="*/ 663 h 1382"/>
                  <a:gd name="T70" fmla="*/ 64 w 594"/>
                  <a:gd name="T71" fmla="*/ 663 h 1382"/>
                  <a:gd name="T72" fmla="*/ 37 w 594"/>
                  <a:gd name="T73" fmla="*/ 742 h 1382"/>
                  <a:gd name="T74" fmla="*/ 18 w 594"/>
                  <a:gd name="T75" fmla="*/ 801 h 1382"/>
                  <a:gd name="T76" fmla="*/ 9 w 594"/>
                  <a:gd name="T77" fmla="*/ 857 h 1382"/>
                  <a:gd name="T78" fmla="*/ 0 w 594"/>
                  <a:gd name="T79" fmla="*/ 940 h 1382"/>
                  <a:gd name="T80" fmla="*/ 0 w 594"/>
                  <a:gd name="T81" fmla="*/ 940 h 1382"/>
                  <a:gd name="T82" fmla="*/ 0 w 594"/>
                  <a:gd name="T83" fmla="*/ 967 h 1382"/>
                  <a:gd name="T84" fmla="*/ 0 w 594"/>
                  <a:gd name="T85" fmla="*/ 1004 h 1382"/>
                  <a:gd name="T86" fmla="*/ 9 w 594"/>
                  <a:gd name="T87" fmla="*/ 1091 h 1382"/>
                  <a:gd name="T88" fmla="*/ 28 w 594"/>
                  <a:gd name="T89" fmla="*/ 1243 h 1382"/>
                  <a:gd name="T90" fmla="*/ 28 w 594"/>
                  <a:gd name="T91" fmla="*/ 1243 h 1382"/>
                  <a:gd name="T92" fmla="*/ 46 w 594"/>
                  <a:gd name="T93" fmla="*/ 1312 h 1382"/>
                  <a:gd name="T94" fmla="*/ 69 w 594"/>
                  <a:gd name="T95" fmla="*/ 1382 h 1382"/>
                  <a:gd name="T96" fmla="*/ 69 w 594"/>
                  <a:gd name="T97" fmla="*/ 1382 h 13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94" h="1382">
                    <a:moveTo>
                      <a:pt x="69" y="1382"/>
                    </a:moveTo>
                    <a:lnTo>
                      <a:pt x="69" y="1382"/>
                    </a:lnTo>
                    <a:lnTo>
                      <a:pt x="115" y="1382"/>
                    </a:lnTo>
                    <a:lnTo>
                      <a:pt x="115" y="1382"/>
                    </a:lnTo>
                    <a:lnTo>
                      <a:pt x="115" y="1363"/>
                    </a:lnTo>
                    <a:lnTo>
                      <a:pt x="110" y="1312"/>
                    </a:lnTo>
                    <a:lnTo>
                      <a:pt x="106" y="1248"/>
                    </a:lnTo>
                    <a:lnTo>
                      <a:pt x="106" y="1179"/>
                    </a:lnTo>
                    <a:lnTo>
                      <a:pt x="106" y="1179"/>
                    </a:lnTo>
                    <a:lnTo>
                      <a:pt x="110" y="1059"/>
                    </a:lnTo>
                    <a:lnTo>
                      <a:pt x="115" y="967"/>
                    </a:lnTo>
                    <a:lnTo>
                      <a:pt x="120" y="875"/>
                    </a:lnTo>
                    <a:lnTo>
                      <a:pt x="138" y="755"/>
                    </a:lnTo>
                    <a:lnTo>
                      <a:pt x="138" y="755"/>
                    </a:lnTo>
                    <a:lnTo>
                      <a:pt x="152" y="705"/>
                    </a:lnTo>
                    <a:lnTo>
                      <a:pt x="166" y="654"/>
                    </a:lnTo>
                    <a:lnTo>
                      <a:pt x="179" y="603"/>
                    </a:lnTo>
                    <a:lnTo>
                      <a:pt x="202" y="553"/>
                    </a:lnTo>
                    <a:lnTo>
                      <a:pt x="248" y="452"/>
                    </a:lnTo>
                    <a:lnTo>
                      <a:pt x="308" y="350"/>
                    </a:lnTo>
                    <a:lnTo>
                      <a:pt x="373" y="254"/>
                    </a:lnTo>
                    <a:lnTo>
                      <a:pt x="442" y="162"/>
                    </a:lnTo>
                    <a:lnTo>
                      <a:pt x="515" y="79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94" y="0"/>
                    </a:lnTo>
                    <a:lnTo>
                      <a:pt x="511" y="69"/>
                    </a:lnTo>
                    <a:lnTo>
                      <a:pt x="433" y="143"/>
                    </a:lnTo>
                    <a:lnTo>
                      <a:pt x="359" y="221"/>
                    </a:lnTo>
                    <a:lnTo>
                      <a:pt x="285" y="304"/>
                    </a:lnTo>
                    <a:lnTo>
                      <a:pt x="221" y="387"/>
                    </a:lnTo>
                    <a:lnTo>
                      <a:pt x="161" y="475"/>
                    </a:lnTo>
                    <a:lnTo>
                      <a:pt x="110" y="567"/>
                    </a:lnTo>
                    <a:lnTo>
                      <a:pt x="64" y="663"/>
                    </a:lnTo>
                    <a:lnTo>
                      <a:pt x="64" y="663"/>
                    </a:lnTo>
                    <a:lnTo>
                      <a:pt x="37" y="742"/>
                    </a:lnTo>
                    <a:lnTo>
                      <a:pt x="18" y="801"/>
                    </a:lnTo>
                    <a:lnTo>
                      <a:pt x="9" y="857"/>
                    </a:lnTo>
                    <a:lnTo>
                      <a:pt x="0" y="940"/>
                    </a:lnTo>
                    <a:lnTo>
                      <a:pt x="0" y="940"/>
                    </a:lnTo>
                    <a:lnTo>
                      <a:pt x="0" y="967"/>
                    </a:lnTo>
                    <a:lnTo>
                      <a:pt x="0" y="1004"/>
                    </a:lnTo>
                    <a:lnTo>
                      <a:pt x="9" y="1091"/>
                    </a:lnTo>
                    <a:lnTo>
                      <a:pt x="28" y="1243"/>
                    </a:lnTo>
                    <a:lnTo>
                      <a:pt x="28" y="1243"/>
                    </a:lnTo>
                    <a:lnTo>
                      <a:pt x="46" y="1312"/>
                    </a:lnTo>
                    <a:lnTo>
                      <a:pt x="69" y="1382"/>
                    </a:lnTo>
                    <a:lnTo>
                      <a:pt x="69" y="138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" name="Freeform 14"/>
              <p:cNvSpPr>
                <a:spLocks/>
              </p:cNvSpPr>
              <p:nvPr/>
            </p:nvSpPr>
            <p:spPr bwMode="auto">
              <a:xfrm>
                <a:off x="2837581" y="3077369"/>
                <a:ext cx="132139" cy="746125"/>
              </a:xfrm>
              <a:custGeom>
                <a:avLst/>
                <a:gdLst>
                  <a:gd name="T0" fmla="*/ 18 w 82"/>
                  <a:gd name="T1" fmla="*/ 0 h 470"/>
                  <a:gd name="T2" fmla="*/ 18 w 82"/>
                  <a:gd name="T3" fmla="*/ 0 h 470"/>
                  <a:gd name="T4" fmla="*/ 32 w 82"/>
                  <a:gd name="T5" fmla="*/ 56 h 470"/>
                  <a:gd name="T6" fmla="*/ 41 w 82"/>
                  <a:gd name="T7" fmla="*/ 111 h 470"/>
                  <a:gd name="T8" fmla="*/ 46 w 82"/>
                  <a:gd name="T9" fmla="*/ 217 h 470"/>
                  <a:gd name="T10" fmla="*/ 46 w 82"/>
                  <a:gd name="T11" fmla="*/ 217 h 470"/>
                  <a:gd name="T12" fmla="*/ 46 w 82"/>
                  <a:gd name="T13" fmla="*/ 249 h 470"/>
                  <a:gd name="T14" fmla="*/ 46 w 82"/>
                  <a:gd name="T15" fmla="*/ 281 h 470"/>
                  <a:gd name="T16" fmla="*/ 32 w 82"/>
                  <a:gd name="T17" fmla="*/ 341 h 470"/>
                  <a:gd name="T18" fmla="*/ 13 w 82"/>
                  <a:gd name="T19" fmla="*/ 401 h 470"/>
                  <a:gd name="T20" fmla="*/ 0 w 82"/>
                  <a:gd name="T21" fmla="*/ 461 h 470"/>
                  <a:gd name="T22" fmla="*/ 0 w 82"/>
                  <a:gd name="T23" fmla="*/ 461 h 470"/>
                  <a:gd name="T24" fmla="*/ 4 w 82"/>
                  <a:gd name="T25" fmla="*/ 470 h 470"/>
                  <a:gd name="T26" fmla="*/ 9 w 82"/>
                  <a:gd name="T27" fmla="*/ 470 h 470"/>
                  <a:gd name="T28" fmla="*/ 9 w 82"/>
                  <a:gd name="T29" fmla="*/ 465 h 470"/>
                  <a:gd name="T30" fmla="*/ 9 w 82"/>
                  <a:gd name="T31" fmla="*/ 465 h 470"/>
                  <a:gd name="T32" fmla="*/ 32 w 82"/>
                  <a:gd name="T33" fmla="*/ 442 h 470"/>
                  <a:gd name="T34" fmla="*/ 50 w 82"/>
                  <a:gd name="T35" fmla="*/ 419 h 470"/>
                  <a:gd name="T36" fmla="*/ 64 w 82"/>
                  <a:gd name="T37" fmla="*/ 392 h 470"/>
                  <a:gd name="T38" fmla="*/ 73 w 82"/>
                  <a:gd name="T39" fmla="*/ 364 h 470"/>
                  <a:gd name="T40" fmla="*/ 78 w 82"/>
                  <a:gd name="T41" fmla="*/ 332 h 470"/>
                  <a:gd name="T42" fmla="*/ 82 w 82"/>
                  <a:gd name="T43" fmla="*/ 304 h 470"/>
                  <a:gd name="T44" fmla="*/ 82 w 82"/>
                  <a:gd name="T45" fmla="*/ 240 h 470"/>
                  <a:gd name="T46" fmla="*/ 73 w 82"/>
                  <a:gd name="T47" fmla="*/ 175 h 470"/>
                  <a:gd name="T48" fmla="*/ 55 w 82"/>
                  <a:gd name="T49" fmla="*/ 115 h 470"/>
                  <a:gd name="T50" fmla="*/ 36 w 82"/>
                  <a:gd name="T51" fmla="*/ 56 h 470"/>
                  <a:gd name="T52" fmla="*/ 18 w 82"/>
                  <a:gd name="T53" fmla="*/ 0 h 470"/>
                  <a:gd name="T54" fmla="*/ 18 w 82"/>
                  <a:gd name="T55" fmla="*/ 0 h 470"/>
                  <a:gd name="T56" fmla="*/ 18 w 82"/>
                  <a:gd name="T57" fmla="*/ 0 h 470"/>
                  <a:gd name="T58" fmla="*/ 18 w 82"/>
                  <a:gd name="T59" fmla="*/ 0 h 4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82" h="470">
                    <a:moveTo>
                      <a:pt x="18" y="0"/>
                    </a:moveTo>
                    <a:lnTo>
                      <a:pt x="18" y="0"/>
                    </a:lnTo>
                    <a:lnTo>
                      <a:pt x="32" y="56"/>
                    </a:lnTo>
                    <a:lnTo>
                      <a:pt x="41" y="111"/>
                    </a:lnTo>
                    <a:lnTo>
                      <a:pt x="46" y="217"/>
                    </a:lnTo>
                    <a:lnTo>
                      <a:pt x="46" y="217"/>
                    </a:lnTo>
                    <a:lnTo>
                      <a:pt x="46" y="249"/>
                    </a:lnTo>
                    <a:lnTo>
                      <a:pt x="46" y="281"/>
                    </a:lnTo>
                    <a:lnTo>
                      <a:pt x="32" y="341"/>
                    </a:lnTo>
                    <a:lnTo>
                      <a:pt x="13" y="401"/>
                    </a:lnTo>
                    <a:lnTo>
                      <a:pt x="0" y="461"/>
                    </a:lnTo>
                    <a:lnTo>
                      <a:pt x="0" y="461"/>
                    </a:lnTo>
                    <a:lnTo>
                      <a:pt x="4" y="470"/>
                    </a:lnTo>
                    <a:lnTo>
                      <a:pt x="9" y="470"/>
                    </a:lnTo>
                    <a:lnTo>
                      <a:pt x="9" y="465"/>
                    </a:lnTo>
                    <a:lnTo>
                      <a:pt x="9" y="465"/>
                    </a:lnTo>
                    <a:lnTo>
                      <a:pt x="32" y="442"/>
                    </a:lnTo>
                    <a:lnTo>
                      <a:pt x="50" y="419"/>
                    </a:lnTo>
                    <a:lnTo>
                      <a:pt x="64" y="392"/>
                    </a:lnTo>
                    <a:lnTo>
                      <a:pt x="73" y="364"/>
                    </a:lnTo>
                    <a:lnTo>
                      <a:pt x="78" y="332"/>
                    </a:lnTo>
                    <a:lnTo>
                      <a:pt x="82" y="304"/>
                    </a:lnTo>
                    <a:lnTo>
                      <a:pt x="82" y="240"/>
                    </a:lnTo>
                    <a:lnTo>
                      <a:pt x="73" y="175"/>
                    </a:lnTo>
                    <a:lnTo>
                      <a:pt x="55" y="115"/>
                    </a:lnTo>
                    <a:lnTo>
                      <a:pt x="36" y="56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" name="Freeform 15"/>
              <p:cNvSpPr>
                <a:spLocks/>
              </p:cNvSpPr>
              <p:nvPr/>
            </p:nvSpPr>
            <p:spPr bwMode="auto">
              <a:xfrm>
                <a:off x="2932656" y="2894807"/>
                <a:ext cx="207877" cy="490538"/>
              </a:xfrm>
              <a:custGeom>
                <a:avLst/>
                <a:gdLst>
                  <a:gd name="T0" fmla="*/ 129 w 129"/>
                  <a:gd name="T1" fmla="*/ 0 h 309"/>
                  <a:gd name="T2" fmla="*/ 129 w 129"/>
                  <a:gd name="T3" fmla="*/ 0 h 309"/>
                  <a:gd name="T4" fmla="*/ 88 w 129"/>
                  <a:gd name="T5" fmla="*/ 46 h 309"/>
                  <a:gd name="T6" fmla="*/ 60 w 129"/>
                  <a:gd name="T7" fmla="*/ 79 h 309"/>
                  <a:gd name="T8" fmla="*/ 37 w 129"/>
                  <a:gd name="T9" fmla="*/ 115 h 309"/>
                  <a:gd name="T10" fmla="*/ 19 w 129"/>
                  <a:gd name="T11" fmla="*/ 157 h 309"/>
                  <a:gd name="T12" fmla="*/ 5 w 129"/>
                  <a:gd name="T13" fmla="*/ 203 h 309"/>
                  <a:gd name="T14" fmla="*/ 0 w 129"/>
                  <a:gd name="T15" fmla="*/ 253 h 309"/>
                  <a:gd name="T16" fmla="*/ 0 w 129"/>
                  <a:gd name="T17" fmla="*/ 277 h 309"/>
                  <a:gd name="T18" fmla="*/ 5 w 129"/>
                  <a:gd name="T19" fmla="*/ 309 h 309"/>
                  <a:gd name="T20" fmla="*/ 5 w 129"/>
                  <a:gd name="T21" fmla="*/ 309 h 309"/>
                  <a:gd name="T22" fmla="*/ 10 w 129"/>
                  <a:gd name="T23" fmla="*/ 309 h 309"/>
                  <a:gd name="T24" fmla="*/ 10 w 129"/>
                  <a:gd name="T25" fmla="*/ 304 h 309"/>
                  <a:gd name="T26" fmla="*/ 10 w 129"/>
                  <a:gd name="T27" fmla="*/ 304 h 309"/>
                  <a:gd name="T28" fmla="*/ 14 w 129"/>
                  <a:gd name="T29" fmla="*/ 267 h 309"/>
                  <a:gd name="T30" fmla="*/ 19 w 129"/>
                  <a:gd name="T31" fmla="*/ 226 h 309"/>
                  <a:gd name="T32" fmla="*/ 33 w 129"/>
                  <a:gd name="T33" fmla="*/ 184 h 309"/>
                  <a:gd name="T34" fmla="*/ 42 w 129"/>
                  <a:gd name="T35" fmla="*/ 148 h 309"/>
                  <a:gd name="T36" fmla="*/ 60 w 129"/>
                  <a:gd name="T37" fmla="*/ 106 h 309"/>
                  <a:gd name="T38" fmla="*/ 79 w 129"/>
                  <a:gd name="T39" fmla="*/ 69 h 309"/>
                  <a:gd name="T40" fmla="*/ 102 w 129"/>
                  <a:gd name="T41" fmla="*/ 33 h 309"/>
                  <a:gd name="T42" fmla="*/ 129 w 129"/>
                  <a:gd name="T43" fmla="*/ 0 h 309"/>
                  <a:gd name="T44" fmla="*/ 129 w 129"/>
                  <a:gd name="T45" fmla="*/ 0 h 309"/>
                  <a:gd name="T46" fmla="*/ 129 w 129"/>
                  <a:gd name="T47" fmla="*/ 0 h 309"/>
                  <a:gd name="T48" fmla="*/ 129 w 129"/>
                  <a:gd name="T49" fmla="*/ 0 h 3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129" h="309">
                    <a:moveTo>
                      <a:pt x="129" y="0"/>
                    </a:moveTo>
                    <a:lnTo>
                      <a:pt x="129" y="0"/>
                    </a:lnTo>
                    <a:lnTo>
                      <a:pt x="88" y="46"/>
                    </a:lnTo>
                    <a:lnTo>
                      <a:pt x="60" y="79"/>
                    </a:lnTo>
                    <a:lnTo>
                      <a:pt x="37" y="115"/>
                    </a:lnTo>
                    <a:lnTo>
                      <a:pt x="19" y="157"/>
                    </a:lnTo>
                    <a:lnTo>
                      <a:pt x="5" y="203"/>
                    </a:lnTo>
                    <a:lnTo>
                      <a:pt x="0" y="253"/>
                    </a:lnTo>
                    <a:lnTo>
                      <a:pt x="0" y="277"/>
                    </a:lnTo>
                    <a:lnTo>
                      <a:pt x="5" y="309"/>
                    </a:lnTo>
                    <a:lnTo>
                      <a:pt x="5" y="309"/>
                    </a:lnTo>
                    <a:lnTo>
                      <a:pt x="10" y="309"/>
                    </a:lnTo>
                    <a:lnTo>
                      <a:pt x="10" y="304"/>
                    </a:lnTo>
                    <a:lnTo>
                      <a:pt x="10" y="304"/>
                    </a:lnTo>
                    <a:lnTo>
                      <a:pt x="14" y="267"/>
                    </a:lnTo>
                    <a:lnTo>
                      <a:pt x="19" y="226"/>
                    </a:lnTo>
                    <a:lnTo>
                      <a:pt x="33" y="184"/>
                    </a:lnTo>
                    <a:lnTo>
                      <a:pt x="42" y="148"/>
                    </a:lnTo>
                    <a:lnTo>
                      <a:pt x="60" y="106"/>
                    </a:lnTo>
                    <a:lnTo>
                      <a:pt x="79" y="69"/>
                    </a:lnTo>
                    <a:lnTo>
                      <a:pt x="102" y="33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lnTo>
                      <a:pt x="12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2" name="Freeform 16"/>
              <p:cNvSpPr>
                <a:spLocks/>
              </p:cNvSpPr>
              <p:nvPr/>
            </p:nvSpPr>
            <p:spPr bwMode="auto">
              <a:xfrm>
                <a:off x="2615201" y="2507457"/>
                <a:ext cx="29006" cy="439738"/>
              </a:xfrm>
              <a:custGeom>
                <a:avLst/>
                <a:gdLst>
                  <a:gd name="T0" fmla="*/ 0 w 18"/>
                  <a:gd name="T1" fmla="*/ 5 h 277"/>
                  <a:gd name="T2" fmla="*/ 0 w 18"/>
                  <a:gd name="T3" fmla="*/ 5 h 277"/>
                  <a:gd name="T4" fmla="*/ 0 w 18"/>
                  <a:gd name="T5" fmla="*/ 37 h 277"/>
                  <a:gd name="T6" fmla="*/ 0 w 18"/>
                  <a:gd name="T7" fmla="*/ 74 h 277"/>
                  <a:gd name="T8" fmla="*/ 4 w 18"/>
                  <a:gd name="T9" fmla="*/ 143 h 277"/>
                  <a:gd name="T10" fmla="*/ 4 w 18"/>
                  <a:gd name="T11" fmla="*/ 143 h 277"/>
                  <a:gd name="T12" fmla="*/ 9 w 18"/>
                  <a:gd name="T13" fmla="*/ 277 h 277"/>
                  <a:gd name="T14" fmla="*/ 9 w 18"/>
                  <a:gd name="T15" fmla="*/ 277 h 277"/>
                  <a:gd name="T16" fmla="*/ 9 w 18"/>
                  <a:gd name="T17" fmla="*/ 277 h 277"/>
                  <a:gd name="T18" fmla="*/ 13 w 18"/>
                  <a:gd name="T19" fmla="*/ 277 h 277"/>
                  <a:gd name="T20" fmla="*/ 13 w 18"/>
                  <a:gd name="T21" fmla="*/ 277 h 277"/>
                  <a:gd name="T22" fmla="*/ 18 w 18"/>
                  <a:gd name="T23" fmla="*/ 249 h 277"/>
                  <a:gd name="T24" fmla="*/ 18 w 18"/>
                  <a:gd name="T25" fmla="*/ 217 h 277"/>
                  <a:gd name="T26" fmla="*/ 13 w 18"/>
                  <a:gd name="T27" fmla="*/ 157 h 277"/>
                  <a:gd name="T28" fmla="*/ 13 w 18"/>
                  <a:gd name="T29" fmla="*/ 157 h 277"/>
                  <a:gd name="T30" fmla="*/ 0 w 18"/>
                  <a:gd name="T31" fmla="*/ 5 h 277"/>
                  <a:gd name="T32" fmla="*/ 0 w 18"/>
                  <a:gd name="T33" fmla="*/ 5 h 277"/>
                  <a:gd name="T34" fmla="*/ 0 w 18"/>
                  <a:gd name="T35" fmla="*/ 0 h 277"/>
                  <a:gd name="T36" fmla="*/ 0 w 18"/>
                  <a:gd name="T37" fmla="*/ 5 h 277"/>
                  <a:gd name="T38" fmla="*/ 0 w 18"/>
                  <a:gd name="T39" fmla="*/ 5 h 27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" h="277">
                    <a:moveTo>
                      <a:pt x="0" y="5"/>
                    </a:moveTo>
                    <a:lnTo>
                      <a:pt x="0" y="5"/>
                    </a:lnTo>
                    <a:lnTo>
                      <a:pt x="0" y="37"/>
                    </a:lnTo>
                    <a:lnTo>
                      <a:pt x="0" y="74"/>
                    </a:lnTo>
                    <a:lnTo>
                      <a:pt x="4" y="143"/>
                    </a:lnTo>
                    <a:lnTo>
                      <a:pt x="4" y="143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9" y="277"/>
                    </a:lnTo>
                    <a:lnTo>
                      <a:pt x="13" y="277"/>
                    </a:lnTo>
                    <a:lnTo>
                      <a:pt x="13" y="277"/>
                    </a:lnTo>
                    <a:lnTo>
                      <a:pt x="18" y="249"/>
                    </a:lnTo>
                    <a:lnTo>
                      <a:pt x="18" y="217"/>
                    </a:lnTo>
                    <a:lnTo>
                      <a:pt x="13" y="157"/>
                    </a:lnTo>
                    <a:lnTo>
                      <a:pt x="13" y="157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3" name="Freeform 17"/>
              <p:cNvSpPr>
                <a:spLocks/>
              </p:cNvSpPr>
              <p:nvPr/>
            </p:nvSpPr>
            <p:spPr bwMode="auto">
              <a:xfrm>
                <a:off x="1783693" y="2624932"/>
                <a:ext cx="111190" cy="504825"/>
              </a:xfrm>
              <a:custGeom>
                <a:avLst/>
                <a:gdLst>
                  <a:gd name="T0" fmla="*/ 64 w 69"/>
                  <a:gd name="T1" fmla="*/ 0 h 318"/>
                  <a:gd name="T2" fmla="*/ 64 w 69"/>
                  <a:gd name="T3" fmla="*/ 0 h 318"/>
                  <a:gd name="T4" fmla="*/ 46 w 69"/>
                  <a:gd name="T5" fmla="*/ 32 h 318"/>
                  <a:gd name="T6" fmla="*/ 28 w 69"/>
                  <a:gd name="T7" fmla="*/ 69 h 318"/>
                  <a:gd name="T8" fmla="*/ 18 w 69"/>
                  <a:gd name="T9" fmla="*/ 106 h 318"/>
                  <a:gd name="T10" fmla="*/ 9 w 69"/>
                  <a:gd name="T11" fmla="*/ 147 h 318"/>
                  <a:gd name="T12" fmla="*/ 5 w 69"/>
                  <a:gd name="T13" fmla="*/ 189 h 318"/>
                  <a:gd name="T14" fmla="*/ 0 w 69"/>
                  <a:gd name="T15" fmla="*/ 235 h 318"/>
                  <a:gd name="T16" fmla="*/ 5 w 69"/>
                  <a:gd name="T17" fmla="*/ 318 h 318"/>
                  <a:gd name="T18" fmla="*/ 5 w 69"/>
                  <a:gd name="T19" fmla="*/ 318 h 318"/>
                  <a:gd name="T20" fmla="*/ 5 w 69"/>
                  <a:gd name="T21" fmla="*/ 318 h 318"/>
                  <a:gd name="T22" fmla="*/ 9 w 69"/>
                  <a:gd name="T23" fmla="*/ 318 h 318"/>
                  <a:gd name="T24" fmla="*/ 9 w 69"/>
                  <a:gd name="T25" fmla="*/ 318 h 318"/>
                  <a:gd name="T26" fmla="*/ 9 w 69"/>
                  <a:gd name="T27" fmla="*/ 235 h 318"/>
                  <a:gd name="T28" fmla="*/ 18 w 69"/>
                  <a:gd name="T29" fmla="*/ 156 h 318"/>
                  <a:gd name="T30" fmla="*/ 23 w 69"/>
                  <a:gd name="T31" fmla="*/ 120 h 318"/>
                  <a:gd name="T32" fmla="*/ 32 w 69"/>
                  <a:gd name="T33" fmla="*/ 78 h 318"/>
                  <a:gd name="T34" fmla="*/ 46 w 69"/>
                  <a:gd name="T35" fmla="*/ 41 h 318"/>
                  <a:gd name="T36" fmla="*/ 69 w 69"/>
                  <a:gd name="T37" fmla="*/ 5 h 318"/>
                  <a:gd name="T38" fmla="*/ 69 w 69"/>
                  <a:gd name="T39" fmla="*/ 5 h 318"/>
                  <a:gd name="T40" fmla="*/ 64 w 69"/>
                  <a:gd name="T41" fmla="*/ 0 h 318"/>
                  <a:gd name="T42" fmla="*/ 64 w 69"/>
                  <a:gd name="T43" fmla="*/ 0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69" h="318">
                    <a:moveTo>
                      <a:pt x="64" y="0"/>
                    </a:moveTo>
                    <a:lnTo>
                      <a:pt x="64" y="0"/>
                    </a:lnTo>
                    <a:lnTo>
                      <a:pt x="46" y="32"/>
                    </a:lnTo>
                    <a:lnTo>
                      <a:pt x="28" y="69"/>
                    </a:lnTo>
                    <a:lnTo>
                      <a:pt x="18" y="106"/>
                    </a:lnTo>
                    <a:lnTo>
                      <a:pt x="9" y="147"/>
                    </a:lnTo>
                    <a:lnTo>
                      <a:pt x="5" y="189"/>
                    </a:lnTo>
                    <a:lnTo>
                      <a:pt x="0" y="235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5" y="318"/>
                    </a:lnTo>
                    <a:lnTo>
                      <a:pt x="9" y="318"/>
                    </a:lnTo>
                    <a:lnTo>
                      <a:pt x="9" y="318"/>
                    </a:lnTo>
                    <a:lnTo>
                      <a:pt x="9" y="235"/>
                    </a:lnTo>
                    <a:lnTo>
                      <a:pt x="18" y="156"/>
                    </a:lnTo>
                    <a:lnTo>
                      <a:pt x="23" y="120"/>
                    </a:lnTo>
                    <a:lnTo>
                      <a:pt x="32" y="78"/>
                    </a:lnTo>
                    <a:lnTo>
                      <a:pt x="46" y="41"/>
                    </a:lnTo>
                    <a:lnTo>
                      <a:pt x="69" y="5"/>
                    </a:lnTo>
                    <a:lnTo>
                      <a:pt x="69" y="5"/>
                    </a:lnTo>
                    <a:lnTo>
                      <a:pt x="64" y="0"/>
                    </a:lnTo>
                    <a:lnTo>
                      <a:pt x="6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4" name="Freeform 18"/>
              <p:cNvSpPr>
                <a:spLocks/>
              </p:cNvSpPr>
              <p:nvPr/>
            </p:nvSpPr>
            <p:spPr bwMode="auto">
              <a:xfrm>
                <a:off x="1293813" y="3531394"/>
                <a:ext cx="897577" cy="328613"/>
              </a:xfrm>
              <a:custGeom>
                <a:avLst/>
                <a:gdLst>
                  <a:gd name="T0" fmla="*/ 5 w 557"/>
                  <a:gd name="T1" fmla="*/ 14 h 207"/>
                  <a:gd name="T2" fmla="*/ 5 w 557"/>
                  <a:gd name="T3" fmla="*/ 14 h 207"/>
                  <a:gd name="T4" fmla="*/ 148 w 557"/>
                  <a:gd name="T5" fmla="*/ 27 h 207"/>
                  <a:gd name="T6" fmla="*/ 217 w 557"/>
                  <a:gd name="T7" fmla="*/ 37 h 207"/>
                  <a:gd name="T8" fmla="*/ 286 w 557"/>
                  <a:gd name="T9" fmla="*/ 50 h 207"/>
                  <a:gd name="T10" fmla="*/ 286 w 557"/>
                  <a:gd name="T11" fmla="*/ 50 h 207"/>
                  <a:gd name="T12" fmla="*/ 327 w 557"/>
                  <a:gd name="T13" fmla="*/ 64 h 207"/>
                  <a:gd name="T14" fmla="*/ 368 w 557"/>
                  <a:gd name="T15" fmla="*/ 83 h 207"/>
                  <a:gd name="T16" fmla="*/ 405 w 557"/>
                  <a:gd name="T17" fmla="*/ 101 h 207"/>
                  <a:gd name="T18" fmla="*/ 442 w 557"/>
                  <a:gd name="T19" fmla="*/ 124 h 207"/>
                  <a:gd name="T20" fmla="*/ 502 w 557"/>
                  <a:gd name="T21" fmla="*/ 166 h 207"/>
                  <a:gd name="T22" fmla="*/ 548 w 557"/>
                  <a:gd name="T23" fmla="*/ 202 h 207"/>
                  <a:gd name="T24" fmla="*/ 548 w 557"/>
                  <a:gd name="T25" fmla="*/ 202 h 207"/>
                  <a:gd name="T26" fmla="*/ 553 w 557"/>
                  <a:gd name="T27" fmla="*/ 207 h 207"/>
                  <a:gd name="T28" fmla="*/ 557 w 557"/>
                  <a:gd name="T29" fmla="*/ 202 h 207"/>
                  <a:gd name="T30" fmla="*/ 557 w 557"/>
                  <a:gd name="T31" fmla="*/ 202 h 207"/>
                  <a:gd name="T32" fmla="*/ 557 w 557"/>
                  <a:gd name="T33" fmla="*/ 198 h 207"/>
                  <a:gd name="T34" fmla="*/ 557 w 557"/>
                  <a:gd name="T35" fmla="*/ 198 h 207"/>
                  <a:gd name="T36" fmla="*/ 543 w 557"/>
                  <a:gd name="T37" fmla="*/ 166 h 207"/>
                  <a:gd name="T38" fmla="*/ 520 w 557"/>
                  <a:gd name="T39" fmla="*/ 143 h 207"/>
                  <a:gd name="T40" fmla="*/ 497 w 557"/>
                  <a:gd name="T41" fmla="*/ 115 h 207"/>
                  <a:gd name="T42" fmla="*/ 465 w 557"/>
                  <a:gd name="T43" fmla="*/ 96 h 207"/>
                  <a:gd name="T44" fmla="*/ 433 w 557"/>
                  <a:gd name="T45" fmla="*/ 78 h 207"/>
                  <a:gd name="T46" fmla="*/ 396 w 557"/>
                  <a:gd name="T47" fmla="*/ 60 h 207"/>
                  <a:gd name="T48" fmla="*/ 322 w 557"/>
                  <a:gd name="T49" fmla="*/ 32 h 207"/>
                  <a:gd name="T50" fmla="*/ 240 w 557"/>
                  <a:gd name="T51" fmla="*/ 14 h 207"/>
                  <a:gd name="T52" fmla="*/ 157 w 557"/>
                  <a:gd name="T53" fmla="*/ 4 h 207"/>
                  <a:gd name="T54" fmla="*/ 79 w 557"/>
                  <a:gd name="T55" fmla="*/ 0 h 207"/>
                  <a:gd name="T56" fmla="*/ 5 w 557"/>
                  <a:gd name="T57" fmla="*/ 4 h 207"/>
                  <a:gd name="T58" fmla="*/ 5 w 557"/>
                  <a:gd name="T59" fmla="*/ 4 h 207"/>
                  <a:gd name="T60" fmla="*/ 0 w 557"/>
                  <a:gd name="T61" fmla="*/ 9 h 207"/>
                  <a:gd name="T62" fmla="*/ 0 w 557"/>
                  <a:gd name="T63" fmla="*/ 9 h 207"/>
                  <a:gd name="T64" fmla="*/ 5 w 557"/>
                  <a:gd name="T65" fmla="*/ 14 h 207"/>
                  <a:gd name="T66" fmla="*/ 5 w 557"/>
                  <a:gd name="T67" fmla="*/ 14 h 2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557" h="207">
                    <a:moveTo>
                      <a:pt x="5" y="14"/>
                    </a:moveTo>
                    <a:lnTo>
                      <a:pt x="5" y="14"/>
                    </a:lnTo>
                    <a:lnTo>
                      <a:pt x="148" y="27"/>
                    </a:lnTo>
                    <a:lnTo>
                      <a:pt x="217" y="37"/>
                    </a:lnTo>
                    <a:lnTo>
                      <a:pt x="286" y="50"/>
                    </a:lnTo>
                    <a:lnTo>
                      <a:pt x="286" y="50"/>
                    </a:lnTo>
                    <a:lnTo>
                      <a:pt x="327" y="64"/>
                    </a:lnTo>
                    <a:lnTo>
                      <a:pt x="368" y="83"/>
                    </a:lnTo>
                    <a:lnTo>
                      <a:pt x="405" y="101"/>
                    </a:lnTo>
                    <a:lnTo>
                      <a:pt x="442" y="124"/>
                    </a:lnTo>
                    <a:lnTo>
                      <a:pt x="502" y="166"/>
                    </a:lnTo>
                    <a:lnTo>
                      <a:pt x="548" y="202"/>
                    </a:lnTo>
                    <a:lnTo>
                      <a:pt x="548" y="202"/>
                    </a:lnTo>
                    <a:lnTo>
                      <a:pt x="553" y="207"/>
                    </a:lnTo>
                    <a:lnTo>
                      <a:pt x="557" y="202"/>
                    </a:lnTo>
                    <a:lnTo>
                      <a:pt x="557" y="202"/>
                    </a:lnTo>
                    <a:lnTo>
                      <a:pt x="557" y="198"/>
                    </a:lnTo>
                    <a:lnTo>
                      <a:pt x="557" y="198"/>
                    </a:lnTo>
                    <a:lnTo>
                      <a:pt x="543" y="166"/>
                    </a:lnTo>
                    <a:lnTo>
                      <a:pt x="520" y="143"/>
                    </a:lnTo>
                    <a:lnTo>
                      <a:pt x="497" y="115"/>
                    </a:lnTo>
                    <a:lnTo>
                      <a:pt x="465" y="96"/>
                    </a:lnTo>
                    <a:lnTo>
                      <a:pt x="433" y="78"/>
                    </a:lnTo>
                    <a:lnTo>
                      <a:pt x="396" y="60"/>
                    </a:lnTo>
                    <a:lnTo>
                      <a:pt x="322" y="32"/>
                    </a:lnTo>
                    <a:lnTo>
                      <a:pt x="240" y="14"/>
                    </a:lnTo>
                    <a:lnTo>
                      <a:pt x="157" y="4"/>
                    </a:lnTo>
                    <a:lnTo>
                      <a:pt x="79" y="0"/>
                    </a:lnTo>
                    <a:lnTo>
                      <a:pt x="5" y="4"/>
                    </a:lnTo>
                    <a:lnTo>
                      <a:pt x="5" y="4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5" y="14"/>
                    </a:lnTo>
                    <a:lnTo>
                      <a:pt x="5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5" name="Freeform 19"/>
              <p:cNvSpPr>
                <a:spLocks/>
              </p:cNvSpPr>
              <p:nvPr/>
            </p:nvSpPr>
            <p:spPr bwMode="auto">
              <a:xfrm>
                <a:off x="1361494" y="3377407"/>
                <a:ext cx="185317" cy="176213"/>
              </a:xfrm>
              <a:custGeom>
                <a:avLst/>
                <a:gdLst>
                  <a:gd name="T0" fmla="*/ 0 w 115"/>
                  <a:gd name="T1" fmla="*/ 0 h 111"/>
                  <a:gd name="T2" fmla="*/ 0 w 115"/>
                  <a:gd name="T3" fmla="*/ 0 h 111"/>
                  <a:gd name="T4" fmla="*/ 46 w 115"/>
                  <a:gd name="T5" fmla="*/ 60 h 111"/>
                  <a:gd name="T6" fmla="*/ 46 w 115"/>
                  <a:gd name="T7" fmla="*/ 60 h 111"/>
                  <a:gd name="T8" fmla="*/ 73 w 115"/>
                  <a:gd name="T9" fmla="*/ 88 h 111"/>
                  <a:gd name="T10" fmla="*/ 87 w 115"/>
                  <a:gd name="T11" fmla="*/ 101 h 111"/>
                  <a:gd name="T12" fmla="*/ 106 w 115"/>
                  <a:gd name="T13" fmla="*/ 111 h 111"/>
                  <a:gd name="T14" fmla="*/ 106 w 115"/>
                  <a:gd name="T15" fmla="*/ 111 h 111"/>
                  <a:gd name="T16" fmla="*/ 115 w 115"/>
                  <a:gd name="T17" fmla="*/ 111 h 111"/>
                  <a:gd name="T18" fmla="*/ 115 w 115"/>
                  <a:gd name="T19" fmla="*/ 106 h 111"/>
                  <a:gd name="T20" fmla="*/ 115 w 115"/>
                  <a:gd name="T21" fmla="*/ 101 h 111"/>
                  <a:gd name="T22" fmla="*/ 115 w 115"/>
                  <a:gd name="T23" fmla="*/ 101 h 111"/>
                  <a:gd name="T24" fmla="*/ 87 w 115"/>
                  <a:gd name="T25" fmla="*/ 83 h 111"/>
                  <a:gd name="T26" fmla="*/ 60 w 115"/>
                  <a:gd name="T27" fmla="*/ 60 h 111"/>
                  <a:gd name="T28" fmla="*/ 60 w 115"/>
                  <a:gd name="T29" fmla="*/ 60 h 111"/>
                  <a:gd name="T30" fmla="*/ 27 w 115"/>
                  <a:gd name="T31" fmla="*/ 28 h 111"/>
                  <a:gd name="T32" fmla="*/ 0 w 115"/>
                  <a:gd name="T33" fmla="*/ 0 h 111"/>
                  <a:gd name="T34" fmla="*/ 0 w 115"/>
                  <a:gd name="T35" fmla="*/ 0 h 111"/>
                  <a:gd name="T36" fmla="*/ 0 w 115"/>
                  <a:gd name="T37" fmla="*/ 0 h 111"/>
                  <a:gd name="T38" fmla="*/ 0 w 115"/>
                  <a:gd name="T39" fmla="*/ 0 h 111"/>
                  <a:gd name="T40" fmla="*/ 0 w 115"/>
                  <a:gd name="T41" fmla="*/ 0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5" h="111">
                    <a:moveTo>
                      <a:pt x="0" y="0"/>
                    </a:moveTo>
                    <a:lnTo>
                      <a:pt x="0" y="0"/>
                    </a:lnTo>
                    <a:lnTo>
                      <a:pt x="46" y="60"/>
                    </a:lnTo>
                    <a:lnTo>
                      <a:pt x="46" y="60"/>
                    </a:lnTo>
                    <a:lnTo>
                      <a:pt x="73" y="88"/>
                    </a:lnTo>
                    <a:lnTo>
                      <a:pt x="87" y="101"/>
                    </a:lnTo>
                    <a:lnTo>
                      <a:pt x="106" y="111"/>
                    </a:lnTo>
                    <a:lnTo>
                      <a:pt x="106" y="111"/>
                    </a:lnTo>
                    <a:lnTo>
                      <a:pt x="115" y="111"/>
                    </a:lnTo>
                    <a:lnTo>
                      <a:pt x="115" y="106"/>
                    </a:lnTo>
                    <a:lnTo>
                      <a:pt x="115" y="101"/>
                    </a:lnTo>
                    <a:lnTo>
                      <a:pt x="115" y="101"/>
                    </a:lnTo>
                    <a:lnTo>
                      <a:pt x="87" y="83"/>
                    </a:lnTo>
                    <a:lnTo>
                      <a:pt x="60" y="60"/>
                    </a:lnTo>
                    <a:lnTo>
                      <a:pt x="60" y="60"/>
                    </a:lnTo>
                    <a:lnTo>
                      <a:pt x="2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6" name="Freeform 20"/>
              <p:cNvSpPr>
                <a:spLocks/>
              </p:cNvSpPr>
              <p:nvPr/>
            </p:nvSpPr>
            <p:spPr bwMode="auto">
              <a:xfrm>
                <a:off x="3245277" y="2844007"/>
                <a:ext cx="133750" cy="452438"/>
              </a:xfrm>
              <a:custGeom>
                <a:avLst/>
                <a:gdLst>
                  <a:gd name="T0" fmla="*/ 73 w 83"/>
                  <a:gd name="T1" fmla="*/ 0 h 285"/>
                  <a:gd name="T2" fmla="*/ 73 w 83"/>
                  <a:gd name="T3" fmla="*/ 0 h 285"/>
                  <a:gd name="T4" fmla="*/ 78 w 83"/>
                  <a:gd name="T5" fmla="*/ 41 h 285"/>
                  <a:gd name="T6" fmla="*/ 73 w 83"/>
                  <a:gd name="T7" fmla="*/ 78 h 285"/>
                  <a:gd name="T8" fmla="*/ 69 w 83"/>
                  <a:gd name="T9" fmla="*/ 111 h 285"/>
                  <a:gd name="T10" fmla="*/ 60 w 83"/>
                  <a:gd name="T11" fmla="*/ 147 h 285"/>
                  <a:gd name="T12" fmla="*/ 37 w 83"/>
                  <a:gd name="T13" fmla="*/ 216 h 285"/>
                  <a:gd name="T14" fmla="*/ 0 w 83"/>
                  <a:gd name="T15" fmla="*/ 285 h 285"/>
                  <a:gd name="T16" fmla="*/ 0 w 83"/>
                  <a:gd name="T17" fmla="*/ 285 h 285"/>
                  <a:gd name="T18" fmla="*/ 0 w 83"/>
                  <a:gd name="T19" fmla="*/ 285 h 285"/>
                  <a:gd name="T20" fmla="*/ 4 w 83"/>
                  <a:gd name="T21" fmla="*/ 285 h 285"/>
                  <a:gd name="T22" fmla="*/ 4 w 83"/>
                  <a:gd name="T23" fmla="*/ 285 h 285"/>
                  <a:gd name="T24" fmla="*/ 27 w 83"/>
                  <a:gd name="T25" fmla="*/ 258 h 285"/>
                  <a:gd name="T26" fmla="*/ 46 w 83"/>
                  <a:gd name="T27" fmla="*/ 226 h 285"/>
                  <a:gd name="T28" fmla="*/ 64 w 83"/>
                  <a:gd name="T29" fmla="*/ 189 h 285"/>
                  <a:gd name="T30" fmla="*/ 73 w 83"/>
                  <a:gd name="T31" fmla="*/ 152 h 285"/>
                  <a:gd name="T32" fmla="*/ 78 w 83"/>
                  <a:gd name="T33" fmla="*/ 115 h 285"/>
                  <a:gd name="T34" fmla="*/ 83 w 83"/>
                  <a:gd name="T35" fmla="*/ 74 h 285"/>
                  <a:gd name="T36" fmla="*/ 78 w 83"/>
                  <a:gd name="T37" fmla="*/ 37 h 285"/>
                  <a:gd name="T38" fmla="*/ 78 w 83"/>
                  <a:gd name="T39" fmla="*/ 0 h 285"/>
                  <a:gd name="T40" fmla="*/ 78 w 83"/>
                  <a:gd name="T41" fmla="*/ 0 h 285"/>
                  <a:gd name="T42" fmla="*/ 73 w 83"/>
                  <a:gd name="T43" fmla="*/ 0 h 285"/>
                  <a:gd name="T44" fmla="*/ 73 w 83"/>
                  <a:gd name="T45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83" h="285">
                    <a:moveTo>
                      <a:pt x="73" y="0"/>
                    </a:moveTo>
                    <a:lnTo>
                      <a:pt x="73" y="0"/>
                    </a:lnTo>
                    <a:lnTo>
                      <a:pt x="78" y="41"/>
                    </a:lnTo>
                    <a:lnTo>
                      <a:pt x="73" y="78"/>
                    </a:lnTo>
                    <a:lnTo>
                      <a:pt x="69" y="111"/>
                    </a:lnTo>
                    <a:lnTo>
                      <a:pt x="60" y="147"/>
                    </a:lnTo>
                    <a:lnTo>
                      <a:pt x="37" y="216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0" y="285"/>
                    </a:lnTo>
                    <a:lnTo>
                      <a:pt x="4" y="285"/>
                    </a:lnTo>
                    <a:lnTo>
                      <a:pt x="4" y="285"/>
                    </a:lnTo>
                    <a:lnTo>
                      <a:pt x="27" y="258"/>
                    </a:lnTo>
                    <a:lnTo>
                      <a:pt x="46" y="226"/>
                    </a:lnTo>
                    <a:lnTo>
                      <a:pt x="64" y="189"/>
                    </a:lnTo>
                    <a:lnTo>
                      <a:pt x="73" y="152"/>
                    </a:lnTo>
                    <a:lnTo>
                      <a:pt x="78" y="115"/>
                    </a:lnTo>
                    <a:lnTo>
                      <a:pt x="83" y="74"/>
                    </a:lnTo>
                    <a:lnTo>
                      <a:pt x="78" y="37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3" y="0"/>
                    </a:lnTo>
                    <a:lnTo>
                      <a:pt x="7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7" name="Freeform 21"/>
              <p:cNvSpPr>
                <a:spLocks/>
              </p:cNvSpPr>
              <p:nvPr/>
            </p:nvSpPr>
            <p:spPr bwMode="auto">
              <a:xfrm>
                <a:off x="2629704" y="3480594"/>
                <a:ext cx="1157020" cy="744538"/>
              </a:xfrm>
              <a:custGeom>
                <a:avLst/>
                <a:gdLst>
                  <a:gd name="T0" fmla="*/ 718 w 718"/>
                  <a:gd name="T1" fmla="*/ 0 h 469"/>
                  <a:gd name="T2" fmla="*/ 718 w 718"/>
                  <a:gd name="T3" fmla="*/ 0 h 469"/>
                  <a:gd name="T4" fmla="*/ 663 w 718"/>
                  <a:gd name="T5" fmla="*/ 27 h 469"/>
                  <a:gd name="T6" fmla="*/ 607 w 718"/>
                  <a:gd name="T7" fmla="*/ 55 h 469"/>
                  <a:gd name="T8" fmla="*/ 488 w 718"/>
                  <a:gd name="T9" fmla="*/ 101 h 469"/>
                  <a:gd name="T10" fmla="*/ 373 w 718"/>
                  <a:gd name="T11" fmla="*/ 147 h 469"/>
                  <a:gd name="T12" fmla="*/ 313 w 718"/>
                  <a:gd name="T13" fmla="*/ 175 h 469"/>
                  <a:gd name="T14" fmla="*/ 257 w 718"/>
                  <a:gd name="T15" fmla="*/ 198 h 469"/>
                  <a:gd name="T16" fmla="*/ 257 w 718"/>
                  <a:gd name="T17" fmla="*/ 198 h 469"/>
                  <a:gd name="T18" fmla="*/ 175 w 718"/>
                  <a:gd name="T19" fmla="*/ 248 h 469"/>
                  <a:gd name="T20" fmla="*/ 133 w 718"/>
                  <a:gd name="T21" fmla="*/ 276 h 469"/>
                  <a:gd name="T22" fmla="*/ 92 w 718"/>
                  <a:gd name="T23" fmla="*/ 308 h 469"/>
                  <a:gd name="T24" fmla="*/ 55 w 718"/>
                  <a:gd name="T25" fmla="*/ 340 h 469"/>
                  <a:gd name="T26" fmla="*/ 27 w 718"/>
                  <a:gd name="T27" fmla="*/ 377 h 469"/>
                  <a:gd name="T28" fmla="*/ 18 w 718"/>
                  <a:gd name="T29" fmla="*/ 400 h 469"/>
                  <a:gd name="T30" fmla="*/ 9 w 718"/>
                  <a:gd name="T31" fmla="*/ 419 h 469"/>
                  <a:gd name="T32" fmla="*/ 4 w 718"/>
                  <a:gd name="T33" fmla="*/ 442 h 469"/>
                  <a:gd name="T34" fmla="*/ 0 w 718"/>
                  <a:gd name="T35" fmla="*/ 460 h 469"/>
                  <a:gd name="T36" fmla="*/ 0 w 718"/>
                  <a:gd name="T37" fmla="*/ 460 h 469"/>
                  <a:gd name="T38" fmla="*/ 4 w 718"/>
                  <a:gd name="T39" fmla="*/ 469 h 469"/>
                  <a:gd name="T40" fmla="*/ 9 w 718"/>
                  <a:gd name="T41" fmla="*/ 469 h 469"/>
                  <a:gd name="T42" fmla="*/ 14 w 718"/>
                  <a:gd name="T43" fmla="*/ 469 h 469"/>
                  <a:gd name="T44" fmla="*/ 23 w 718"/>
                  <a:gd name="T45" fmla="*/ 469 h 469"/>
                  <a:gd name="T46" fmla="*/ 23 w 718"/>
                  <a:gd name="T47" fmla="*/ 469 h 469"/>
                  <a:gd name="T48" fmla="*/ 55 w 718"/>
                  <a:gd name="T49" fmla="*/ 432 h 469"/>
                  <a:gd name="T50" fmla="*/ 83 w 718"/>
                  <a:gd name="T51" fmla="*/ 396 h 469"/>
                  <a:gd name="T52" fmla="*/ 115 w 718"/>
                  <a:gd name="T53" fmla="*/ 359 h 469"/>
                  <a:gd name="T54" fmla="*/ 142 w 718"/>
                  <a:gd name="T55" fmla="*/ 322 h 469"/>
                  <a:gd name="T56" fmla="*/ 142 w 718"/>
                  <a:gd name="T57" fmla="*/ 322 h 469"/>
                  <a:gd name="T58" fmla="*/ 184 w 718"/>
                  <a:gd name="T59" fmla="*/ 285 h 469"/>
                  <a:gd name="T60" fmla="*/ 230 w 718"/>
                  <a:gd name="T61" fmla="*/ 257 h 469"/>
                  <a:gd name="T62" fmla="*/ 281 w 718"/>
                  <a:gd name="T63" fmla="*/ 225 h 469"/>
                  <a:gd name="T64" fmla="*/ 331 w 718"/>
                  <a:gd name="T65" fmla="*/ 202 h 469"/>
                  <a:gd name="T66" fmla="*/ 331 w 718"/>
                  <a:gd name="T67" fmla="*/ 202 h 469"/>
                  <a:gd name="T68" fmla="*/ 529 w 718"/>
                  <a:gd name="T69" fmla="*/ 105 h 469"/>
                  <a:gd name="T70" fmla="*/ 626 w 718"/>
                  <a:gd name="T71" fmla="*/ 55 h 469"/>
                  <a:gd name="T72" fmla="*/ 718 w 718"/>
                  <a:gd name="T73" fmla="*/ 0 h 469"/>
                  <a:gd name="T74" fmla="*/ 718 w 718"/>
                  <a:gd name="T75" fmla="*/ 0 h 469"/>
                  <a:gd name="T76" fmla="*/ 718 w 718"/>
                  <a:gd name="T77" fmla="*/ 0 h 469"/>
                  <a:gd name="T78" fmla="*/ 718 w 718"/>
                  <a:gd name="T79" fmla="*/ 0 h 46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18" h="469">
                    <a:moveTo>
                      <a:pt x="718" y="0"/>
                    </a:moveTo>
                    <a:lnTo>
                      <a:pt x="718" y="0"/>
                    </a:lnTo>
                    <a:lnTo>
                      <a:pt x="663" y="27"/>
                    </a:lnTo>
                    <a:lnTo>
                      <a:pt x="607" y="55"/>
                    </a:lnTo>
                    <a:lnTo>
                      <a:pt x="488" y="101"/>
                    </a:lnTo>
                    <a:lnTo>
                      <a:pt x="373" y="147"/>
                    </a:lnTo>
                    <a:lnTo>
                      <a:pt x="313" y="175"/>
                    </a:lnTo>
                    <a:lnTo>
                      <a:pt x="257" y="198"/>
                    </a:lnTo>
                    <a:lnTo>
                      <a:pt x="257" y="198"/>
                    </a:lnTo>
                    <a:lnTo>
                      <a:pt x="175" y="248"/>
                    </a:lnTo>
                    <a:lnTo>
                      <a:pt x="133" y="276"/>
                    </a:lnTo>
                    <a:lnTo>
                      <a:pt x="92" y="308"/>
                    </a:lnTo>
                    <a:lnTo>
                      <a:pt x="55" y="340"/>
                    </a:lnTo>
                    <a:lnTo>
                      <a:pt x="27" y="377"/>
                    </a:lnTo>
                    <a:lnTo>
                      <a:pt x="18" y="400"/>
                    </a:lnTo>
                    <a:lnTo>
                      <a:pt x="9" y="419"/>
                    </a:lnTo>
                    <a:lnTo>
                      <a:pt x="4" y="442"/>
                    </a:lnTo>
                    <a:lnTo>
                      <a:pt x="0" y="460"/>
                    </a:lnTo>
                    <a:lnTo>
                      <a:pt x="0" y="460"/>
                    </a:lnTo>
                    <a:lnTo>
                      <a:pt x="4" y="469"/>
                    </a:lnTo>
                    <a:lnTo>
                      <a:pt x="9" y="469"/>
                    </a:lnTo>
                    <a:lnTo>
                      <a:pt x="14" y="469"/>
                    </a:lnTo>
                    <a:lnTo>
                      <a:pt x="23" y="469"/>
                    </a:lnTo>
                    <a:lnTo>
                      <a:pt x="23" y="469"/>
                    </a:lnTo>
                    <a:lnTo>
                      <a:pt x="55" y="432"/>
                    </a:lnTo>
                    <a:lnTo>
                      <a:pt x="83" y="396"/>
                    </a:lnTo>
                    <a:lnTo>
                      <a:pt x="115" y="359"/>
                    </a:lnTo>
                    <a:lnTo>
                      <a:pt x="142" y="322"/>
                    </a:lnTo>
                    <a:lnTo>
                      <a:pt x="142" y="322"/>
                    </a:lnTo>
                    <a:lnTo>
                      <a:pt x="184" y="285"/>
                    </a:lnTo>
                    <a:lnTo>
                      <a:pt x="230" y="257"/>
                    </a:lnTo>
                    <a:lnTo>
                      <a:pt x="281" y="225"/>
                    </a:lnTo>
                    <a:lnTo>
                      <a:pt x="331" y="202"/>
                    </a:lnTo>
                    <a:lnTo>
                      <a:pt x="331" y="202"/>
                    </a:lnTo>
                    <a:lnTo>
                      <a:pt x="529" y="105"/>
                    </a:lnTo>
                    <a:lnTo>
                      <a:pt x="626" y="55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lnTo>
                      <a:pt x="71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8" name="Freeform 22"/>
              <p:cNvSpPr>
                <a:spLocks/>
              </p:cNvSpPr>
              <p:nvPr/>
            </p:nvSpPr>
            <p:spPr bwMode="auto">
              <a:xfrm>
                <a:off x="3370970" y="3391694"/>
                <a:ext cx="222380" cy="277813"/>
              </a:xfrm>
              <a:custGeom>
                <a:avLst/>
                <a:gdLst>
                  <a:gd name="T0" fmla="*/ 133 w 138"/>
                  <a:gd name="T1" fmla="*/ 0 h 175"/>
                  <a:gd name="T2" fmla="*/ 133 w 138"/>
                  <a:gd name="T3" fmla="*/ 0 h 175"/>
                  <a:gd name="T4" fmla="*/ 78 w 138"/>
                  <a:gd name="T5" fmla="*/ 88 h 175"/>
                  <a:gd name="T6" fmla="*/ 78 w 138"/>
                  <a:gd name="T7" fmla="*/ 88 h 175"/>
                  <a:gd name="T8" fmla="*/ 60 w 138"/>
                  <a:gd name="T9" fmla="*/ 111 h 175"/>
                  <a:gd name="T10" fmla="*/ 41 w 138"/>
                  <a:gd name="T11" fmla="*/ 129 h 175"/>
                  <a:gd name="T12" fmla="*/ 0 w 138"/>
                  <a:gd name="T13" fmla="*/ 171 h 175"/>
                  <a:gd name="T14" fmla="*/ 0 w 138"/>
                  <a:gd name="T15" fmla="*/ 171 h 175"/>
                  <a:gd name="T16" fmla="*/ 0 w 138"/>
                  <a:gd name="T17" fmla="*/ 171 h 175"/>
                  <a:gd name="T18" fmla="*/ 5 w 138"/>
                  <a:gd name="T19" fmla="*/ 175 h 175"/>
                  <a:gd name="T20" fmla="*/ 5 w 138"/>
                  <a:gd name="T21" fmla="*/ 175 h 175"/>
                  <a:gd name="T22" fmla="*/ 28 w 138"/>
                  <a:gd name="T23" fmla="*/ 161 h 175"/>
                  <a:gd name="T24" fmla="*/ 51 w 138"/>
                  <a:gd name="T25" fmla="*/ 143 h 175"/>
                  <a:gd name="T26" fmla="*/ 69 w 138"/>
                  <a:gd name="T27" fmla="*/ 120 h 175"/>
                  <a:gd name="T28" fmla="*/ 87 w 138"/>
                  <a:gd name="T29" fmla="*/ 97 h 175"/>
                  <a:gd name="T30" fmla="*/ 115 w 138"/>
                  <a:gd name="T31" fmla="*/ 51 h 175"/>
                  <a:gd name="T32" fmla="*/ 138 w 138"/>
                  <a:gd name="T33" fmla="*/ 5 h 175"/>
                  <a:gd name="T34" fmla="*/ 138 w 138"/>
                  <a:gd name="T35" fmla="*/ 5 h 175"/>
                  <a:gd name="T36" fmla="*/ 133 w 138"/>
                  <a:gd name="T37" fmla="*/ 0 h 175"/>
                  <a:gd name="T38" fmla="*/ 133 w 138"/>
                  <a:gd name="T39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75">
                    <a:moveTo>
                      <a:pt x="133" y="0"/>
                    </a:moveTo>
                    <a:lnTo>
                      <a:pt x="133" y="0"/>
                    </a:lnTo>
                    <a:lnTo>
                      <a:pt x="78" y="88"/>
                    </a:lnTo>
                    <a:lnTo>
                      <a:pt x="78" y="88"/>
                    </a:lnTo>
                    <a:lnTo>
                      <a:pt x="60" y="111"/>
                    </a:lnTo>
                    <a:lnTo>
                      <a:pt x="41" y="129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0" y="171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8" y="161"/>
                    </a:lnTo>
                    <a:lnTo>
                      <a:pt x="51" y="143"/>
                    </a:lnTo>
                    <a:lnTo>
                      <a:pt x="69" y="120"/>
                    </a:lnTo>
                    <a:lnTo>
                      <a:pt x="87" y="97"/>
                    </a:lnTo>
                    <a:lnTo>
                      <a:pt x="115" y="51"/>
                    </a:lnTo>
                    <a:lnTo>
                      <a:pt x="138" y="5"/>
                    </a:lnTo>
                    <a:lnTo>
                      <a:pt x="138" y="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9" name="Freeform 23"/>
              <p:cNvSpPr>
                <a:spLocks/>
              </p:cNvSpPr>
              <p:nvPr/>
            </p:nvSpPr>
            <p:spPr bwMode="auto">
              <a:xfrm>
                <a:off x="1353437" y="3590132"/>
                <a:ext cx="489880" cy="247650"/>
              </a:xfrm>
              <a:custGeom>
                <a:avLst/>
                <a:gdLst>
                  <a:gd name="T0" fmla="*/ 5 w 304"/>
                  <a:gd name="T1" fmla="*/ 156 h 156"/>
                  <a:gd name="T2" fmla="*/ 5 w 304"/>
                  <a:gd name="T3" fmla="*/ 156 h 156"/>
                  <a:gd name="T4" fmla="*/ 32 w 304"/>
                  <a:gd name="T5" fmla="*/ 119 h 156"/>
                  <a:gd name="T6" fmla="*/ 65 w 304"/>
                  <a:gd name="T7" fmla="*/ 87 h 156"/>
                  <a:gd name="T8" fmla="*/ 101 w 304"/>
                  <a:gd name="T9" fmla="*/ 64 h 156"/>
                  <a:gd name="T10" fmla="*/ 134 w 304"/>
                  <a:gd name="T11" fmla="*/ 41 h 156"/>
                  <a:gd name="T12" fmla="*/ 134 w 304"/>
                  <a:gd name="T13" fmla="*/ 41 h 156"/>
                  <a:gd name="T14" fmla="*/ 161 w 304"/>
                  <a:gd name="T15" fmla="*/ 36 h 156"/>
                  <a:gd name="T16" fmla="*/ 189 w 304"/>
                  <a:gd name="T17" fmla="*/ 27 h 156"/>
                  <a:gd name="T18" fmla="*/ 244 w 304"/>
                  <a:gd name="T19" fmla="*/ 18 h 156"/>
                  <a:gd name="T20" fmla="*/ 244 w 304"/>
                  <a:gd name="T21" fmla="*/ 18 h 156"/>
                  <a:gd name="T22" fmla="*/ 262 w 304"/>
                  <a:gd name="T23" fmla="*/ 18 h 156"/>
                  <a:gd name="T24" fmla="*/ 272 w 304"/>
                  <a:gd name="T25" fmla="*/ 18 h 156"/>
                  <a:gd name="T26" fmla="*/ 285 w 304"/>
                  <a:gd name="T27" fmla="*/ 18 h 156"/>
                  <a:gd name="T28" fmla="*/ 299 w 304"/>
                  <a:gd name="T29" fmla="*/ 13 h 156"/>
                  <a:gd name="T30" fmla="*/ 299 w 304"/>
                  <a:gd name="T31" fmla="*/ 13 h 156"/>
                  <a:gd name="T32" fmla="*/ 304 w 304"/>
                  <a:gd name="T33" fmla="*/ 9 h 156"/>
                  <a:gd name="T34" fmla="*/ 304 w 304"/>
                  <a:gd name="T35" fmla="*/ 4 h 156"/>
                  <a:gd name="T36" fmla="*/ 299 w 304"/>
                  <a:gd name="T37" fmla="*/ 4 h 156"/>
                  <a:gd name="T38" fmla="*/ 299 w 304"/>
                  <a:gd name="T39" fmla="*/ 4 h 156"/>
                  <a:gd name="T40" fmla="*/ 262 w 304"/>
                  <a:gd name="T41" fmla="*/ 0 h 156"/>
                  <a:gd name="T42" fmla="*/ 216 w 304"/>
                  <a:gd name="T43" fmla="*/ 4 h 156"/>
                  <a:gd name="T44" fmla="*/ 170 w 304"/>
                  <a:gd name="T45" fmla="*/ 18 h 156"/>
                  <a:gd name="T46" fmla="*/ 134 w 304"/>
                  <a:gd name="T47" fmla="*/ 32 h 156"/>
                  <a:gd name="T48" fmla="*/ 134 w 304"/>
                  <a:gd name="T49" fmla="*/ 32 h 156"/>
                  <a:gd name="T50" fmla="*/ 92 w 304"/>
                  <a:gd name="T51" fmla="*/ 55 h 156"/>
                  <a:gd name="T52" fmla="*/ 55 w 304"/>
                  <a:gd name="T53" fmla="*/ 83 h 156"/>
                  <a:gd name="T54" fmla="*/ 28 w 304"/>
                  <a:gd name="T55" fmla="*/ 115 h 156"/>
                  <a:gd name="T56" fmla="*/ 0 w 304"/>
                  <a:gd name="T57" fmla="*/ 156 h 156"/>
                  <a:gd name="T58" fmla="*/ 0 w 304"/>
                  <a:gd name="T59" fmla="*/ 156 h 156"/>
                  <a:gd name="T60" fmla="*/ 0 w 304"/>
                  <a:gd name="T61" fmla="*/ 156 h 156"/>
                  <a:gd name="T62" fmla="*/ 5 w 304"/>
                  <a:gd name="T63" fmla="*/ 156 h 156"/>
                  <a:gd name="T64" fmla="*/ 5 w 304"/>
                  <a:gd name="T65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4" h="156">
                    <a:moveTo>
                      <a:pt x="5" y="156"/>
                    </a:moveTo>
                    <a:lnTo>
                      <a:pt x="5" y="156"/>
                    </a:lnTo>
                    <a:lnTo>
                      <a:pt x="32" y="119"/>
                    </a:lnTo>
                    <a:lnTo>
                      <a:pt x="65" y="87"/>
                    </a:lnTo>
                    <a:lnTo>
                      <a:pt x="101" y="64"/>
                    </a:lnTo>
                    <a:lnTo>
                      <a:pt x="134" y="41"/>
                    </a:lnTo>
                    <a:lnTo>
                      <a:pt x="134" y="41"/>
                    </a:lnTo>
                    <a:lnTo>
                      <a:pt x="161" y="36"/>
                    </a:lnTo>
                    <a:lnTo>
                      <a:pt x="189" y="27"/>
                    </a:lnTo>
                    <a:lnTo>
                      <a:pt x="244" y="18"/>
                    </a:lnTo>
                    <a:lnTo>
                      <a:pt x="244" y="18"/>
                    </a:lnTo>
                    <a:lnTo>
                      <a:pt x="262" y="18"/>
                    </a:lnTo>
                    <a:lnTo>
                      <a:pt x="272" y="18"/>
                    </a:lnTo>
                    <a:lnTo>
                      <a:pt x="285" y="18"/>
                    </a:lnTo>
                    <a:lnTo>
                      <a:pt x="299" y="13"/>
                    </a:lnTo>
                    <a:lnTo>
                      <a:pt x="299" y="13"/>
                    </a:lnTo>
                    <a:lnTo>
                      <a:pt x="304" y="9"/>
                    </a:lnTo>
                    <a:lnTo>
                      <a:pt x="304" y="4"/>
                    </a:lnTo>
                    <a:lnTo>
                      <a:pt x="299" y="4"/>
                    </a:lnTo>
                    <a:lnTo>
                      <a:pt x="299" y="4"/>
                    </a:lnTo>
                    <a:lnTo>
                      <a:pt x="262" y="0"/>
                    </a:lnTo>
                    <a:lnTo>
                      <a:pt x="216" y="4"/>
                    </a:lnTo>
                    <a:lnTo>
                      <a:pt x="170" y="18"/>
                    </a:lnTo>
                    <a:lnTo>
                      <a:pt x="134" y="32"/>
                    </a:lnTo>
                    <a:lnTo>
                      <a:pt x="134" y="32"/>
                    </a:lnTo>
                    <a:lnTo>
                      <a:pt x="92" y="55"/>
                    </a:lnTo>
                    <a:lnTo>
                      <a:pt x="55" y="83"/>
                    </a:lnTo>
                    <a:lnTo>
                      <a:pt x="28" y="115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0" y="156"/>
                    </a:lnTo>
                    <a:lnTo>
                      <a:pt x="5" y="156"/>
                    </a:lnTo>
                    <a:lnTo>
                      <a:pt x="5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0" name="Freeform 24"/>
              <p:cNvSpPr>
                <a:spLocks/>
              </p:cNvSpPr>
              <p:nvPr/>
            </p:nvSpPr>
            <p:spPr bwMode="auto">
              <a:xfrm>
                <a:off x="3511166" y="3626644"/>
                <a:ext cx="275558" cy="57150"/>
              </a:xfrm>
              <a:custGeom>
                <a:avLst/>
                <a:gdLst>
                  <a:gd name="T0" fmla="*/ 0 w 171"/>
                  <a:gd name="T1" fmla="*/ 4 h 36"/>
                  <a:gd name="T2" fmla="*/ 0 w 171"/>
                  <a:gd name="T3" fmla="*/ 4 h 36"/>
                  <a:gd name="T4" fmla="*/ 46 w 171"/>
                  <a:gd name="T5" fmla="*/ 4 h 36"/>
                  <a:gd name="T6" fmla="*/ 88 w 171"/>
                  <a:gd name="T7" fmla="*/ 4 h 36"/>
                  <a:gd name="T8" fmla="*/ 129 w 171"/>
                  <a:gd name="T9" fmla="*/ 13 h 36"/>
                  <a:gd name="T10" fmla="*/ 152 w 171"/>
                  <a:gd name="T11" fmla="*/ 23 h 36"/>
                  <a:gd name="T12" fmla="*/ 171 w 171"/>
                  <a:gd name="T13" fmla="*/ 36 h 36"/>
                  <a:gd name="T14" fmla="*/ 171 w 171"/>
                  <a:gd name="T15" fmla="*/ 36 h 36"/>
                  <a:gd name="T16" fmla="*/ 171 w 171"/>
                  <a:gd name="T17" fmla="*/ 32 h 36"/>
                  <a:gd name="T18" fmla="*/ 171 w 171"/>
                  <a:gd name="T19" fmla="*/ 32 h 36"/>
                  <a:gd name="T20" fmla="*/ 152 w 171"/>
                  <a:gd name="T21" fmla="*/ 18 h 36"/>
                  <a:gd name="T22" fmla="*/ 134 w 171"/>
                  <a:gd name="T23" fmla="*/ 9 h 36"/>
                  <a:gd name="T24" fmla="*/ 116 w 171"/>
                  <a:gd name="T25" fmla="*/ 4 h 36"/>
                  <a:gd name="T26" fmla="*/ 93 w 171"/>
                  <a:gd name="T27" fmla="*/ 0 h 36"/>
                  <a:gd name="T28" fmla="*/ 46 w 171"/>
                  <a:gd name="T29" fmla="*/ 0 h 36"/>
                  <a:gd name="T30" fmla="*/ 0 w 171"/>
                  <a:gd name="T31" fmla="*/ 0 h 36"/>
                  <a:gd name="T32" fmla="*/ 0 w 171"/>
                  <a:gd name="T33" fmla="*/ 0 h 36"/>
                  <a:gd name="T34" fmla="*/ 0 w 171"/>
                  <a:gd name="T35" fmla="*/ 4 h 36"/>
                  <a:gd name="T36" fmla="*/ 0 w 171"/>
                  <a:gd name="T37" fmla="*/ 4 h 3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71" h="36">
                    <a:moveTo>
                      <a:pt x="0" y="4"/>
                    </a:moveTo>
                    <a:lnTo>
                      <a:pt x="0" y="4"/>
                    </a:lnTo>
                    <a:lnTo>
                      <a:pt x="46" y="4"/>
                    </a:lnTo>
                    <a:lnTo>
                      <a:pt x="88" y="4"/>
                    </a:lnTo>
                    <a:lnTo>
                      <a:pt x="129" y="13"/>
                    </a:lnTo>
                    <a:lnTo>
                      <a:pt x="152" y="23"/>
                    </a:lnTo>
                    <a:lnTo>
                      <a:pt x="171" y="36"/>
                    </a:lnTo>
                    <a:lnTo>
                      <a:pt x="171" y="36"/>
                    </a:lnTo>
                    <a:lnTo>
                      <a:pt x="171" y="32"/>
                    </a:lnTo>
                    <a:lnTo>
                      <a:pt x="171" y="32"/>
                    </a:lnTo>
                    <a:lnTo>
                      <a:pt x="152" y="18"/>
                    </a:lnTo>
                    <a:lnTo>
                      <a:pt x="134" y="9"/>
                    </a:lnTo>
                    <a:lnTo>
                      <a:pt x="116" y="4"/>
                    </a:lnTo>
                    <a:lnTo>
                      <a:pt x="93" y="0"/>
                    </a:lnTo>
                    <a:lnTo>
                      <a:pt x="4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1" name="Freeform 25"/>
              <p:cNvSpPr>
                <a:spLocks/>
              </p:cNvSpPr>
              <p:nvPr/>
            </p:nvSpPr>
            <p:spPr bwMode="auto">
              <a:xfrm>
                <a:off x="3074464" y="3764757"/>
                <a:ext cx="348073" cy="73025"/>
              </a:xfrm>
              <a:custGeom>
                <a:avLst/>
                <a:gdLst>
                  <a:gd name="T0" fmla="*/ 216 w 216"/>
                  <a:gd name="T1" fmla="*/ 42 h 46"/>
                  <a:gd name="T2" fmla="*/ 216 w 216"/>
                  <a:gd name="T3" fmla="*/ 42 h 46"/>
                  <a:gd name="T4" fmla="*/ 166 w 216"/>
                  <a:gd name="T5" fmla="*/ 23 h 46"/>
                  <a:gd name="T6" fmla="*/ 106 w 216"/>
                  <a:gd name="T7" fmla="*/ 5 h 46"/>
                  <a:gd name="T8" fmla="*/ 78 w 216"/>
                  <a:gd name="T9" fmla="*/ 0 h 46"/>
                  <a:gd name="T10" fmla="*/ 51 w 216"/>
                  <a:gd name="T11" fmla="*/ 0 h 46"/>
                  <a:gd name="T12" fmla="*/ 23 w 216"/>
                  <a:gd name="T13" fmla="*/ 5 h 46"/>
                  <a:gd name="T14" fmla="*/ 0 w 216"/>
                  <a:gd name="T15" fmla="*/ 19 h 46"/>
                  <a:gd name="T16" fmla="*/ 0 w 216"/>
                  <a:gd name="T17" fmla="*/ 19 h 46"/>
                  <a:gd name="T18" fmla="*/ 0 w 216"/>
                  <a:gd name="T19" fmla="*/ 23 h 46"/>
                  <a:gd name="T20" fmla="*/ 0 w 216"/>
                  <a:gd name="T21" fmla="*/ 23 h 46"/>
                  <a:gd name="T22" fmla="*/ 5 w 216"/>
                  <a:gd name="T23" fmla="*/ 28 h 46"/>
                  <a:gd name="T24" fmla="*/ 5 w 216"/>
                  <a:gd name="T25" fmla="*/ 28 h 46"/>
                  <a:gd name="T26" fmla="*/ 55 w 216"/>
                  <a:gd name="T27" fmla="*/ 28 h 46"/>
                  <a:gd name="T28" fmla="*/ 101 w 216"/>
                  <a:gd name="T29" fmla="*/ 28 h 46"/>
                  <a:gd name="T30" fmla="*/ 101 w 216"/>
                  <a:gd name="T31" fmla="*/ 28 h 46"/>
                  <a:gd name="T32" fmla="*/ 156 w 216"/>
                  <a:gd name="T33" fmla="*/ 37 h 46"/>
                  <a:gd name="T34" fmla="*/ 212 w 216"/>
                  <a:gd name="T35" fmla="*/ 46 h 46"/>
                  <a:gd name="T36" fmla="*/ 212 w 216"/>
                  <a:gd name="T37" fmla="*/ 46 h 46"/>
                  <a:gd name="T38" fmla="*/ 216 w 216"/>
                  <a:gd name="T39" fmla="*/ 46 h 46"/>
                  <a:gd name="T40" fmla="*/ 216 w 216"/>
                  <a:gd name="T41" fmla="*/ 42 h 46"/>
                  <a:gd name="T42" fmla="*/ 216 w 216"/>
                  <a:gd name="T43" fmla="*/ 42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16" h="46">
                    <a:moveTo>
                      <a:pt x="216" y="42"/>
                    </a:moveTo>
                    <a:lnTo>
                      <a:pt x="216" y="42"/>
                    </a:lnTo>
                    <a:lnTo>
                      <a:pt x="166" y="23"/>
                    </a:lnTo>
                    <a:lnTo>
                      <a:pt x="106" y="5"/>
                    </a:lnTo>
                    <a:lnTo>
                      <a:pt x="78" y="0"/>
                    </a:lnTo>
                    <a:lnTo>
                      <a:pt x="51" y="0"/>
                    </a:lnTo>
                    <a:lnTo>
                      <a:pt x="23" y="5"/>
                    </a:lnTo>
                    <a:lnTo>
                      <a:pt x="0" y="19"/>
                    </a:lnTo>
                    <a:lnTo>
                      <a:pt x="0" y="19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5" y="28"/>
                    </a:lnTo>
                    <a:lnTo>
                      <a:pt x="5" y="28"/>
                    </a:lnTo>
                    <a:lnTo>
                      <a:pt x="55" y="28"/>
                    </a:lnTo>
                    <a:lnTo>
                      <a:pt x="101" y="28"/>
                    </a:lnTo>
                    <a:lnTo>
                      <a:pt x="101" y="28"/>
                    </a:lnTo>
                    <a:lnTo>
                      <a:pt x="156" y="37"/>
                    </a:lnTo>
                    <a:lnTo>
                      <a:pt x="212" y="46"/>
                    </a:lnTo>
                    <a:lnTo>
                      <a:pt x="212" y="46"/>
                    </a:lnTo>
                    <a:lnTo>
                      <a:pt x="216" y="46"/>
                    </a:lnTo>
                    <a:lnTo>
                      <a:pt x="216" y="42"/>
                    </a:lnTo>
                    <a:lnTo>
                      <a:pt x="216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2" name="Freeform 26"/>
              <p:cNvSpPr>
                <a:spLocks/>
              </p:cNvSpPr>
              <p:nvPr/>
            </p:nvSpPr>
            <p:spPr bwMode="auto">
              <a:xfrm>
                <a:off x="2495954" y="3245644"/>
                <a:ext cx="273946" cy="336550"/>
              </a:xfrm>
              <a:custGeom>
                <a:avLst/>
                <a:gdLst>
                  <a:gd name="T0" fmla="*/ 170 w 170"/>
                  <a:gd name="T1" fmla="*/ 0 h 212"/>
                  <a:gd name="T2" fmla="*/ 170 w 170"/>
                  <a:gd name="T3" fmla="*/ 0 h 212"/>
                  <a:gd name="T4" fmla="*/ 115 w 170"/>
                  <a:gd name="T5" fmla="*/ 42 h 212"/>
                  <a:gd name="T6" fmla="*/ 60 w 170"/>
                  <a:gd name="T7" fmla="*/ 88 h 212"/>
                  <a:gd name="T8" fmla="*/ 37 w 170"/>
                  <a:gd name="T9" fmla="*/ 111 h 212"/>
                  <a:gd name="T10" fmla="*/ 18 w 170"/>
                  <a:gd name="T11" fmla="*/ 138 h 212"/>
                  <a:gd name="T12" fmla="*/ 5 w 170"/>
                  <a:gd name="T13" fmla="*/ 166 h 212"/>
                  <a:gd name="T14" fmla="*/ 0 w 170"/>
                  <a:gd name="T15" fmla="*/ 198 h 212"/>
                  <a:gd name="T16" fmla="*/ 0 w 170"/>
                  <a:gd name="T17" fmla="*/ 198 h 212"/>
                  <a:gd name="T18" fmla="*/ 0 w 170"/>
                  <a:gd name="T19" fmla="*/ 212 h 212"/>
                  <a:gd name="T20" fmla="*/ 0 w 170"/>
                  <a:gd name="T21" fmla="*/ 212 h 212"/>
                  <a:gd name="T22" fmla="*/ 5 w 170"/>
                  <a:gd name="T23" fmla="*/ 212 h 212"/>
                  <a:gd name="T24" fmla="*/ 14 w 170"/>
                  <a:gd name="T25" fmla="*/ 189 h 212"/>
                  <a:gd name="T26" fmla="*/ 14 w 170"/>
                  <a:gd name="T27" fmla="*/ 189 h 212"/>
                  <a:gd name="T28" fmla="*/ 28 w 170"/>
                  <a:gd name="T29" fmla="*/ 161 h 212"/>
                  <a:gd name="T30" fmla="*/ 41 w 170"/>
                  <a:gd name="T31" fmla="*/ 134 h 212"/>
                  <a:gd name="T32" fmla="*/ 83 w 170"/>
                  <a:gd name="T33" fmla="*/ 88 h 212"/>
                  <a:gd name="T34" fmla="*/ 124 w 170"/>
                  <a:gd name="T35" fmla="*/ 42 h 212"/>
                  <a:gd name="T36" fmla="*/ 170 w 170"/>
                  <a:gd name="T37" fmla="*/ 0 h 212"/>
                  <a:gd name="T38" fmla="*/ 170 w 170"/>
                  <a:gd name="T39" fmla="*/ 0 h 212"/>
                  <a:gd name="T40" fmla="*/ 170 w 170"/>
                  <a:gd name="T41" fmla="*/ 0 h 212"/>
                  <a:gd name="T42" fmla="*/ 170 w 170"/>
                  <a:gd name="T43" fmla="*/ 0 h 2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70" h="212">
                    <a:moveTo>
                      <a:pt x="170" y="0"/>
                    </a:moveTo>
                    <a:lnTo>
                      <a:pt x="170" y="0"/>
                    </a:lnTo>
                    <a:lnTo>
                      <a:pt x="115" y="42"/>
                    </a:lnTo>
                    <a:lnTo>
                      <a:pt x="60" y="88"/>
                    </a:lnTo>
                    <a:lnTo>
                      <a:pt x="37" y="111"/>
                    </a:lnTo>
                    <a:lnTo>
                      <a:pt x="18" y="138"/>
                    </a:lnTo>
                    <a:lnTo>
                      <a:pt x="5" y="166"/>
                    </a:lnTo>
                    <a:lnTo>
                      <a:pt x="0" y="198"/>
                    </a:lnTo>
                    <a:lnTo>
                      <a:pt x="0" y="198"/>
                    </a:lnTo>
                    <a:lnTo>
                      <a:pt x="0" y="212"/>
                    </a:lnTo>
                    <a:lnTo>
                      <a:pt x="0" y="212"/>
                    </a:lnTo>
                    <a:lnTo>
                      <a:pt x="5" y="212"/>
                    </a:lnTo>
                    <a:lnTo>
                      <a:pt x="14" y="189"/>
                    </a:lnTo>
                    <a:lnTo>
                      <a:pt x="14" y="189"/>
                    </a:lnTo>
                    <a:lnTo>
                      <a:pt x="28" y="161"/>
                    </a:lnTo>
                    <a:lnTo>
                      <a:pt x="41" y="134"/>
                    </a:lnTo>
                    <a:lnTo>
                      <a:pt x="83" y="88"/>
                    </a:lnTo>
                    <a:lnTo>
                      <a:pt x="124" y="42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lnTo>
                      <a:pt x="17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3" name="Freeform 27"/>
              <p:cNvSpPr>
                <a:spLocks/>
              </p:cNvSpPr>
              <p:nvPr/>
            </p:nvSpPr>
            <p:spPr bwMode="auto">
              <a:xfrm>
                <a:off x="1561313" y="3896519"/>
                <a:ext cx="866959" cy="452438"/>
              </a:xfrm>
              <a:custGeom>
                <a:avLst/>
                <a:gdLst>
                  <a:gd name="T0" fmla="*/ 0 w 538"/>
                  <a:gd name="T1" fmla="*/ 0 h 285"/>
                  <a:gd name="T2" fmla="*/ 0 w 538"/>
                  <a:gd name="T3" fmla="*/ 0 h 285"/>
                  <a:gd name="T4" fmla="*/ 23 w 538"/>
                  <a:gd name="T5" fmla="*/ 28 h 285"/>
                  <a:gd name="T6" fmla="*/ 51 w 538"/>
                  <a:gd name="T7" fmla="*/ 51 h 285"/>
                  <a:gd name="T8" fmla="*/ 78 w 538"/>
                  <a:gd name="T9" fmla="*/ 69 h 285"/>
                  <a:gd name="T10" fmla="*/ 110 w 538"/>
                  <a:gd name="T11" fmla="*/ 87 h 285"/>
                  <a:gd name="T12" fmla="*/ 179 w 538"/>
                  <a:gd name="T13" fmla="*/ 110 h 285"/>
                  <a:gd name="T14" fmla="*/ 249 w 538"/>
                  <a:gd name="T15" fmla="*/ 129 h 285"/>
                  <a:gd name="T16" fmla="*/ 249 w 538"/>
                  <a:gd name="T17" fmla="*/ 129 h 285"/>
                  <a:gd name="T18" fmla="*/ 331 w 538"/>
                  <a:gd name="T19" fmla="*/ 152 h 285"/>
                  <a:gd name="T20" fmla="*/ 373 w 538"/>
                  <a:gd name="T21" fmla="*/ 166 h 285"/>
                  <a:gd name="T22" fmla="*/ 410 w 538"/>
                  <a:gd name="T23" fmla="*/ 180 h 285"/>
                  <a:gd name="T24" fmla="*/ 442 w 538"/>
                  <a:gd name="T25" fmla="*/ 198 h 285"/>
                  <a:gd name="T26" fmla="*/ 474 w 538"/>
                  <a:gd name="T27" fmla="*/ 221 h 285"/>
                  <a:gd name="T28" fmla="*/ 506 w 538"/>
                  <a:gd name="T29" fmla="*/ 249 h 285"/>
                  <a:gd name="T30" fmla="*/ 534 w 538"/>
                  <a:gd name="T31" fmla="*/ 285 h 285"/>
                  <a:gd name="T32" fmla="*/ 534 w 538"/>
                  <a:gd name="T33" fmla="*/ 285 h 285"/>
                  <a:gd name="T34" fmla="*/ 538 w 538"/>
                  <a:gd name="T35" fmla="*/ 285 h 285"/>
                  <a:gd name="T36" fmla="*/ 538 w 538"/>
                  <a:gd name="T37" fmla="*/ 281 h 285"/>
                  <a:gd name="T38" fmla="*/ 538 w 538"/>
                  <a:gd name="T39" fmla="*/ 281 h 285"/>
                  <a:gd name="T40" fmla="*/ 534 w 538"/>
                  <a:gd name="T41" fmla="*/ 249 h 285"/>
                  <a:gd name="T42" fmla="*/ 515 w 538"/>
                  <a:gd name="T43" fmla="*/ 221 h 285"/>
                  <a:gd name="T44" fmla="*/ 492 w 538"/>
                  <a:gd name="T45" fmla="*/ 193 h 285"/>
                  <a:gd name="T46" fmla="*/ 469 w 538"/>
                  <a:gd name="T47" fmla="*/ 170 h 285"/>
                  <a:gd name="T48" fmla="*/ 437 w 538"/>
                  <a:gd name="T49" fmla="*/ 157 h 285"/>
                  <a:gd name="T50" fmla="*/ 405 w 538"/>
                  <a:gd name="T51" fmla="*/ 138 h 285"/>
                  <a:gd name="T52" fmla="*/ 341 w 538"/>
                  <a:gd name="T53" fmla="*/ 120 h 285"/>
                  <a:gd name="T54" fmla="*/ 341 w 538"/>
                  <a:gd name="T55" fmla="*/ 120 h 285"/>
                  <a:gd name="T56" fmla="*/ 253 w 538"/>
                  <a:gd name="T57" fmla="*/ 97 h 285"/>
                  <a:gd name="T58" fmla="*/ 161 w 538"/>
                  <a:gd name="T59" fmla="*/ 78 h 285"/>
                  <a:gd name="T60" fmla="*/ 115 w 538"/>
                  <a:gd name="T61" fmla="*/ 69 h 285"/>
                  <a:gd name="T62" fmla="*/ 74 w 538"/>
                  <a:gd name="T63" fmla="*/ 51 h 285"/>
                  <a:gd name="T64" fmla="*/ 37 w 538"/>
                  <a:gd name="T65" fmla="*/ 28 h 285"/>
                  <a:gd name="T66" fmla="*/ 0 w 538"/>
                  <a:gd name="T67" fmla="*/ 0 h 285"/>
                  <a:gd name="T68" fmla="*/ 0 w 538"/>
                  <a:gd name="T69" fmla="*/ 0 h 285"/>
                  <a:gd name="T70" fmla="*/ 0 w 538"/>
                  <a:gd name="T71" fmla="*/ 0 h 285"/>
                  <a:gd name="T72" fmla="*/ 0 w 538"/>
                  <a:gd name="T73" fmla="*/ 0 h 2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38" h="285">
                    <a:moveTo>
                      <a:pt x="0" y="0"/>
                    </a:moveTo>
                    <a:lnTo>
                      <a:pt x="0" y="0"/>
                    </a:lnTo>
                    <a:lnTo>
                      <a:pt x="23" y="28"/>
                    </a:lnTo>
                    <a:lnTo>
                      <a:pt x="51" y="51"/>
                    </a:lnTo>
                    <a:lnTo>
                      <a:pt x="78" y="69"/>
                    </a:lnTo>
                    <a:lnTo>
                      <a:pt x="110" y="87"/>
                    </a:lnTo>
                    <a:lnTo>
                      <a:pt x="179" y="110"/>
                    </a:lnTo>
                    <a:lnTo>
                      <a:pt x="249" y="129"/>
                    </a:lnTo>
                    <a:lnTo>
                      <a:pt x="249" y="129"/>
                    </a:lnTo>
                    <a:lnTo>
                      <a:pt x="331" y="152"/>
                    </a:lnTo>
                    <a:lnTo>
                      <a:pt x="373" y="166"/>
                    </a:lnTo>
                    <a:lnTo>
                      <a:pt x="410" y="180"/>
                    </a:lnTo>
                    <a:lnTo>
                      <a:pt x="442" y="198"/>
                    </a:lnTo>
                    <a:lnTo>
                      <a:pt x="474" y="221"/>
                    </a:lnTo>
                    <a:lnTo>
                      <a:pt x="506" y="249"/>
                    </a:lnTo>
                    <a:lnTo>
                      <a:pt x="534" y="285"/>
                    </a:lnTo>
                    <a:lnTo>
                      <a:pt x="534" y="285"/>
                    </a:lnTo>
                    <a:lnTo>
                      <a:pt x="538" y="285"/>
                    </a:lnTo>
                    <a:lnTo>
                      <a:pt x="538" y="281"/>
                    </a:lnTo>
                    <a:lnTo>
                      <a:pt x="538" y="281"/>
                    </a:lnTo>
                    <a:lnTo>
                      <a:pt x="534" y="249"/>
                    </a:lnTo>
                    <a:lnTo>
                      <a:pt x="515" y="221"/>
                    </a:lnTo>
                    <a:lnTo>
                      <a:pt x="492" y="193"/>
                    </a:lnTo>
                    <a:lnTo>
                      <a:pt x="469" y="170"/>
                    </a:lnTo>
                    <a:lnTo>
                      <a:pt x="437" y="157"/>
                    </a:lnTo>
                    <a:lnTo>
                      <a:pt x="405" y="138"/>
                    </a:lnTo>
                    <a:lnTo>
                      <a:pt x="341" y="120"/>
                    </a:lnTo>
                    <a:lnTo>
                      <a:pt x="341" y="120"/>
                    </a:lnTo>
                    <a:lnTo>
                      <a:pt x="253" y="97"/>
                    </a:lnTo>
                    <a:lnTo>
                      <a:pt x="161" y="78"/>
                    </a:lnTo>
                    <a:lnTo>
                      <a:pt x="115" y="69"/>
                    </a:lnTo>
                    <a:lnTo>
                      <a:pt x="74" y="51"/>
                    </a:lnTo>
                    <a:lnTo>
                      <a:pt x="37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4" name="Freeform 28"/>
              <p:cNvSpPr>
                <a:spLocks/>
              </p:cNvSpPr>
              <p:nvPr/>
            </p:nvSpPr>
            <p:spPr bwMode="auto">
              <a:xfrm>
                <a:off x="1643497" y="4071144"/>
                <a:ext cx="399639" cy="117475"/>
              </a:xfrm>
              <a:custGeom>
                <a:avLst/>
                <a:gdLst>
                  <a:gd name="T0" fmla="*/ 4 w 248"/>
                  <a:gd name="T1" fmla="*/ 74 h 74"/>
                  <a:gd name="T2" fmla="*/ 4 w 248"/>
                  <a:gd name="T3" fmla="*/ 74 h 74"/>
                  <a:gd name="T4" fmla="*/ 59 w 248"/>
                  <a:gd name="T5" fmla="*/ 60 h 74"/>
                  <a:gd name="T6" fmla="*/ 115 w 248"/>
                  <a:gd name="T7" fmla="*/ 37 h 74"/>
                  <a:gd name="T8" fmla="*/ 115 w 248"/>
                  <a:gd name="T9" fmla="*/ 37 h 74"/>
                  <a:gd name="T10" fmla="*/ 147 w 248"/>
                  <a:gd name="T11" fmla="*/ 33 h 74"/>
                  <a:gd name="T12" fmla="*/ 179 w 248"/>
                  <a:gd name="T13" fmla="*/ 28 h 74"/>
                  <a:gd name="T14" fmla="*/ 244 w 248"/>
                  <a:gd name="T15" fmla="*/ 28 h 74"/>
                  <a:gd name="T16" fmla="*/ 244 w 248"/>
                  <a:gd name="T17" fmla="*/ 28 h 74"/>
                  <a:gd name="T18" fmla="*/ 248 w 248"/>
                  <a:gd name="T19" fmla="*/ 28 h 74"/>
                  <a:gd name="T20" fmla="*/ 248 w 248"/>
                  <a:gd name="T21" fmla="*/ 24 h 74"/>
                  <a:gd name="T22" fmla="*/ 248 w 248"/>
                  <a:gd name="T23" fmla="*/ 24 h 74"/>
                  <a:gd name="T24" fmla="*/ 234 w 248"/>
                  <a:gd name="T25" fmla="*/ 14 h 74"/>
                  <a:gd name="T26" fmla="*/ 216 w 248"/>
                  <a:gd name="T27" fmla="*/ 5 h 74"/>
                  <a:gd name="T28" fmla="*/ 188 w 248"/>
                  <a:gd name="T29" fmla="*/ 0 h 74"/>
                  <a:gd name="T30" fmla="*/ 156 w 248"/>
                  <a:gd name="T31" fmla="*/ 5 h 74"/>
                  <a:gd name="T32" fmla="*/ 124 w 248"/>
                  <a:gd name="T33" fmla="*/ 14 h 74"/>
                  <a:gd name="T34" fmla="*/ 59 w 248"/>
                  <a:gd name="T35" fmla="*/ 47 h 74"/>
                  <a:gd name="T36" fmla="*/ 0 w 248"/>
                  <a:gd name="T37" fmla="*/ 74 h 74"/>
                  <a:gd name="T38" fmla="*/ 0 w 248"/>
                  <a:gd name="T39" fmla="*/ 74 h 74"/>
                  <a:gd name="T40" fmla="*/ 4 w 248"/>
                  <a:gd name="T41" fmla="*/ 74 h 74"/>
                  <a:gd name="T42" fmla="*/ 4 w 248"/>
                  <a:gd name="T43" fmla="*/ 74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48" h="74">
                    <a:moveTo>
                      <a:pt x="4" y="74"/>
                    </a:moveTo>
                    <a:lnTo>
                      <a:pt x="4" y="74"/>
                    </a:lnTo>
                    <a:lnTo>
                      <a:pt x="59" y="60"/>
                    </a:lnTo>
                    <a:lnTo>
                      <a:pt x="115" y="37"/>
                    </a:lnTo>
                    <a:lnTo>
                      <a:pt x="115" y="37"/>
                    </a:lnTo>
                    <a:lnTo>
                      <a:pt x="147" y="33"/>
                    </a:lnTo>
                    <a:lnTo>
                      <a:pt x="179" y="28"/>
                    </a:lnTo>
                    <a:lnTo>
                      <a:pt x="244" y="28"/>
                    </a:lnTo>
                    <a:lnTo>
                      <a:pt x="244" y="28"/>
                    </a:lnTo>
                    <a:lnTo>
                      <a:pt x="248" y="28"/>
                    </a:lnTo>
                    <a:lnTo>
                      <a:pt x="248" y="24"/>
                    </a:lnTo>
                    <a:lnTo>
                      <a:pt x="248" y="24"/>
                    </a:lnTo>
                    <a:lnTo>
                      <a:pt x="234" y="14"/>
                    </a:lnTo>
                    <a:lnTo>
                      <a:pt x="216" y="5"/>
                    </a:lnTo>
                    <a:lnTo>
                      <a:pt x="188" y="0"/>
                    </a:lnTo>
                    <a:lnTo>
                      <a:pt x="156" y="5"/>
                    </a:lnTo>
                    <a:lnTo>
                      <a:pt x="124" y="14"/>
                    </a:lnTo>
                    <a:lnTo>
                      <a:pt x="59" y="47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4" y="74"/>
                    </a:lnTo>
                    <a:lnTo>
                      <a:pt x="4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5" name="Freeform 29"/>
              <p:cNvSpPr>
                <a:spLocks/>
              </p:cNvSpPr>
              <p:nvPr/>
            </p:nvSpPr>
            <p:spPr bwMode="auto">
              <a:xfrm>
                <a:off x="2621647" y="4071144"/>
                <a:ext cx="860514" cy="373063"/>
              </a:xfrm>
              <a:custGeom>
                <a:avLst/>
                <a:gdLst>
                  <a:gd name="T0" fmla="*/ 534 w 534"/>
                  <a:gd name="T1" fmla="*/ 0 h 235"/>
                  <a:gd name="T2" fmla="*/ 534 w 534"/>
                  <a:gd name="T3" fmla="*/ 0 h 235"/>
                  <a:gd name="T4" fmla="*/ 516 w 534"/>
                  <a:gd name="T5" fmla="*/ 14 h 235"/>
                  <a:gd name="T6" fmla="*/ 497 w 534"/>
                  <a:gd name="T7" fmla="*/ 19 h 235"/>
                  <a:gd name="T8" fmla="*/ 470 w 534"/>
                  <a:gd name="T9" fmla="*/ 24 h 235"/>
                  <a:gd name="T10" fmla="*/ 447 w 534"/>
                  <a:gd name="T11" fmla="*/ 28 h 235"/>
                  <a:gd name="T12" fmla="*/ 396 w 534"/>
                  <a:gd name="T13" fmla="*/ 24 h 235"/>
                  <a:gd name="T14" fmla="*/ 350 w 534"/>
                  <a:gd name="T15" fmla="*/ 14 h 235"/>
                  <a:gd name="T16" fmla="*/ 350 w 534"/>
                  <a:gd name="T17" fmla="*/ 14 h 235"/>
                  <a:gd name="T18" fmla="*/ 313 w 534"/>
                  <a:gd name="T19" fmla="*/ 10 h 235"/>
                  <a:gd name="T20" fmla="*/ 281 w 534"/>
                  <a:gd name="T21" fmla="*/ 10 h 235"/>
                  <a:gd name="T22" fmla="*/ 244 w 534"/>
                  <a:gd name="T23" fmla="*/ 10 h 235"/>
                  <a:gd name="T24" fmla="*/ 207 w 534"/>
                  <a:gd name="T25" fmla="*/ 19 h 235"/>
                  <a:gd name="T26" fmla="*/ 207 w 534"/>
                  <a:gd name="T27" fmla="*/ 19 h 235"/>
                  <a:gd name="T28" fmla="*/ 175 w 534"/>
                  <a:gd name="T29" fmla="*/ 28 h 235"/>
                  <a:gd name="T30" fmla="*/ 138 w 534"/>
                  <a:gd name="T31" fmla="*/ 47 h 235"/>
                  <a:gd name="T32" fmla="*/ 106 w 534"/>
                  <a:gd name="T33" fmla="*/ 70 h 235"/>
                  <a:gd name="T34" fmla="*/ 74 w 534"/>
                  <a:gd name="T35" fmla="*/ 97 h 235"/>
                  <a:gd name="T36" fmla="*/ 46 w 534"/>
                  <a:gd name="T37" fmla="*/ 129 h 235"/>
                  <a:gd name="T38" fmla="*/ 23 w 534"/>
                  <a:gd name="T39" fmla="*/ 162 h 235"/>
                  <a:gd name="T40" fmla="*/ 9 w 534"/>
                  <a:gd name="T41" fmla="*/ 194 h 235"/>
                  <a:gd name="T42" fmla="*/ 0 w 534"/>
                  <a:gd name="T43" fmla="*/ 231 h 235"/>
                  <a:gd name="T44" fmla="*/ 0 w 534"/>
                  <a:gd name="T45" fmla="*/ 231 h 235"/>
                  <a:gd name="T46" fmla="*/ 5 w 534"/>
                  <a:gd name="T47" fmla="*/ 235 h 235"/>
                  <a:gd name="T48" fmla="*/ 5 w 534"/>
                  <a:gd name="T49" fmla="*/ 235 h 235"/>
                  <a:gd name="T50" fmla="*/ 14 w 534"/>
                  <a:gd name="T51" fmla="*/ 235 h 235"/>
                  <a:gd name="T52" fmla="*/ 14 w 534"/>
                  <a:gd name="T53" fmla="*/ 235 h 235"/>
                  <a:gd name="T54" fmla="*/ 42 w 534"/>
                  <a:gd name="T55" fmla="*/ 203 h 235"/>
                  <a:gd name="T56" fmla="*/ 65 w 534"/>
                  <a:gd name="T57" fmla="*/ 171 h 235"/>
                  <a:gd name="T58" fmla="*/ 88 w 534"/>
                  <a:gd name="T59" fmla="*/ 134 h 235"/>
                  <a:gd name="T60" fmla="*/ 115 w 534"/>
                  <a:gd name="T61" fmla="*/ 102 h 235"/>
                  <a:gd name="T62" fmla="*/ 115 w 534"/>
                  <a:gd name="T63" fmla="*/ 102 h 235"/>
                  <a:gd name="T64" fmla="*/ 134 w 534"/>
                  <a:gd name="T65" fmla="*/ 83 h 235"/>
                  <a:gd name="T66" fmla="*/ 157 w 534"/>
                  <a:gd name="T67" fmla="*/ 70 h 235"/>
                  <a:gd name="T68" fmla="*/ 180 w 534"/>
                  <a:gd name="T69" fmla="*/ 56 h 235"/>
                  <a:gd name="T70" fmla="*/ 203 w 534"/>
                  <a:gd name="T71" fmla="*/ 47 h 235"/>
                  <a:gd name="T72" fmla="*/ 253 w 534"/>
                  <a:gd name="T73" fmla="*/ 33 h 235"/>
                  <a:gd name="T74" fmla="*/ 281 w 534"/>
                  <a:gd name="T75" fmla="*/ 33 h 235"/>
                  <a:gd name="T76" fmla="*/ 309 w 534"/>
                  <a:gd name="T77" fmla="*/ 33 h 235"/>
                  <a:gd name="T78" fmla="*/ 309 w 534"/>
                  <a:gd name="T79" fmla="*/ 33 h 235"/>
                  <a:gd name="T80" fmla="*/ 364 w 534"/>
                  <a:gd name="T81" fmla="*/ 42 h 235"/>
                  <a:gd name="T82" fmla="*/ 428 w 534"/>
                  <a:gd name="T83" fmla="*/ 47 h 235"/>
                  <a:gd name="T84" fmla="*/ 460 w 534"/>
                  <a:gd name="T85" fmla="*/ 42 h 235"/>
                  <a:gd name="T86" fmla="*/ 488 w 534"/>
                  <a:gd name="T87" fmla="*/ 37 h 235"/>
                  <a:gd name="T88" fmla="*/ 511 w 534"/>
                  <a:gd name="T89" fmla="*/ 24 h 235"/>
                  <a:gd name="T90" fmla="*/ 534 w 534"/>
                  <a:gd name="T91" fmla="*/ 0 h 235"/>
                  <a:gd name="T92" fmla="*/ 534 w 534"/>
                  <a:gd name="T93" fmla="*/ 0 h 235"/>
                  <a:gd name="T94" fmla="*/ 534 w 534"/>
                  <a:gd name="T95" fmla="*/ 0 h 235"/>
                  <a:gd name="T96" fmla="*/ 534 w 534"/>
                  <a:gd name="T97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534" h="235">
                    <a:moveTo>
                      <a:pt x="534" y="0"/>
                    </a:moveTo>
                    <a:lnTo>
                      <a:pt x="534" y="0"/>
                    </a:lnTo>
                    <a:lnTo>
                      <a:pt x="516" y="14"/>
                    </a:lnTo>
                    <a:lnTo>
                      <a:pt x="497" y="19"/>
                    </a:lnTo>
                    <a:lnTo>
                      <a:pt x="470" y="24"/>
                    </a:lnTo>
                    <a:lnTo>
                      <a:pt x="447" y="28"/>
                    </a:lnTo>
                    <a:lnTo>
                      <a:pt x="396" y="24"/>
                    </a:lnTo>
                    <a:lnTo>
                      <a:pt x="350" y="14"/>
                    </a:lnTo>
                    <a:lnTo>
                      <a:pt x="350" y="14"/>
                    </a:lnTo>
                    <a:lnTo>
                      <a:pt x="313" y="10"/>
                    </a:lnTo>
                    <a:lnTo>
                      <a:pt x="281" y="10"/>
                    </a:lnTo>
                    <a:lnTo>
                      <a:pt x="244" y="10"/>
                    </a:lnTo>
                    <a:lnTo>
                      <a:pt x="207" y="19"/>
                    </a:lnTo>
                    <a:lnTo>
                      <a:pt x="207" y="19"/>
                    </a:lnTo>
                    <a:lnTo>
                      <a:pt x="175" y="28"/>
                    </a:lnTo>
                    <a:lnTo>
                      <a:pt x="138" y="47"/>
                    </a:lnTo>
                    <a:lnTo>
                      <a:pt x="106" y="70"/>
                    </a:lnTo>
                    <a:lnTo>
                      <a:pt x="74" y="97"/>
                    </a:lnTo>
                    <a:lnTo>
                      <a:pt x="46" y="129"/>
                    </a:lnTo>
                    <a:lnTo>
                      <a:pt x="23" y="162"/>
                    </a:lnTo>
                    <a:lnTo>
                      <a:pt x="9" y="194"/>
                    </a:lnTo>
                    <a:lnTo>
                      <a:pt x="0" y="231"/>
                    </a:lnTo>
                    <a:lnTo>
                      <a:pt x="0" y="231"/>
                    </a:lnTo>
                    <a:lnTo>
                      <a:pt x="5" y="235"/>
                    </a:lnTo>
                    <a:lnTo>
                      <a:pt x="5" y="235"/>
                    </a:lnTo>
                    <a:lnTo>
                      <a:pt x="14" y="235"/>
                    </a:lnTo>
                    <a:lnTo>
                      <a:pt x="14" y="235"/>
                    </a:lnTo>
                    <a:lnTo>
                      <a:pt x="42" y="203"/>
                    </a:lnTo>
                    <a:lnTo>
                      <a:pt x="65" y="171"/>
                    </a:lnTo>
                    <a:lnTo>
                      <a:pt x="88" y="134"/>
                    </a:lnTo>
                    <a:lnTo>
                      <a:pt x="115" y="102"/>
                    </a:lnTo>
                    <a:lnTo>
                      <a:pt x="115" y="102"/>
                    </a:lnTo>
                    <a:lnTo>
                      <a:pt x="134" y="83"/>
                    </a:lnTo>
                    <a:lnTo>
                      <a:pt x="157" y="70"/>
                    </a:lnTo>
                    <a:lnTo>
                      <a:pt x="180" y="56"/>
                    </a:lnTo>
                    <a:lnTo>
                      <a:pt x="203" y="47"/>
                    </a:lnTo>
                    <a:lnTo>
                      <a:pt x="253" y="33"/>
                    </a:lnTo>
                    <a:lnTo>
                      <a:pt x="281" y="33"/>
                    </a:lnTo>
                    <a:lnTo>
                      <a:pt x="309" y="33"/>
                    </a:lnTo>
                    <a:lnTo>
                      <a:pt x="309" y="33"/>
                    </a:lnTo>
                    <a:lnTo>
                      <a:pt x="364" y="42"/>
                    </a:lnTo>
                    <a:lnTo>
                      <a:pt x="428" y="47"/>
                    </a:lnTo>
                    <a:lnTo>
                      <a:pt x="460" y="42"/>
                    </a:lnTo>
                    <a:lnTo>
                      <a:pt x="488" y="37"/>
                    </a:lnTo>
                    <a:lnTo>
                      <a:pt x="511" y="24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lnTo>
                      <a:pt x="53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6" name="Freeform 30"/>
              <p:cNvSpPr>
                <a:spLocks/>
              </p:cNvSpPr>
              <p:nvPr/>
            </p:nvSpPr>
            <p:spPr bwMode="auto">
              <a:xfrm>
                <a:off x="3134087" y="3991769"/>
                <a:ext cx="185317" cy="123825"/>
              </a:xfrm>
              <a:custGeom>
                <a:avLst/>
                <a:gdLst>
                  <a:gd name="T0" fmla="*/ 115 w 115"/>
                  <a:gd name="T1" fmla="*/ 0 h 78"/>
                  <a:gd name="T2" fmla="*/ 115 w 115"/>
                  <a:gd name="T3" fmla="*/ 0 h 78"/>
                  <a:gd name="T4" fmla="*/ 106 w 115"/>
                  <a:gd name="T5" fmla="*/ 14 h 78"/>
                  <a:gd name="T6" fmla="*/ 92 w 115"/>
                  <a:gd name="T7" fmla="*/ 27 h 78"/>
                  <a:gd name="T8" fmla="*/ 60 w 115"/>
                  <a:gd name="T9" fmla="*/ 41 h 78"/>
                  <a:gd name="T10" fmla="*/ 32 w 115"/>
                  <a:gd name="T11" fmla="*/ 55 h 78"/>
                  <a:gd name="T12" fmla="*/ 0 w 115"/>
                  <a:gd name="T13" fmla="*/ 74 h 78"/>
                  <a:gd name="T14" fmla="*/ 0 w 115"/>
                  <a:gd name="T15" fmla="*/ 74 h 78"/>
                  <a:gd name="T16" fmla="*/ 0 w 115"/>
                  <a:gd name="T17" fmla="*/ 78 h 78"/>
                  <a:gd name="T18" fmla="*/ 0 w 115"/>
                  <a:gd name="T19" fmla="*/ 78 h 78"/>
                  <a:gd name="T20" fmla="*/ 0 w 115"/>
                  <a:gd name="T21" fmla="*/ 78 h 78"/>
                  <a:gd name="T22" fmla="*/ 37 w 115"/>
                  <a:gd name="T23" fmla="*/ 69 h 78"/>
                  <a:gd name="T24" fmla="*/ 69 w 115"/>
                  <a:gd name="T25" fmla="*/ 55 h 78"/>
                  <a:gd name="T26" fmla="*/ 96 w 115"/>
                  <a:gd name="T27" fmla="*/ 32 h 78"/>
                  <a:gd name="T28" fmla="*/ 115 w 115"/>
                  <a:gd name="T29" fmla="*/ 4 h 78"/>
                  <a:gd name="T30" fmla="*/ 115 w 115"/>
                  <a:gd name="T31" fmla="*/ 4 h 78"/>
                  <a:gd name="T32" fmla="*/ 115 w 115"/>
                  <a:gd name="T33" fmla="*/ 0 h 78"/>
                  <a:gd name="T34" fmla="*/ 115 w 115"/>
                  <a:gd name="T35" fmla="*/ 0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5" h="78">
                    <a:moveTo>
                      <a:pt x="115" y="0"/>
                    </a:moveTo>
                    <a:lnTo>
                      <a:pt x="115" y="0"/>
                    </a:lnTo>
                    <a:lnTo>
                      <a:pt x="106" y="14"/>
                    </a:lnTo>
                    <a:lnTo>
                      <a:pt x="92" y="27"/>
                    </a:lnTo>
                    <a:lnTo>
                      <a:pt x="60" y="41"/>
                    </a:lnTo>
                    <a:lnTo>
                      <a:pt x="32" y="55"/>
                    </a:lnTo>
                    <a:lnTo>
                      <a:pt x="0" y="74"/>
                    </a:lnTo>
                    <a:lnTo>
                      <a:pt x="0" y="74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0" y="78"/>
                    </a:lnTo>
                    <a:lnTo>
                      <a:pt x="37" y="69"/>
                    </a:lnTo>
                    <a:lnTo>
                      <a:pt x="69" y="55"/>
                    </a:lnTo>
                    <a:lnTo>
                      <a:pt x="96" y="32"/>
                    </a:lnTo>
                    <a:lnTo>
                      <a:pt x="115" y="4"/>
                    </a:lnTo>
                    <a:lnTo>
                      <a:pt x="115" y="4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7" name="Freeform 31"/>
              <p:cNvSpPr>
                <a:spLocks/>
              </p:cNvSpPr>
              <p:nvPr/>
            </p:nvSpPr>
            <p:spPr bwMode="auto">
              <a:xfrm>
                <a:off x="2918153" y="3194844"/>
                <a:ext cx="193374" cy="300038"/>
              </a:xfrm>
              <a:custGeom>
                <a:avLst/>
                <a:gdLst>
                  <a:gd name="T0" fmla="*/ 120 w 120"/>
                  <a:gd name="T1" fmla="*/ 0 h 189"/>
                  <a:gd name="T2" fmla="*/ 120 w 120"/>
                  <a:gd name="T3" fmla="*/ 0 h 189"/>
                  <a:gd name="T4" fmla="*/ 111 w 120"/>
                  <a:gd name="T5" fmla="*/ 14 h 189"/>
                  <a:gd name="T6" fmla="*/ 102 w 120"/>
                  <a:gd name="T7" fmla="*/ 28 h 189"/>
                  <a:gd name="T8" fmla="*/ 78 w 120"/>
                  <a:gd name="T9" fmla="*/ 51 h 189"/>
                  <a:gd name="T10" fmla="*/ 55 w 120"/>
                  <a:gd name="T11" fmla="*/ 74 h 189"/>
                  <a:gd name="T12" fmla="*/ 32 w 120"/>
                  <a:gd name="T13" fmla="*/ 97 h 189"/>
                  <a:gd name="T14" fmla="*/ 32 w 120"/>
                  <a:gd name="T15" fmla="*/ 97 h 189"/>
                  <a:gd name="T16" fmla="*/ 19 w 120"/>
                  <a:gd name="T17" fmla="*/ 115 h 189"/>
                  <a:gd name="T18" fmla="*/ 9 w 120"/>
                  <a:gd name="T19" fmla="*/ 138 h 189"/>
                  <a:gd name="T20" fmla="*/ 0 w 120"/>
                  <a:gd name="T21" fmla="*/ 161 h 189"/>
                  <a:gd name="T22" fmla="*/ 0 w 120"/>
                  <a:gd name="T23" fmla="*/ 184 h 189"/>
                  <a:gd name="T24" fmla="*/ 0 w 120"/>
                  <a:gd name="T25" fmla="*/ 184 h 189"/>
                  <a:gd name="T26" fmla="*/ 5 w 120"/>
                  <a:gd name="T27" fmla="*/ 189 h 189"/>
                  <a:gd name="T28" fmla="*/ 5 w 120"/>
                  <a:gd name="T29" fmla="*/ 184 h 189"/>
                  <a:gd name="T30" fmla="*/ 5 w 120"/>
                  <a:gd name="T31" fmla="*/ 184 h 189"/>
                  <a:gd name="T32" fmla="*/ 32 w 120"/>
                  <a:gd name="T33" fmla="*/ 134 h 189"/>
                  <a:gd name="T34" fmla="*/ 46 w 120"/>
                  <a:gd name="T35" fmla="*/ 111 h 189"/>
                  <a:gd name="T36" fmla="*/ 65 w 120"/>
                  <a:gd name="T37" fmla="*/ 88 h 189"/>
                  <a:gd name="T38" fmla="*/ 65 w 120"/>
                  <a:gd name="T39" fmla="*/ 88 h 189"/>
                  <a:gd name="T40" fmla="*/ 97 w 120"/>
                  <a:gd name="T41" fmla="*/ 46 h 189"/>
                  <a:gd name="T42" fmla="*/ 111 w 120"/>
                  <a:gd name="T43" fmla="*/ 28 h 189"/>
                  <a:gd name="T44" fmla="*/ 120 w 120"/>
                  <a:gd name="T45" fmla="*/ 0 h 189"/>
                  <a:gd name="T46" fmla="*/ 120 w 120"/>
                  <a:gd name="T47" fmla="*/ 0 h 189"/>
                  <a:gd name="T48" fmla="*/ 120 w 120"/>
                  <a:gd name="T49" fmla="*/ 0 h 189"/>
                  <a:gd name="T50" fmla="*/ 120 w 120"/>
                  <a:gd name="T51" fmla="*/ 0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20" h="189">
                    <a:moveTo>
                      <a:pt x="120" y="0"/>
                    </a:moveTo>
                    <a:lnTo>
                      <a:pt x="120" y="0"/>
                    </a:lnTo>
                    <a:lnTo>
                      <a:pt x="111" y="14"/>
                    </a:lnTo>
                    <a:lnTo>
                      <a:pt x="102" y="28"/>
                    </a:lnTo>
                    <a:lnTo>
                      <a:pt x="78" y="51"/>
                    </a:lnTo>
                    <a:lnTo>
                      <a:pt x="55" y="74"/>
                    </a:lnTo>
                    <a:lnTo>
                      <a:pt x="32" y="97"/>
                    </a:lnTo>
                    <a:lnTo>
                      <a:pt x="32" y="97"/>
                    </a:lnTo>
                    <a:lnTo>
                      <a:pt x="19" y="115"/>
                    </a:lnTo>
                    <a:lnTo>
                      <a:pt x="9" y="138"/>
                    </a:lnTo>
                    <a:lnTo>
                      <a:pt x="0" y="161"/>
                    </a:lnTo>
                    <a:lnTo>
                      <a:pt x="0" y="184"/>
                    </a:lnTo>
                    <a:lnTo>
                      <a:pt x="0" y="184"/>
                    </a:lnTo>
                    <a:lnTo>
                      <a:pt x="5" y="189"/>
                    </a:lnTo>
                    <a:lnTo>
                      <a:pt x="5" y="184"/>
                    </a:lnTo>
                    <a:lnTo>
                      <a:pt x="5" y="184"/>
                    </a:lnTo>
                    <a:lnTo>
                      <a:pt x="32" y="134"/>
                    </a:lnTo>
                    <a:lnTo>
                      <a:pt x="46" y="111"/>
                    </a:lnTo>
                    <a:lnTo>
                      <a:pt x="65" y="88"/>
                    </a:lnTo>
                    <a:lnTo>
                      <a:pt x="65" y="88"/>
                    </a:lnTo>
                    <a:lnTo>
                      <a:pt x="97" y="46"/>
                    </a:lnTo>
                    <a:lnTo>
                      <a:pt x="111" y="28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lnTo>
                      <a:pt x="12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8" name="Freeform 32"/>
              <p:cNvSpPr>
                <a:spLocks/>
              </p:cNvSpPr>
              <p:nvPr/>
            </p:nvSpPr>
            <p:spPr bwMode="auto">
              <a:xfrm>
                <a:off x="1724070" y="2734469"/>
                <a:ext cx="82184" cy="153988"/>
              </a:xfrm>
              <a:custGeom>
                <a:avLst/>
                <a:gdLst>
                  <a:gd name="T0" fmla="*/ 0 w 51"/>
                  <a:gd name="T1" fmla="*/ 0 h 97"/>
                  <a:gd name="T2" fmla="*/ 0 w 51"/>
                  <a:gd name="T3" fmla="*/ 0 h 97"/>
                  <a:gd name="T4" fmla="*/ 19 w 51"/>
                  <a:gd name="T5" fmla="*/ 51 h 97"/>
                  <a:gd name="T6" fmla="*/ 28 w 51"/>
                  <a:gd name="T7" fmla="*/ 78 h 97"/>
                  <a:gd name="T8" fmla="*/ 42 w 51"/>
                  <a:gd name="T9" fmla="*/ 97 h 97"/>
                  <a:gd name="T10" fmla="*/ 42 w 51"/>
                  <a:gd name="T11" fmla="*/ 97 h 97"/>
                  <a:gd name="T12" fmla="*/ 46 w 51"/>
                  <a:gd name="T13" fmla="*/ 97 h 97"/>
                  <a:gd name="T14" fmla="*/ 51 w 51"/>
                  <a:gd name="T15" fmla="*/ 92 h 97"/>
                  <a:gd name="T16" fmla="*/ 51 w 51"/>
                  <a:gd name="T17" fmla="*/ 92 h 97"/>
                  <a:gd name="T18" fmla="*/ 32 w 51"/>
                  <a:gd name="T19" fmla="*/ 74 h 97"/>
                  <a:gd name="T20" fmla="*/ 19 w 51"/>
                  <a:gd name="T21" fmla="*/ 51 h 97"/>
                  <a:gd name="T22" fmla="*/ 0 w 51"/>
                  <a:gd name="T23" fmla="*/ 0 h 97"/>
                  <a:gd name="T24" fmla="*/ 0 w 51"/>
                  <a:gd name="T25" fmla="*/ 0 h 97"/>
                  <a:gd name="T26" fmla="*/ 0 w 51"/>
                  <a:gd name="T27" fmla="*/ 0 h 97"/>
                  <a:gd name="T28" fmla="*/ 0 w 51"/>
                  <a:gd name="T29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1" h="97">
                    <a:moveTo>
                      <a:pt x="0" y="0"/>
                    </a:moveTo>
                    <a:lnTo>
                      <a:pt x="0" y="0"/>
                    </a:lnTo>
                    <a:lnTo>
                      <a:pt x="19" y="51"/>
                    </a:lnTo>
                    <a:lnTo>
                      <a:pt x="28" y="78"/>
                    </a:lnTo>
                    <a:lnTo>
                      <a:pt x="42" y="97"/>
                    </a:lnTo>
                    <a:lnTo>
                      <a:pt x="42" y="97"/>
                    </a:lnTo>
                    <a:lnTo>
                      <a:pt x="46" y="97"/>
                    </a:lnTo>
                    <a:lnTo>
                      <a:pt x="51" y="92"/>
                    </a:lnTo>
                    <a:lnTo>
                      <a:pt x="51" y="92"/>
                    </a:lnTo>
                    <a:lnTo>
                      <a:pt x="32" y="74"/>
                    </a:lnTo>
                    <a:lnTo>
                      <a:pt x="19" y="51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29" name="Freeform 33"/>
              <p:cNvSpPr>
                <a:spLocks/>
              </p:cNvSpPr>
              <p:nvPr/>
            </p:nvSpPr>
            <p:spPr bwMode="auto">
              <a:xfrm>
                <a:off x="1524250" y="3004344"/>
                <a:ext cx="148253" cy="241300"/>
              </a:xfrm>
              <a:custGeom>
                <a:avLst/>
                <a:gdLst>
                  <a:gd name="T0" fmla="*/ 0 w 92"/>
                  <a:gd name="T1" fmla="*/ 0 h 152"/>
                  <a:gd name="T2" fmla="*/ 0 w 92"/>
                  <a:gd name="T3" fmla="*/ 0 h 152"/>
                  <a:gd name="T4" fmla="*/ 46 w 92"/>
                  <a:gd name="T5" fmla="*/ 65 h 152"/>
                  <a:gd name="T6" fmla="*/ 46 w 92"/>
                  <a:gd name="T7" fmla="*/ 65 h 152"/>
                  <a:gd name="T8" fmla="*/ 55 w 92"/>
                  <a:gd name="T9" fmla="*/ 83 h 152"/>
                  <a:gd name="T10" fmla="*/ 64 w 92"/>
                  <a:gd name="T11" fmla="*/ 106 h 152"/>
                  <a:gd name="T12" fmla="*/ 74 w 92"/>
                  <a:gd name="T13" fmla="*/ 129 h 152"/>
                  <a:gd name="T14" fmla="*/ 83 w 92"/>
                  <a:gd name="T15" fmla="*/ 148 h 152"/>
                  <a:gd name="T16" fmla="*/ 83 w 92"/>
                  <a:gd name="T17" fmla="*/ 148 h 152"/>
                  <a:gd name="T18" fmla="*/ 87 w 92"/>
                  <a:gd name="T19" fmla="*/ 152 h 152"/>
                  <a:gd name="T20" fmla="*/ 92 w 92"/>
                  <a:gd name="T21" fmla="*/ 148 h 152"/>
                  <a:gd name="T22" fmla="*/ 92 w 92"/>
                  <a:gd name="T23" fmla="*/ 148 h 152"/>
                  <a:gd name="T24" fmla="*/ 87 w 92"/>
                  <a:gd name="T25" fmla="*/ 125 h 152"/>
                  <a:gd name="T26" fmla="*/ 83 w 92"/>
                  <a:gd name="T27" fmla="*/ 106 h 152"/>
                  <a:gd name="T28" fmla="*/ 60 w 92"/>
                  <a:gd name="T29" fmla="*/ 65 h 152"/>
                  <a:gd name="T30" fmla="*/ 60 w 92"/>
                  <a:gd name="T31" fmla="*/ 65 h 152"/>
                  <a:gd name="T32" fmla="*/ 32 w 92"/>
                  <a:gd name="T33" fmla="*/ 28 h 152"/>
                  <a:gd name="T34" fmla="*/ 5 w 92"/>
                  <a:gd name="T35" fmla="*/ 0 h 152"/>
                  <a:gd name="T36" fmla="*/ 5 w 92"/>
                  <a:gd name="T37" fmla="*/ 0 h 152"/>
                  <a:gd name="T38" fmla="*/ 0 w 92"/>
                  <a:gd name="T39" fmla="*/ 0 h 152"/>
                  <a:gd name="T40" fmla="*/ 0 w 92"/>
                  <a:gd name="T41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52">
                    <a:moveTo>
                      <a:pt x="0" y="0"/>
                    </a:moveTo>
                    <a:lnTo>
                      <a:pt x="0" y="0"/>
                    </a:lnTo>
                    <a:lnTo>
                      <a:pt x="46" y="65"/>
                    </a:lnTo>
                    <a:lnTo>
                      <a:pt x="46" y="65"/>
                    </a:lnTo>
                    <a:lnTo>
                      <a:pt x="55" y="83"/>
                    </a:lnTo>
                    <a:lnTo>
                      <a:pt x="64" y="106"/>
                    </a:lnTo>
                    <a:lnTo>
                      <a:pt x="74" y="129"/>
                    </a:lnTo>
                    <a:lnTo>
                      <a:pt x="83" y="148"/>
                    </a:lnTo>
                    <a:lnTo>
                      <a:pt x="83" y="148"/>
                    </a:lnTo>
                    <a:lnTo>
                      <a:pt x="87" y="152"/>
                    </a:lnTo>
                    <a:lnTo>
                      <a:pt x="92" y="148"/>
                    </a:lnTo>
                    <a:lnTo>
                      <a:pt x="92" y="148"/>
                    </a:lnTo>
                    <a:lnTo>
                      <a:pt x="87" y="125"/>
                    </a:lnTo>
                    <a:lnTo>
                      <a:pt x="83" y="106"/>
                    </a:lnTo>
                    <a:lnTo>
                      <a:pt x="60" y="65"/>
                    </a:lnTo>
                    <a:lnTo>
                      <a:pt x="60" y="65"/>
                    </a:lnTo>
                    <a:lnTo>
                      <a:pt x="32" y="28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0" name="Freeform 34"/>
              <p:cNvSpPr>
                <a:spLocks/>
              </p:cNvSpPr>
              <p:nvPr/>
            </p:nvSpPr>
            <p:spPr bwMode="auto">
              <a:xfrm>
                <a:off x="1583874" y="3428207"/>
                <a:ext cx="117636" cy="153988"/>
              </a:xfrm>
              <a:custGeom>
                <a:avLst/>
                <a:gdLst>
                  <a:gd name="T0" fmla="*/ 0 w 73"/>
                  <a:gd name="T1" fmla="*/ 0 h 97"/>
                  <a:gd name="T2" fmla="*/ 0 w 73"/>
                  <a:gd name="T3" fmla="*/ 0 h 97"/>
                  <a:gd name="T4" fmla="*/ 18 w 73"/>
                  <a:gd name="T5" fmla="*/ 23 h 97"/>
                  <a:gd name="T6" fmla="*/ 37 w 73"/>
                  <a:gd name="T7" fmla="*/ 51 h 97"/>
                  <a:gd name="T8" fmla="*/ 37 w 73"/>
                  <a:gd name="T9" fmla="*/ 51 h 97"/>
                  <a:gd name="T10" fmla="*/ 50 w 73"/>
                  <a:gd name="T11" fmla="*/ 74 h 97"/>
                  <a:gd name="T12" fmla="*/ 69 w 73"/>
                  <a:gd name="T13" fmla="*/ 97 h 97"/>
                  <a:gd name="T14" fmla="*/ 69 w 73"/>
                  <a:gd name="T15" fmla="*/ 97 h 97"/>
                  <a:gd name="T16" fmla="*/ 69 w 73"/>
                  <a:gd name="T17" fmla="*/ 97 h 97"/>
                  <a:gd name="T18" fmla="*/ 73 w 73"/>
                  <a:gd name="T19" fmla="*/ 92 h 97"/>
                  <a:gd name="T20" fmla="*/ 73 w 73"/>
                  <a:gd name="T21" fmla="*/ 92 h 97"/>
                  <a:gd name="T22" fmla="*/ 64 w 73"/>
                  <a:gd name="T23" fmla="*/ 69 h 97"/>
                  <a:gd name="T24" fmla="*/ 50 w 73"/>
                  <a:gd name="T25" fmla="*/ 46 h 97"/>
                  <a:gd name="T26" fmla="*/ 50 w 73"/>
                  <a:gd name="T27" fmla="*/ 46 h 97"/>
                  <a:gd name="T28" fmla="*/ 27 w 73"/>
                  <a:gd name="T29" fmla="*/ 23 h 97"/>
                  <a:gd name="T30" fmla="*/ 4 w 73"/>
                  <a:gd name="T31" fmla="*/ 0 h 97"/>
                  <a:gd name="T32" fmla="*/ 4 w 73"/>
                  <a:gd name="T33" fmla="*/ 0 h 97"/>
                  <a:gd name="T34" fmla="*/ 0 w 73"/>
                  <a:gd name="T35" fmla="*/ 0 h 97"/>
                  <a:gd name="T36" fmla="*/ 0 w 73"/>
                  <a:gd name="T37" fmla="*/ 0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73" h="97">
                    <a:moveTo>
                      <a:pt x="0" y="0"/>
                    </a:moveTo>
                    <a:lnTo>
                      <a:pt x="0" y="0"/>
                    </a:lnTo>
                    <a:lnTo>
                      <a:pt x="18" y="23"/>
                    </a:lnTo>
                    <a:lnTo>
                      <a:pt x="37" y="51"/>
                    </a:lnTo>
                    <a:lnTo>
                      <a:pt x="37" y="51"/>
                    </a:lnTo>
                    <a:lnTo>
                      <a:pt x="50" y="74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69" y="97"/>
                    </a:lnTo>
                    <a:lnTo>
                      <a:pt x="73" y="92"/>
                    </a:lnTo>
                    <a:lnTo>
                      <a:pt x="73" y="92"/>
                    </a:lnTo>
                    <a:lnTo>
                      <a:pt x="64" y="69"/>
                    </a:lnTo>
                    <a:lnTo>
                      <a:pt x="50" y="46"/>
                    </a:lnTo>
                    <a:lnTo>
                      <a:pt x="50" y="46"/>
                    </a:lnTo>
                    <a:lnTo>
                      <a:pt x="27" y="23"/>
                    </a:lnTo>
                    <a:lnTo>
                      <a:pt x="4" y="0"/>
                    </a:lnTo>
                    <a:lnTo>
                      <a:pt x="4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1" name="Freeform 35"/>
              <p:cNvSpPr>
                <a:spLocks/>
              </p:cNvSpPr>
              <p:nvPr/>
            </p:nvSpPr>
            <p:spPr bwMode="auto">
              <a:xfrm>
                <a:off x="2911707" y="2939257"/>
                <a:ext cx="80572" cy="190500"/>
              </a:xfrm>
              <a:custGeom>
                <a:avLst/>
                <a:gdLst>
                  <a:gd name="T0" fmla="*/ 0 w 50"/>
                  <a:gd name="T1" fmla="*/ 5 h 120"/>
                  <a:gd name="T2" fmla="*/ 0 w 50"/>
                  <a:gd name="T3" fmla="*/ 5 h 120"/>
                  <a:gd name="T4" fmla="*/ 4 w 50"/>
                  <a:gd name="T5" fmla="*/ 37 h 120"/>
                  <a:gd name="T6" fmla="*/ 13 w 50"/>
                  <a:gd name="T7" fmla="*/ 74 h 120"/>
                  <a:gd name="T8" fmla="*/ 13 w 50"/>
                  <a:gd name="T9" fmla="*/ 74 h 120"/>
                  <a:gd name="T10" fmla="*/ 23 w 50"/>
                  <a:gd name="T11" fmla="*/ 101 h 120"/>
                  <a:gd name="T12" fmla="*/ 32 w 50"/>
                  <a:gd name="T13" fmla="*/ 110 h 120"/>
                  <a:gd name="T14" fmla="*/ 41 w 50"/>
                  <a:gd name="T15" fmla="*/ 120 h 120"/>
                  <a:gd name="T16" fmla="*/ 41 w 50"/>
                  <a:gd name="T17" fmla="*/ 120 h 120"/>
                  <a:gd name="T18" fmla="*/ 46 w 50"/>
                  <a:gd name="T19" fmla="*/ 120 h 120"/>
                  <a:gd name="T20" fmla="*/ 50 w 50"/>
                  <a:gd name="T21" fmla="*/ 115 h 120"/>
                  <a:gd name="T22" fmla="*/ 50 w 50"/>
                  <a:gd name="T23" fmla="*/ 115 h 120"/>
                  <a:gd name="T24" fmla="*/ 46 w 50"/>
                  <a:gd name="T25" fmla="*/ 101 h 120"/>
                  <a:gd name="T26" fmla="*/ 41 w 50"/>
                  <a:gd name="T27" fmla="*/ 87 h 120"/>
                  <a:gd name="T28" fmla="*/ 23 w 50"/>
                  <a:gd name="T29" fmla="*/ 64 h 120"/>
                  <a:gd name="T30" fmla="*/ 23 w 50"/>
                  <a:gd name="T31" fmla="*/ 64 h 120"/>
                  <a:gd name="T32" fmla="*/ 4 w 50"/>
                  <a:gd name="T33" fmla="*/ 5 h 120"/>
                  <a:gd name="T34" fmla="*/ 4 w 50"/>
                  <a:gd name="T35" fmla="*/ 5 h 120"/>
                  <a:gd name="T36" fmla="*/ 4 w 50"/>
                  <a:gd name="T37" fmla="*/ 0 h 120"/>
                  <a:gd name="T38" fmla="*/ 0 w 50"/>
                  <a:gd name="T39" fmla="*/ 5 h 120"/>
                  <a:gd name="T40" fmla="*/ 0 w 50"/>
                  <a:gd name="T41" fmla="*/ 5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50" h="120">
                    <a:moveTo>
                      <a:pt x="0" y="5"/>
                    </a:moveTo>
                    <a:lnTo>
                      <a:pt x="0" y="5"/>
                    </a:lnTo>
                    <a:lnTo>
                      <a:pt x="4" y="37"/>
                    </a:lnTo>
                    <a:lnTo>
                      <a:pt x="13" y="74"/>
                    </a:lnTo>
                    <a:lnTo>
                      <a:pt x="13" y="74"/>
                    </a:lnTo>
                    <a:lnTo>
                      <a:pt x="23" y="101"/>
                    </a:lnTo>
                    <a:lnTo>
                      <a:pt x="32" y="110"/>
                    </a:lnTo>
                    <a:lnTo>
                      <a:pt x="41" y="120"/>
                    </a:lnTo>
                    <a:lnTo>
                      <a:pt x="41" y="120"/>
                    </a:lnTo>
                    <a:lnTo>
                      <a:pt x="46" y="120"/>
                    </a:lnTo>
                    <a:lnTo>
                      <a:pt x="50" y="115"/>
                    </a:lnTo>
                    <a:lnTo>
                      <a:pt x="50" y="115"/>
                    </a:lnTo>
                    <a:lnTo>
                      <a:pt x="46" y="101"/>
                    </a:lnTo>
                    <a:lnTo>
                      <a:pt x="41" y="87"/>
                    </a:lnTo>
                    <a:lnTo>
                      <a:pt x="23" y="64"/>
                    </a:lnTo>
                    <a:lnTo>
                      <a:pt x="23" y="64"/>
                    </a:lnTo>
                    <a:lnTo>
                      <a:pt x="4" y="5"/>
                    </a:lnTo>
                    <a:lnTo>
                      <a:pt x="4" y="5"/>
                    </a:lnTo>
                    <a:lnTo>
                      <a:pt x="4" y="0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2" name="Freeform 36"/>
              <p:cNvSpPr>
                <a:spLocks/>
              </p:cNvSpPr>
              <p:nvPr/>
            </p:nvSpPr>
            <p:spPr bwMode="auto">
              <a:xfrm>
                <a:off x="3362913" y="2917032"/>
                <a:ext cx="67681" cy="95250"/>
              </a:xfrm>
              <a:custGeom>
                <a:avLst/>
                <a:gdLst>
                  <a:gd name="T0" fmla="*/ 42 w 42"/>
                  <a:gd name="T1" fmla="*/ 0 h 60"/>
                  <a:gd name="T2" fmla="*/ 42 w 42"/>
                  <a:gd name="T3" fmla="*/ 0 h 60"/>
                  <a:gd name="T4" fmla="*/ 23 w 42"/>
                  <a:gd name="T5" fmla="*/ 32 h 60"/>
                  <a:gd name="T6" fmla="*/ 0 w 42"/>
                  <a:gd name="T7" fmla="*/ 60 h 60"/>
                  <a:gd name="T8" fmla="*/ 0 w 42"/>
                  <a:gd name="T9" fmla="*/ 60 h 60"/>
                  <a:gd name="T10" fmla="*/ 0 w 42"/>
                  <a:gd name="T11" fmla="*/ 60 h 60"/>
                  <a:gd name="T12" fmla="*/ 0 w 42"/>
                  <a:gd name="T13" fmla="*/ 60 h 60"/>
                  <a:gd name="T14" fmla="*/ 23 w 42"/>
                  <a:gd name="T15" fmla="*/ 32 h 60"/>
                  <a:gd name="T16" fmla="*/ 42 w 42"/>
                  <a:gd name="T17" fmla="*/ 0 h 60"/>
                  <a:gd name="T18" fmla="*/ 42 w 42"/>
                  <a:gd name="T19" fmla="*/ 0 h 60"/>
                  <a:gd name="T20" fmla="*/ 42 w 42"/>
                  <a:gd name="T21" fmla="*/ 0 h 60"/>
                  <a:gd name="T22" fmla="*/ 42 w 42"/>
                  <a:gd name="T23" fmla="*/ 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42" h="60">
                    <a:moveTo>
                      <a:pt x="42" y="0"/>
                    </a:moveTo>
                    <a:lnTo>
                      <a:pt x="42" y="0"/>
                    </a:lnTo>
                    <a:lnTo>
                      <a:pt x="23" y="32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0" y="60"/>
                    </a:lnTo>
                    <a:lnTo>
                      <a:pt x="23" y="32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3" name="Freeform 37"/>
              <p:cNvSpPr>
                <a:spLocks/>
              </p:cNvSpPr>
              <p:nvPr/>
            </p:nvSpPr>
            <p:spPr bwMode="auto">
              <a:xfrm>
                <a:off x="3251723" y="4129882"/>
                <a:ext cx="222380" cy="103188"/>
              </a:xfrm>
              <a:custGeom>
                <a:avLst/>
                <a:gdLst>
                  <a:gd name="T0" fmla="*/ 138 w 138"/>
                  <a:gd name="T1" fmla="*/ 60 h 65"/>
                  <a:gd name="T2" fmla="*/ 138 w 138"/>
                  <a:gd name="T3" fmla="*/ 60 h 65"/>
                  <a:gd name="T4" fmla="*/ 115 w 138"/>
                  <a:gd name="T5" fmla="*/ 60 h 65"/>
                  <a:gd name="T6" fmla="*/ 97 w 138"/>
                  <a:gd name="T7" fmla="*/ 51 h 65"/>
                  <a:gd name="T8" fmla="*/ 60 w 138"/>
                  <a:gd name="T9" fmla="*/ 33 h 65"/>
                  <a:gd name="T10" fmla="*/ 60 w 138"/>
                  <a:gd name="T11" fmla="*/ 33 h 65"/>
                  <a:gd name="T12" fmla="*/ 37 w 138"/>
                  <a:gd name="T13" fmla="*/ 14 h 65"/>
                  <a:gd name="T14" fmla="*/ 23 w 138"/>
                  <a:gd name="T15" fmla="*/ 5 h 65"/>
                  <a:gd name="T16" fmla="*/ 5 w 138"/>
                  <a:gd name="T17" fmla="*/ 0 h 65"/>
                  <a:gd name="T18" fmla="*/ 5 w 138"/>
                  <a:gd name="T19" fmla="*/ 0 h 65"/>
                  <a:gd name="T20" fmla="*/ 5 w 138"/>
                  <a:gd name="T21" fmla="*/ 0 h 65"/>
                  <a:gd name="T22" fmla="*/ 0 w 138"/>
                  <a:gd name="T23" fmla="*/ 5 h 65"/>
                  <a:gd name="T24" fmla="*/ 0 w 138"/>
                  <a:gd name="T25" fmla="*/ 5 h 65"/>
                  <a:gd name="T26" fmla="*/ 14 w 138"/>
                  <a:gd name="T27" fmla="*/ 19 h 65"/>
                  <a:gd name="T28" fmla="*/ 28 w 138"/>
                  <a:gd name="T29" fmla="*/ 33 h 65"/>
                  <a:gd name="T30" fmla="*/ 60 w 138"/>
                  <a:gd name="T31" fmla="*/ 51 h 65"/>
                  <a:gd name="T32" fmla="*/ 60 w 138"/>
                  <a:gd name="T33" fmla="*/ 51 h 65"/>
                  <a:gd name="T34" fmla="*/ 79 w 138"/>
                  <a:gd name="T35" fmla="*/ 60 h 65"/>
                  <a:gd name="T36" fmla="*/ 97 w 138"/>
                  <a:gd name="T37" fmla="*/ 65 h 65"/>
                  <a:gd name="T38" fmla="*/ 115 w 138"/>
                  <a:gd name="T39" fmla="*/ 65 h 65"/>
                  <a:gd name="T40" fmla="*/ 138 w 138"/>
                  <a:gd name="T41" fmla="*/ 65 h 65"/>
                  <a:gd name="T42" fmla="*/ 138 w 138"/>
                  <a:gd name="T43" fmla="*/ 65 h 65"/>
                  <a:gd name="T44" fmla="*/ 138 w 138"/>
                  <a:gd name="T45" fmla="*/ 60 h 65"/>
                  <a:gd name="T46" fmla="*/ 138 w 138"/>
                  <a:gd name="T47" fmla="*/ 60 h 6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38" h="65">
                    <a:moveTo>
                      <a:pt x="138" y="60"/>
                    </a:moveTo>
                    <a:lnTo>
                      <a:pt x="138" y="60"/>
                    </a:lnTo>
                    <a:lnTo>
                      <a:pt x="115" y="60"/>
                    </a:lnTo>
                    <a:lnTo>
                      <a:pt x="97" y="51"/>
                    </a:lnTo>
                    <a:lnTo>
                      <a:pt x="60" y="33"/>
                    </a:lnTo>
                    <a:lnTo>
                      <a:pt x="60" y="33"/>
                    </a:lnTo>
                    <a:lnTo>
                      <a:pt x="37" y="14"/>
                    </a:lnTo>
                    <a:lnTo>
                      <a:pt x="23" y="5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14" y="19"/>
                    </a:lnTo>
                    <a:lnTo>
                      <a:pt x="28" y="33"/>
                    </a:lnTo>
                    <a:lnTo>
                      <a:pt x="60" y="51"/>
                    </a:lnTo>
                    <a:lnTo>
                      <a:pt x="60" y="51"/>
                    </a:lnTo>
                    <a:lnTo>
                      <a:pt x="79" y="60"/>
                    </a:lnTo>
                    <a:lnTo>
                      <a:pt x="97" y="65"/>
                    </a:lnTo>
                    <a:lnTo>
                      <a:pt x="115" y="65"/>
                    </a:lnTo>
                    <a:lnTo>
                      <a:pt x="138" y="65"/>
                    </a:lnTo>
                    <a:lnTo>
                      <a:pt x="138" y="65"/>
                    </a:lnTo>
                    <a:lnTo>
                      <a:pt x="138" y="60"/>
                    </a:lnTo>
                    <a:lnTo>
                      <a:pt x="138" y="6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4" name="Freeform 38"/>
              <p:cNvSpPr>
                <a:spLocks/>
              </p:cNvSpPr>
              <p:nvPr/>
            </p:nvSpPr>
            <p:spPr bwMode="auto">
              <a:xfrm>
                <a:off x="1977067" y="1732757"/>
                <a:ext cx="80572" cy="30163"/>
              </a:xfrm>
              <a:custGeom>
                <a:avLst/>
                <a:gdLst>
                  <a:gd name="T0" fmla="*/ 0 w 50"/>
                  <a:gd name="T1" fmla="*/ 19 h 19"/>
                  <a:gd name="T2" fmla="*/ 0 w 50"/>
                  <a:gd name="T3" fmla="*/ 19 h 19"/>
                  <a:gd name="T4" fmla="*/ 14 w 50"/>
                  <a:gd name="T5" fmla="*/ 10 h 19"/>
                  <a:gd name="T6" fmla="*/ 32 w 50"/>
                  <a:gd name="T7" fmla="*/ 5 h 19"/>
                  <a:gd name="T8" fmla="*/ 41 w 50"/>
                  <a:gd name="T9" fmla="*/ 10 h 19"/>
                  <a:gd name="T10" fmla="*/ 41 w 50"/>
                  <a:gd name="T11" fmla="*/ 10 h 19"/>
                  <a:gd name="T12" fmla="*/ 46 w 50"/>
                  <a:gd name="T13" fmla="*/ 14 h 19"/>
                  <a:gd name="T14" fmla="*/ 41 w 50"/>
                  <a:gd name="T15" fmla="*/ 19 h 19"/>
                  <a:gd name="T16" fmla="*/ 27 w 50"/>
                  <a:gd name="T17" fmla="*/ 19 h 19"/>
                  <a:gd name="T18" fmla="*/ 27 w 50"/>
                  <a:gd name="T19" fmla="*/ 19 h 19"/>
                  <a:gd name="T20" fmla="*/ 41 w 50"/>
                  <a:gd name="T21" fmla="*/ 19 h 19"/>
                  <a:gd name="T22" fmla="*/ 46 w 50"/>
                  <a:gd name="T23" fmla="*/ 19 h 19"/>
                  <a:gd name="T24" fmla="*/ 50 w 50"/>
                  <a:gd name="T25" fmla="*/ 10 h 19"/>
                  <a:gd name="T26" fmla="*/ 50 w 50"/>
                  <a:gd name="T27" fmla="*/ 10 h 19"/>
                  <a:gd name="T28" fmla="*/ 46 w 50"/>
                  <a:gd name="T29" fmla="*/ 5 h 19"/>
                  <a:gd name="T30" fmla="*/ 41 w 50"/>
                  <a:gd name="T31" fmla="*/ 0 h 19"/>
                  <a:gd name="T32" fmla="*/ 27 w 50"/>
                  <a:gd name="T33" fmla="*/ 5 h 19"/>
                  <a:gd name="T34" fmla="*/ 14 w 50"/>
                  <a:gd name="T35" fmla="*/ 10 h 19"/>
                  <a:gd name="T36" fmla="*/ 0 w 50"/>
                  <a:gd name="T37" fmla="*/ 19 h 19"/>
                  <a:gd name="T38" fmla="*/ 0 w 50"/>
                  <a:gd name="T39" fmla="*/ 19 h 1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19">
                    <a:moveTo>
                      <a:pt x="0" y="19"/>
                    </a:moveTo>
                    <a:lnTo>
                      <a:pt x="0" y="19"/>
                    </a:lnTo>
                    <a:lnTo>
                      <a:pt x="14" y="10"/>
                    </a:lnTo>
                    <a:lnTo>
                      <a:pt x="32" y="5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41" y="19"/>
                    </a:lnTo>
                    <a:lnTo>
                      <a:pt x="46" y="19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4" y="10"/>
                    </a:lnTo>
                    <a:lnTo>
                      <a:pt x="0" y="19"/>
                    </a:lnTo>
                    <a:lnTo>
                      <a:pt x="0" y="1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5" name="Freeform 47"/>
              <p:cNvSpPr>
                <a:spLocks/>
              </p:cNvSpPr>
              <p:nvPr/>
            </p:nvSpPr>
            <p:spPr bwMode="auto">
              <a:xfrm>
                <a:off x="1902941" y="1710532"/>
                <a:ext cx="80572" cy="38100"/>
              </a:xfrm>
              <a:custGeom>
                <a:avLst/>
                <a:gdLst>
                  <a:gd name="T0" fmla="*/ 0 w 50"/>
                  <a:gd name="T1" fmla="*/ 24 h 24"/>
                  <a:gd name="T2" fmla="*/ 0 w 50"/>
                  <a:gd name="T3" fmla="*/ 24 h 24"/>
                  <a:gd name="T4" fmla="*/ 18 w 50"/>
                  <a:gd name="T5" fmla="*/ 14 h 24"/>
                  <a:gd name="T6" fmla="*/ 32 w 50"/>
                  <a:gd name="T7" fmla="*/ 10 h 24"/>
                  <a:gd name="T8" fmla="*/ 41 w 50"/>
                  <a:gd name="T9" fmla="*/ 10 h 24"/>
                  <a:gd name="T10" fmla="*/ 41 w 50"/>
                  <a:gd name="T11" fmla="*/ 10 h 24"/>
                  <a:gd name="T12" fmla="*/ 46 w 50"/>
                  <a:gd name="T13" fmla="*/ 14 h 24"/>
                  <a:gd name="T14" fmla="*/ 41 w 50"/>
                  <a:gd name="T15" fmla="*/ 19 h 24"/>
                  <a:gd name="T16" fmla="*/ 32 w 50"/>
                  <a:gd name="T17" fmla="*/ 24 h 24"/>
                  <a:gd name="T18" fmla="*/ 32 w 50"/>
                  <a:gd name="T19" fmla="*/ 24 h 24"/>
                  <a:gd name="T20" fmla="*/ 41 w 50"/>
                  <a:gd name="T21" fmla="*/ 19 h 24"/>
                  <a:gd name="T22" fmla="*/ 50 w 50"/>
                  <a:gd name="T23" fmla="*/ 14 h 24"/>
                  <a:gd name="T24" fmla="*/ 50 w 50"/>
                  <a:gd name="T25" fmla="*/ 10 h 24"/>
                  <a:gd name="T26" fmla="*/ 50 w 50"/>
                  <a:gd name="T27" fmla="*/ 10 h 24"/>
                  <a:gd name="T28" fmla="*/ 46 w 50"/>
                  <a:gd name="T29" fmla="*/ 5 h 24"/>
                  <a:gd name="T30" fmla="*/ 41 w 50"/>
                  <a:gd name="T31" fmla="*/ 0 h 24"/>
                  <a:gd name="T32" fmla="*/ 27 w 50"/>
                  <a:gd name="T33" fmla="*/ 5 h 24"/>
                  <a:gd name="T34" fmla="*/ 13 w 50"/>
                  <a:gd name="T35" fmla="*/ 14 h 24"/>
                  <a:gd name="T36" fmla="*/ 0 w 50"/>
                  <a:gd name="T37" fmla="*/ 24 h 24"/>
                  <a:gd name="T38" fmla="*/ 0 w 50"/>
                  <a:gd name="T39" fmla="*/ 24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24">
                    <a:moveTo>
                      <a:pt x="0" y="24"/>
                    </a:moveTo>
                    <a:lnTo>
                      <a:pt x="0" y="24"/>
                    </a:lnTo>
                    <a:lnTo>
                      <a:pt x="18" y="14"/>
                    </a:lnTo>
                    <a:lnTo>
                      <a:pt x="32" y="10"/>
                    </a:lnTo>
                    <a:lnTo>
                      <a:pt x="41" y="10"/>
                    </a:lnTo>
                    <a:lnTo>
                      <a:pt x="41" y="10"/>
                    </a:lnTo>
                    <a:lnTo>
                      <a:pt x="46" y="14"/>
                    </a:lnTo>
                    <a:lnTo>
                      <a:pt x="41" y="19"/>
                    </a:lnTo>
                    <a:lnTo>
                      <a:pt x="32" y="24"/>
                    </a:lnTo>
                    <a:lnTo>
                      <a:pt x="32" y="24"/>
                    </a:lnTo>
                    <a:lnTo>
                      <a:pt x="41" y="19"/>
                    </a:lnTo>
                    <a:lnTo>
                      <a:pt x="50" y="14"/>
                    </a:lnTo>
                    <a:lnTo>
                      <a:pt x="50" y="10"/>
                    </a:lnTo>
                    <a:lnTo>
                      <a:pt x="50" y="10"/>
                    </a:lnTo>
                    <a:lnTo>
                      <a:pt x="46" y="5"/>
                    </a:lnTo>
                    <a:lnTo>
                      <a:pt x="41" y="0"/>
                    </a:lnTo>
                    <a:lnTo>
                      <a:pt x="27" y="5"/>
                    </a:lnTo>
                    <a:lnTo>
                      <a:pt x="13" y="14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6" name="Freeform 48"/>
              <p:cNvSpPr>
                <a:spLocks/>
              </p:cNvSpPr>
              <p:nvPr/>
            </p:nvSpPr>
            <p:spPr bwMode="auto">
              <a:xfrm>
                <a:off x="2800517" y="2156619"/>
                <a:ext cx="222380" cy="241300"/>
              </a:xfrm>
              <a:custGeom>
                <a:avLst/>
                <a:gdLst>
                  <a:gd name="T0" fmla="*/ 138 w 138"/>
                  <a:gd name="T1" fmla="*/ 0 h 152"/>
                  <a:gd name="T2" fmla="*/ 138 w 138"/>
                  <a:gd name="T3" fmla="*/ 0 h 152"/>
                  <a:gd name="T4" fmla="*/ 110 w 138"/>
                  <a:gd name="T5" fmla="*/ 5 h 152"/>
                  <a:gd name="T6" fmla="*/ 87 w 138"/>
                  <a:gd name="T7" fmla="*/ 14 h 152"/>
                  <a:gd name="T8" fmla="*/ 59 w 138"/>
                  <a:gd name="T9" fmla="*/ 28 h 152"/>
                  <a:gd name="T10" fmla="*/ 36 w 138"/>
                  <a:gd name="T11" fmla="*/ 46 h 152"/>
                  <a:gd name="T12" fmla="*/ 13 w 138"/>
                  <a:gd name="T13" fmla="*/ 74 h 152"/>
                  <a:gd name="T14" fmla="*/ 4 w 138"/>
                  <a:gd name="T15" fmla="*/ 88 h 152"/>
                  <a:gd name="T16" fmla="*/ 0 w 138"/>
                  <a:gd name="T17" fmla="*/ 106 h 152"/>
                  <a:gd name="T18" fmla="*/ 0 w 138"/>
                  <a:gd name="T19" fmla="*/ 129 h 152"/>
                  <a:gd name="T20" fmla="*/ 0 w 138"/>
                  <a:gd name="T21" fmla="*/ 152 h 152"/>
                  <a:gd name="T22" fmla="*/ 0 w 138"/>
                  <a:gd name="T23" fmla="*/ 152 h 152"/>
                  <a:gd name="T24" fmla="*/ 18 w 138"/>
                  <a:gd name="T25" fmla="*/ 152 h 152"/>
                  <a:gd name="T26" fmla="*/ 32 w 138"/>
                  <a:gd name="T27" fmla="*/ 148 h 152"/>
                  <a:gd name="T28" fmla="*/ 55 w 138"/>
                  <a:gd name="T29" fmla="*/ 138 h 152"/>
                  <a:gd name="T30" fmla="*/ 78 w 138"/>
                  <a:gd name="T31" fmla="*/ 120 h 152"/>
                  <a:gd name="T32" fmla="*/ 101 w 138"/>
                  <a:gd name="T33" fmla="*/ 92 h 152"/>
                  <a:gd name="T34" fmla="*/ 119 w 138"/>
                  <a:gd name="T35" fmla="*/ 51 h 152"/>
                  <a:gd name="T36" fmla="*/ 138 w 138"/>
                  <a:gd name="T37" fmla="*/ 0 h 152"/>
                  <a:gd name="T38" fmla="*/ 138 w 138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8" h="152">
                    <a:moveTo>
                      <a:pt x="138" y="0"/>
                    </a:moveTo>
                    <a:lnTo>
                      <a:pt x="138" y="0"/>
                    </a:lnTo>
                    <a:lnTo>
                      <a:pt x="110" y="5"/>
                    </a:lnTo>
                    <a:lnTo>
                      <a:pt x="87" y="14"/>
                    </a:lnTo>
                    <a:lnTo>
                      <a:pt x="59" y="28"/>
                    </a:lnTo>
                    <a:lnTo>
                      <a:pt x="36" y="46"/>
                    </a:lnTo>
                    <a:lnTo>
                      <a:pt x="13" y="74"/>
                    </a:lnTo>
                    <a:lnTo>
                      <a:pt x="4" y="88"/>
                    </a:lnTo>
                    <a:lnTo>
                      <a:pt x="0" y="106"/>
                    </a:lnTo>
                    <a:lnTo>
                      <a:pt x="0" y="129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18" y="152"/>
                    </a:lnTo>
                    <a:lnTo>
                      <a:pt x="32" y="148"/>
                    </a:lnTo>
                    <a:lnTo>
                      <a:pt x="55" y="138"/>
                    </a:lnTo>
                    <a:lnTo>
                      <a:pt x="78" y="120"/>
                    </a:lnTo>
                    <a:lnTo>
                      <a:pt x="101" y="92"/>
                    </a:lnTo>
                    <a:lnTo>
                      <a:pt x="119" y="51"/>
                    </a:lnTo>
                    <a:lnTo>
                      <a:pt x="138" y="0"/>
                    </a:lnTo>
                    <a:lnTo>
                      <a:pt x="13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7" name="Freeform 49"/>
              <p:cNvSpPr>
                <a:spLocks/>
              </p:cNvSpPr>
              <p:nvPr/>
            </p:nvSpPr>
            <p:spPr bwMode="auto">
              <a:xfrm>
                <a:off x="2911707" y="2361407"/>
                <a:ext cx="177259" cy="66675"/>
              </a:xfrm>
              <a:custGeom>
                <a:avLst/>
                <a:gdLst>
                  <a:gd name="T0" fmla="*/ 0 w 110"/>
                  <a:gd name="T1" fmla="*/ 23 h 42"/>
                  <a:gd name="T2" fmla="*/ 0 w 110"/>
                  <a:gd name="T3" fmla="*/ 23 h 42"/>
                  <a:gd name="T4" fmla="*/ 9 w 110"/>
                  <a:gd name="T5" fmla="*/ 19 h 42"/>
                  <a:gd name="T6" fmla="*/ 27 w 110"/>
                  <a:gd name="T7" fmla="*/ 5 h 42"/>
                  <a:gd name="T8" fmla="*/ 41 w 110"/>
                  <a:gd name="T9" fmla="*/ 0 h 42"/>
                  <a:gd name="T10" fmla="*/ 64 w 110"/>
                  <a:gd name="T11" fmla="*/ 0 h 42"/>
                  <a:gd name="T12" fmla="*/ 82 w 110"/>
                  <a:gd name="T13" fmla="*/ 5 h 42"/>
                  <a:gd name="T14" fmla="*/ 110 w 110"/>
                  <a:gd name="T15" fmla="*/ 19 h 42"/>
                  <a:gd name="T16" fmla="*/ 110 w 110"/>
                  <a:gd name="T17" fmla="*/ 19 h 42"/>
                  <a:gd name="T18" fmla="*/ 101 w 110"/>
                  <a:gd name="T19" fmla="*/ 28 h 42"/>
                  <a:gd name="T20" fmla="*/ 78 w 110"/>
                  <a:gd name="T21" fmla="*/ 37 h 42"/>
                  <a:gd name="T22" fmla="*/ 59 w 110"/>
                  <a:gd name="T23" fmla="*/ 42 h 42"/>
                  <a:gd name="T24" fmla="*/ 41 w 110"/>
                  <a:gd name="T25" fmla="*/ 42 h 42"/>
                  <a:gd name="T26" fmla="*/ 23 w 110"/>
                  <a:gd name="T27" fmla="*/ 37 h 42"/>
                  <a:gd name="T28" fmla="*/ 0 w 110"/>
                  <a:gd name="T29" fmla="*/ 23 h 42"/>
                  <a:gd name="T30" fmla="*/ 0 w 110"/>
                  <a:gd name="T31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0" h="42">
                    <a:moveTo>
                      <a:pt x="0" y="23"/>
                    </a:moveTo>
                    <a:lnTo>
                      <a:pt x="0" y="23"/>
                    </a:lnTo>
                    <a:lnTo>
                      <a:pt x="9" y="19"/>
                    </a:lnTo>
                    <a:lnTo>
                      <a:pt x="27" y="5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82" y="5"/>
                    </a:lnTo>
                    <a:lnTo>
                      <a:pt x="110" y="19"/>
                    </a:lnTo>
                    <a:lnTo>
                      <a:pt x="110" y="19"/>
                    </a:lnTo>
                    <a:lnTo>
                      <a:pt x="101" y="28"/>
                    </a:lnTo>
                    <a:lnTo>
                      <a:pt x="78" y="37"/>
                    </a:lnTo>
                    <a:lnTo>
                      <a:pt x="59" y="42"/>
                    </a:lnTo>
                    <a:lnTo>
                      <a:pt x="41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8" name="Freeform 50"/>
              <p:cNvSpPr>
                <a:spLocks/>
              </p:cNvSpPr>
              <p:nvPr/>
            </p:nvSpPr>
            <p:spPr bwMode="auto">
              <a:xfrm>
                <a:off x="2726391" y="2420144"/>
                <a:ext cx="222380" cy="168275"/>
              </a:xfrm>
              <a:custGeom>
                <a:avLst/>
                <a:gdLst>
                  <a:gd name="T0" fmla="*/ 0 w 138"/>
                  <a:gd name="T1" fmla="*/ 5 h 106"/>
                  <a:gd name="T2" fmla="*/ 0 w 138"/>
                  <a:gd name="T3" fmla="*/ 5 h 106"/>
                  <a:gd name="T4" fmla="*/ 18 w 138"/>
                  <a:gd name="T5" fmla="*/ 0 h 106"/>
                  <a:gd name="T6" fmla="*/ 36 w 138"/>
                  <a:gd name="T7" fmla="*/ 5 h 106"/>
                  <a:gd name="T8" fmla="*/ 59 w 138"/>
                  <a:gd name="T9" fmla="*/ 9 h 106"/>
                  <a:gd name="T10" fmla="*/ 82 w 138"/>
                  <a:gd name="T11" fmla="*/ 18 h 106"/>
                  <a:gd name="T12" fmla="*/ 105 w 138"/>
                  <a:gd name="T13" fmla="*/ 37 h 106"/>
                  <a:gd name="T14" fmla="*/ 124 w 138"/>
                  <a:gd name="T15" fmla="*/ 64 h 106"/>
                  <a:gd name="T16" fmla="*/ 133 w 138"/>
                  <a:gd name="T17" fmla="*/ 83 h 106"/>
                  <a:gd name="T18" fmla="*/ 138 w 138"/>
                  <a:gd name="T19" fmla="*/ 106 h 106"/>
                  <a:gd name="T20" fmla="*/ 138 w 138"/>
                  <a:gd name="T21" fmla="*/ 106 h 106"/>
                  <a:gd name="T22" fmla="*/ 119 w 138"/>
                  <a:gd name="T23" fmla="*/ 106 h 106"/>
                  <a:gd name="T24" fmla="*/ 101 w 138"/>
                  <a:gd name="T25" fmla="*/ 101 h 106"/>
                  <a:gd name="T26" fmla="*/ 78 w 138"/>
                  <a:gd name="T27" fmla="*/ 97 h 106"/>
                  <a:gd name="T28" fmla="*/ 55 w 138"/>
                  <a:gd name="T29" fmla="*/ 83 h 106"/>
                  <a:gd name="T30" fmla="*/ 32 w 138"/>
                  <a:gd name="T31" fmla="*/ 64 h 106"/>
                  <a:gd name="T32" fmla="*/ 13 w 138"/>
                  <a:gd name="T33" fmla="*/ 37 h 106"/>
                  <a:gd name="T34" fmla="*/ 0 w 138"/>
                  <a:gd name="T35" fmla="*/ 5 h 106"/>
                  <a:gd name="T36" fmla="*/ 0 w 138"/>
                  <a:gd name="T37" fmla="*/ 5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38" h="106">
                    <a:moveTo>
                      <a:pt x="0" y="5"/>
                    </a:moveTo>
                    <a:lnTo>
                      <a:pt x="0" y="5"/>
                    </a:lnTo>
                    <a:lnTo>
                      <a:pt x="18" y="0"/>
                    </a:lnTo>
                    <a:lnTo>
                      <a:pt x="36" y="5"/>
                    </a:lnTo>
                    <a:lnTo>
                      <a:pt x="59" y="9"/>
                    </a:lnTo>
                    <a:lnTo>
                      <a:pt x="82" y="18"/>
                    </a:lnTo>
                    <a:lnTo>
                      <a:pt x="105" y="37"/>
                    </a:lnTo>
                    <a:lnTo>
                      <a:pt x="124" y="64"/>
                    </a:lnTo>
                    <a:lnTo>
                      <a:pt x="133" y="83"/>
                    </a:lnTo>
                    <a:lnTo>
                      <a:pt x="138" y="106"/>
                    </a:lnTo>
                    <a:lnTo>
                      <a:pt x="138" y="106"/>
                    </a:lnTo>
                    <a:lnTo>
                      <a:pt x="119" y="106"/>
                    </a:lnTo>
                    <a:lnTo>
                      <a:pt x="101" y="101"/>
                    </a:lnTo>
                    <a:lnTo>
                      <a:pt x="78" y="97"/>
                    </a:lnTo>
                    <a:lnTo>
                      <a:pt x="55" y="83"/>
                    </a:lnTo>
                    <a:lnTo>
                      <a:pt x="32" y="64"/>
                    </a:lnTo>
                    <a:lnTo>
                      <a:pt x="13" y="37"/>
                    </a:lnTo>
                    <a:lnTo>
                      <a:pt x="0" y="5"/>
                    </a:lnTo>
                    <a:lnTo>
                      <a:pt x="0" y="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39" name="Freeform 51"/>
              <p:cNvSpPr>
                <a:spLocks/>
              </p:cNvSpPr>
              <p:nvPr/>
            </p:nvSpPr>
            <p:spPr bwMode="auto">
              <a:xfrm>
                <a:off x="3319404" y="2653507"/>
                <a:ext cx="191762" cy="344488"/>
              </a:xfrm>
              <a:custGeom>
                <a:avLst/>
                <a:gdLst>
                  <a:gd name="T0" fmla="*/ 9 w 119"/>
                  <a:gd name="T1" fmla="*/ 0 h 217"/>
                  <a:gd name="T2" fmla="*/ 9 w 119"/>
                  <a:gd name="T3" fmla="*/ 0 h 217"/>
                  <a:gd name="T4" fmla="*/ 4 w 119"/>
                  <a:gd name="T5" fmla="*/ 28 h 217"/>
                  <a:gd name="T6" fmla="*/ 0 w 119"/>
                  <a:gd name="T7" fmla="*/ 60 h 217"/>
                  <a:gd name="T8" fmla="*/ 4 w 119"/>
                  <a:gd name="T9" fmla="*/ 92 h 217"/>
                  <a:gd name="T10" fmla="*/ 14 w 119"/>
                  <a:gd name="T11" fmla="*/ 129 h 217"/>
                  <a:gd name="T12" fmla="*/ 23 w 119"/>
                  <a:gd name="T13" fmla="*/ 148 h 217"/>
                  <a:gd name="T14" fmla="*/ 32 w 119"/>
                  <a:gd name="T15" fmla="*/ 166 h 217"/>
                  <a:gd name="T16" fmla="*/ 46 w 119"/>
                  <a:gd name="T17" fmla="*/ 180 h 217"/>
                  <a:gd name="T18" fmla="*/ 64 w 119"/>
                  <a:gd name="T19" fmla="*/ 194 h 217"/>
                  <a:gd name="T20" fmla="*/ 87 w 119"/>
                  <a:gd name="T21" fmla="*/ 208 h 217"/>
                  <a:gd name="T22" fmla="*/ 110 w 119"/>
                  <a:gd name="T23" fmla="*/ 217 h 217"/>
                  <a:gd name="T24" fmla="*/ 110 w 119"/>
                  <a:gd name="T25" fmla="*/ 217 h 217"/>
                  <a:gd name="T26" fmla="*/ 119 w 119"/>
                  <a:gd name="T27" fmla="*/ 198 h 217"/>
                  <a:gd name="T28" fmla="*/ 119 w 119"/>
                  <a:gd name="T29" fmla="*/ 180 h 217"/>
                  <a:gd name="T30" fmla="*/ 119 w 119"/>
                  <a:gd name="T31" fmla="*/ 152 h 217"/>
                  <a:gd name="T32" fmla="*/ 110 w 119"/>
                  <a:gd name="T33" fmla="*/ 120 h 217"/>
                  <a:gd name="T34" fmla="*/ 92 w 119"/>
                  <a:gd name="T35" fmla="*/ 83 h 217"/>
                  <a:gd name="T36" fmla="*/ 60 w 119"/>
                  <a:gd name="T37" fmla="*/ 42 h 217"/>
                  <a:gd name="T38" fmla="*/ 37 w 119"/>
                  <a:gd name="T39" fmla="*/ 23 h 217"/>
                  <a:gd name="T40" fmla="*/ 9 w 119"/>
                  <a:gd name="T41" fmla="*/ 0 h 217"/>
                  <a:gd name="T42" fmla="*/ 9 w 119"/>
                  <a:gd name="T43" fmla="*/ 0 h 2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19" h="217">
                    <a:moveTo>
                      <a:pt x="9" y="0"/>
                    </a:moveTo>
                    <a:lnTo>
                      <a:pt x="9" y="0"/>
                    </a:lnTo>
                    <a:lnTo>
                      <a:pt x="4" y="28"/>
                    </a:lnTo>
                    <a:lnTo>
                      <a:pt x="0" y="60"/>
                    </a:lnTo>
                    <a:lnTo>
                      <a:pt x="4" y="92"/>
                    </a:lnTo>
                    <a:lnTo>
                      <a:pt x="14" y="129"/>
                    </a:lnTo>
                    <a:lnTo>
                      <a:pt x="23" y="148"/>
                    </a:lnTo>
                    <a:lnTo>
                      <a:pt x="32" y="166"/>
                    </a:lnTo>
                    <a:lnTo>
                      <a:pt x="46" y="180"/>
                    </a:lnTo>
                    <a:lnTo>
                      <a:pt x="64" y="194"/>
                    </a:lnTo>
                    <a:lnTo>
                      <a:pt x="87" y="208"/>
                    </a:lnTo>
                    <a:lnTo>
                      <a:pt x="110" y="217"/>
                    </a:lnTo>
                    <a:lnTo>
                      <a:pt x="110" y="217"/>
                    </a:lnTo>
                    <a:lnTo>
                      <a:pt x="119" y="198"/>
                    </a:lnTo>
                    <a:lnTo>
                      <a:pt x="119" y="180"/>
                    </a:lnTo>
                    <a:lnTo>
                      <a:pt x="119" y="152"/>
                    </a:lnTo>
                    <a:lnTo>
                      <a:pt x="110" y="120"/>
                    </a:lnTo>
                    <a:lnTo>
                      <a:pt x="92" y="83"/>
                    </a:lnTo>
                    <a:lnTo>
                      <a:pt x="60" y="42"/>
                    </a:lnTo>
                    <a:lnTo>
                      <a:pt x="37" y="23"/>
                    </a:lnTo>
                    <a:lnTo>
                      <a:pt x="9" y="0"/>
                    </a:lnTo>
                    <a:lnTo>
                      <a:pt x="9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0" name="Freeform 52"/>
              <p:cNvSpPr>
                <a:spLocks/>
              </p:cNvSpPr>
              <p:nvPr/>
            </p:nvSpPr>
            <p:spPr bwMode="auto">
              <a:xfrm>
                <a:off x="3533727" y="2683669"/>
                <a:ext cx="96687" cy="196850"/>
              </a:xfrm>
              <a:custGeom>
                <a:avLst/>
                <a:gdLst>
                  <a:gd name="T0" fmla="*/ 9 w 60"/>
                  <a:gd name="T1" fmla="*/ 124 h 124"/>
                  <a:gd name="T2" fmla="*/ 9 w 60"/>
                  <a:gd name="T3" fmla="*/ 124 h 124"/>
                  <a:gd name="T4" fmla="*/ 5 w 60"/>
                  <a:gd name="T5" fmla="*/ 110 h 124"/>
                  <a:gd name="T6" fmla="*/ 5 w 60"/>
                  <a:gd name="T7" fmla="*/ 101 h 124"/>
                  <a:gd name="T8" fmla="*/ 0 w 60"/>
                  <a:gd name="T9" fmla="*/ 83 h 124"/>
                  <a:gd name="T10" fmla="*/ 5 w 60"/>
                  <a:gd name="T11" fmla="*/ 64 h 124"/>
                  <a:gd name="T12" fmla="*/ 14 w 60"/>
                  <a:gd name="T13" fmla="*/ 46 h 124"/>
                  <a:gd name="T14" fmla="*/ 28 w 60"/>
                  <a:gd name="T15" fmla="*/ 23 h 124"/>
                  <a:gd name="T16" fmla="*/ 56 w 60"/>
                  <a:gd name="T17" fmla="*/ 0 h 124"/>
                  <a:gd name="T18" fmla="*/ 56 w 60"/>
                  <a:gd name="T19" fmla="*/ 0 h 124"/>
                  <a:gd name="T20" fmla="*/ 60 w 60"/>
                  <a:gd name="T21" fmla="*/ 14 h 124"/>
                  <a:gd name="T22" fmla="*/ 60 w 60"/>
                  <a:gd name="T23" fmla="*/ 46 h 124"/>
                  <a:gd name="T24" fmla="*/ 56 w 60"/>
                  <a:gd name="T25" fmla="*/ 64 h 124"/>
                  <a:gd name="T26" fmla="*/ 46 w 60"/>
                  <a:gd name="T27" fmla="*/ 83 h 124"/>
                  <a:gd name="T28" fmla="*/ 32 w 60"/>
                  <a:gd name="T29" fmla="*/ 106 h 124"/>
                  <a:gd name="T30" fmla="*/ 9 w 60"/>
                  <a:gd name="T31" fmla="*/ 124 h 124"/>
                  <a:gd name="T32" fmla="*/ 9 w 60"/>
                  <a:gd name="T33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4">
                    <a:moveTo>
                      <a:pt x="9" y="124"/>
                    </a:moveTo>
                    <a:lnTo>
                      <a:pt x="9" y="124"/>
                    </a:lnTo>
                    <a:lnTo>
                      <a:pt x="5" y="110"/>
                    </a:lnTo>
                    <a:lnTo>
                      <a:pt x="5" y="101"/>
                    </a:lnTo>
                    <a:lnTo>
                      <a:pt x="0" y="83"/>
                    </a:lnTo>
                    <a:lnTo>
                      <a:pt x="5" y="64"/>
                    </a:lnTo>
                    <a:lnTo>
                      <a:pt x="14" y="46"/>
                    </a:lnTo>
                    <a:lnTo>
                      <a:pt x="28" y="23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60" y="14"/>
                    </a:lnTo>
                    <a:lnTo>
                      <a:pt x="60" y="46"/>
                    </a:lnTo>
                    <a:lnTo>
                      <a:pt x="56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9" y="124"/>
                    </a:lnTo>
                    <a:lnTo>
                      <a:pt x="9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1" name="Freeform 53"/>
              <p:cNvSpPr>
                <a:spLocks/>
              </p:cNvSpPr>
              <p:nvPr/>
            </p:nvSpPr>
            <p:spPr bwMode="auto">
              <a:xfrm>
                <a:off x="3496663" y="2917032"/>
                <a:ext cx="282003" cy="176213"/>
              </a:xfrm>
              <a:custGeom>
                <a:avLst/>
                <a:gdLst>
                  <a:gd name="T0" fmla="*/ 0 w 175"/>
                  <a:gd name="T1" fmla="*/ 111 h 111"/>
                  <a:gd name="T2" fmla="*/ 0 w 175"/>
                  <a:gd name="T3" fmla="*/ 111 h 111"/>
                  <a:gd name="T4" fmla="*/ 5 w 175"/>
                  <a:gd name="T5" fmla="*/ 88 h 111"/>
                  <a:gd name="T6" fmla="*/ 19 w 175"/>
                  <a:gd name="T7" fmla="*/ 69 h 111"/>
                  <a:gd name="T8" fmla="*/ 32 w 175"/>
                  <a:gd name="T9" fmla="*/ 46 h 111"/>
                  <a:gd name="T10" fmla="*/ 55 w 175"/>
                  <a:gd name="T11" fmla="*/ 23 h 111"/>
                  <a:gd name="T12" fmla="*/ 83 w 175"/>
                  <a:gd name="T13" fmla="*/ 9 h 111"/>
                  <a:gd name="T14" fmla="*/ 102 w 175"/>
                  <a:gd name="T15" fmla="*/ 0 h 111"/>
                  <a:gd name="T16" fmla="*/ 125 w 175"/>
                  <a:gd name="T17" fmla="*/ 0 h 111"/>
                  <a:gd name="T18" fmla="*/ 148 w 175"/>
                  <a:gd name="T19" fmla="*/ 0 h 111"/>
                  <a:gd name="T20" fmla="*/ 175 w 175"/>
                  <a:gd name="T21" fmla="*/ 5 h 111"/>
                  <a:gd name="T22" fmla="*/ 175 w 175"/>
                  <a:gd name="T23" fmla="*/ 5 h 111"/>
                  <a:gd name="T24" fmla="*/ 166 w 175"/>
                  <a:gd name="T25" fmla="*/ 23 h 111"/>
                  <a:gd name="T26" fmla="*/ 152 w 175"/>
                  <a:gd name="T27" fmla="*/ 42 h 111"/>
                  <a:gd name="T28" fmla="*/ 134 w 175"/>
                  <a:gd name="T29" fmla="*/ 60 h 111"/>
                  <a:gd name="T30" fmla="*/ 111 w 175"/>
                  <a:gd name="T31" fmla="*/ 83 h 111"/>
                  <a:gd name="T32" fmla="*/ 83 w 175"/>
                  <a:gd name="T33" fmla="*/ 101 h 111"/>
                  <a:gd name="T34" fmla="*/ 46 w 175"/>
                  <a:gd name="T35" fmla="*/ 111 h 111"/>
                  <a:gd name="T36" fmla="*/ 23 w 175"/>
                  <a:gd name="T37" fmla="*/ 111 h 111"/>
                  <a:gd name="T38" fmla="*/ 0 w 175"/>
                  <a:gd name="T39" fmla="*/ 111 h 111"/>
                  <a:gd name="T40" fmla="*/ 0 w 175"/>
                  <a:gd name="T41" fmla="*/ 111 h 11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75" h="111">
                    <a:moveTo>
                      <a:pt x="0" y="111"/>
                    </a:moveTo>
                    <a:lnTo>
                      <a:pt x="0" y="111"/>
                    </a:lnTo>
                    <a:lnTo>
                      <a:pt x="5" y="88"/>
                    </a:lnTo>
                    <a:lnTo>
                      <a:pt x="19" y="69"/>
                    </a:lnTo>
                    <a:lnTo>
                      <a:pt x="32" y="46"/>
                    </a:lnTo>
                    <a:lnTo>
                      <a:pt x="55" y="23"/>
                    </a:lnTo>
                    <a:lnTo>
                      <a:pt x="83" y="9"/>
                    </a:lnTo>
                    <a:lnTo>
                      <a:pt x="102" y="0"/>
                    </a:lnTo>
                    <a:lnTo>
                      <a:pt x="125" y="0"/>
                    </a:lnTo>
                    <a:lnTo>
                      <a:pt x="148" y="0"/>
                    </a:lnTo>
                    <a:lnTo>
                      <a:pt x="175" y="5"/>
                    </a:lnTo>
                    <a:lnTo>
                      <a:pt x="175" y="5"/>
                    </a:lnTo>
                    <a:lnTo>
                      <a:pt x="166" y="23"/>
                    </a:lnTo>
                    <a:lnTo>
                      <a:pt x="152" y="42"/>
                    </a:lnTo>
                    <a:lnTo>
                      <a:pt x="134" y="60"/>
                    </a:lnTo>
                    <a:lnTo>
                      <a:pt x="111" y="83"/>
                    </a:lnTo>
                    <a:lnTo>
                      <a:pt x="83" y="101"/>
                    </a:lnTo>
                    <a:lnTo>
                      <a:pt x="46" y="111"/>
                    </a:lnTo>
                    <a:lnTo>
                      <a:pt x="23" y="111"/>
                    </a:lnTo>
                    <a:lnTo>
                      <a:pt x="0" y="111"/>
                    </a:lnTo>
                    <a:lnTo>
                      <a:pt x="0" y="11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2" name="Freeform 54"/>
              <p:cNvSpPr>
                <a:spLocks/>
              </p:cNvSpPr>
              <p:nvPr/>
            </p:nvSpPr>
            <p:spPr bwMode="auto">
              <a:xfrm>
                <a:off x="1732127" y="2172494"/>
                <a:ext cx="170814" cy="365125"/>
              </a:xfrm>
              <a:custGeom>
                <a:avLst/>
                <a:gdLst>
                  <a:gd name="T0" fmla="*/ 27 w 106"/>
                  <a:gd name="T1" fmla="*/ 0 h 230"/>
                  <a:gd name="T2" fmla="*/ 27 w 106"/>
                  <a:gd name="T3" fmla="*/ 0 h 230"/>
                  <a:gd name="T4" fmla="*/ 14 w 106"/>
                  <a:gd name="T5" fmla="*/ 23 h 230"/>
                  <a:gd name="T6" fmla="*/ 9 w 106"/>
                  <a:gd name="T7" fmla="*/ 50 h 230"/>
                  <a:gd name="T8" fmla="*/ 0 w 106"/>
                  <a:gd name="T9" fmla="*/ 87 h 230"/>
                  <a:gd name="T10" fmla="*/ 4 w 106"/>
                  <a:gd name="T11" fmla="*/ 124 h 230"/>
                  <a:gd name="T12" fmla="*/ 9 w 106"/>
                  <a:gd name="T13" fmla="*/ 142 h 230"/>
                  <a:gd name="T14" fmla="*/ 14 w 106"/>
                  <a:gd name="T15" fmla="*/ 165 h 230"/>
                  <a:gd name="T16" fmla="*/ 23 w 106"/>
                  <a:gd name="T17" fmla="*/ 184 h 230"/>
                  <a:gd name="T18" fmla="*/ 41 w 106"/>
                  <a:gd name="T19" fmla="*/ 197 h 230"/>
                  <a:gd name="T20" fmla="*/ 60 w 106"/>
                  <a:gd name="T21" fmla="*/ 216 h 230"/>
                  <a:gd name="T22" fmla="*/ 83 w 106"/>
                  <a:gd name="T23" fmla="*/ 230 h 230"/>
                  <a:gd name="T24" fmla="*/ 83 w 106"/>
                  <a:gd name="T25" fmla="*/ 230 h 230"/>
                  <a:gd name="T26" fmla="*/ 92 w 106"/>
                  <a:gd name="T27" fmla="*/ 216 h 230"/>
                  <a:gd name="T28" fmla="*/ 101 w 106"/>
                  <a:gd name="T29" fmla="*/ 193 h 230"/>
                  <a:gd name="T30" fmla="*/ 106 w 106"/>
                  <a:gd name="T31" fmla="*/ 170 h 230"/>
                  <a:gd name="T32" fmla="*/ 101 w 106"/>
                  <a:gd name="T33" fmla="*/ 133 h 230"/>
                  <a:gd name="T34" fmla="*/ 92 w 106"/>
                  <a:gd name="T35" fmla="*/ 96 h 230"/>
                  <a:gd name="T36" fmla="*/ 69 w 106"/>
                  <a:gd name="T37" fmla="*/ 50 h 230"/>
                  <a:gd name="T38" fmla="*/ 50 w 106"/>
                  <a:gd name="T39" fmla="*/ 23 h 230"/>
                  <a:gd name="T40" fmla="*/ 27 w 106"/>
                  <a:gd name="T41" fmla="*/ 0 h 230"/>
                  <a:gd name="T42" fmla="*/ 27 w 106"/>
                  <a:gd name="T43" fmla="*/ 0 h 2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6" h="230">
                    <a:moveTo>
                      <a:pt x="27" y="0"/>
                    </a:moveTo>
                    <a:lnTo>
                      <a:pt x="27" y="0"/>
                    </a:lnTo>
                    <a:lnTo>
                      <a:pt x="14" y="23"/>
                    </a:lnTo>
                    <a:lnTo>
                      <a:pt x="9" y="50"/>
                    </a:lnTo>
                    <a:lnTo>
                      <a:pt x="0" y="87"/>
                    </a:lnTo>
                    <a:lnTo>
                      <a:pt x="4" y="124"/>
                    </a:lnTo>
                    <a:lnTo>
                      <a:pt x="9" y="142"/>
                    </a:lnTo>
                    <a:lnTo>
                      <a:pt x="14" y="165"/>
                    </a:lnTo>
                    <a:lnTo>
                      <a:pt x="23" y="184"/>
                    </a:lnTo>
                    <a:lnTo>
                      <a:pt x="41" y="197"/>
                    </a:lnTo>
                    <a:lnTo>
                      <a:pt x="60" y="216"/>
                    </a:lnTo>
                    <a:lnTo>
                      <a:pt x="83" y="230"/>
                    </a:lnTo>
                    <a:lnTo>
                      <a:pt x="83" y="230"/>
                    </a:lnTo>
                    <a:lnTo>
                      <a:pt x="92" y="216"/>
                    </a:lnTo>
                    <a:lnTo>
                      <a:pt x="101" y="193"/>
                    </a:lnTo>
                    <a:lnTo>
                      <a:pt x="106" y="170"/>
                    </a:lnTo>
                    <a:lnTo>
                      <a:pt x="101" y="133"/>
                    </a:lnTo>
                    <a:lnTo>
                      <a:pt x="92" y="96"/>
                    </a:lnTo>
                    <a:lnTo>
                      <a:pt x="69" y="50"/>
                    </a:lnTo>
                    <a:lnTo>
                      <a:pt x="50" y="23"/>
                    </a:lnTo>
                    <a:lnTo>
                      <a:pt x="27" y="0"/>
                    </a:lnTo>
                    <a:lnTo>
                      <a:pt x="27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3" name="Freeform 55"/>
              <p:cNvSpPr>
                <a:spLocks/>
              </p:cNvSpPr>
              <p:nvPr/>
            </p:nvSpPr>
            <p:spPr bwMode="auto">
              <a:xfrm>
                <a:off x="1931947" y="2259807"/>
                <a:ext cx="125693" cy="174625"/>
              </a:xfrm>
              <a:custGeom>
                <a:avLst/>
                <a:gdLst>
                  <a:gd name="T0" fmla="*/ 5 w 78"/>
                  <a:gd name="T1" fmla="*/ 110 h 110"/>
                  <a:gd name="T2" fmla="*/ 5 w 78"/>
                  <a:gd name="T3" fmla="*/ 110 h 110"/>
                  <a:gd name="T4" fmla="*/ 5 w 78"/>
                  <a:gd name="T5" fmla="*/ 96 h 110"/>
                  <a:gd name="T6" fmla="*/ 0 w 78"/>
                  <a:gd name="T7" fmla="*/ 87 h 110"/>
                  <a:gd name="T8" fmla="*/ 5 w 78"/>
                  <a:gd name="T9" fmla="*/ 69 h 110"/>
                  <a:gd name="T10" fmla="*/ 9 w 78"/>
                  <a:gd name="T11" fmla="*/ 55 h 110"/>
                  <a:gd name="T12" fmla="*/ 23 w 78"/>
                  <a:gd name="T13" fmla="*/ 37 h 110"/>
                  <a:gd name="T14" fmla="*/ 46 w 78"/>
                  <a:gd name="T15" fmla="*/ 18 h 110"/>
                  <a:gd name="T16" fmla="*/ 78 w 78"/>
                  <a:gd name="T17" fmla="*/ 0 h 110"/>
                  <a:gd name="T18" fmla="*/ 78 w 78"/>
                  <a:gd name="T19" fmla="*/ 0 h 110"/>
                  <a:gd name="T20" fmla="*/ 78 w 78"/>
                  <a:gd name="T21" fmla="*/ 14 h 110"/>
                  <a:gd name="T22" fmla="*/ 69 w 78"/>
                  <a:gd name="T23" fmla="*/ 46 h 110"/>
                  <a:gd name="T24" fmla="*/ 65 w 78"/>
                  <a:gd name="T25" fmla="*/ 64 h 110"/>
                  <a:gd name="T26" fmla="*/ 51 w 78"/>
                  <a:gd name="T27" fmla="*/ 83 h 110"/>
                  <a:gd name="T28" fmla="*/ 32 w 78"/>
                  <a:gd name="T29" fmla="*/ 96 h 110"/>
                  <a:gd name="T30" fmla="*/ 5 w 78"/>
                  <a:gd name="T31" fmla="*/ 110 h 110"/>
                  <a:gd name="T32" fmla="*/ 5 w 78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8" h="110">
                    <a:moveTo>
                      <a:pt x="5" y="110"/>
                    </a:moveTo>
                    <a:lnTo>
                      <a:pt x="5" y="110"/>
                    </a:lnTo>
                    <a:lnTo>
                      <a:pt x="5" y="96"/>
                    </a:lnTo>
                    <a:lnTo>
                      <a:pt x="0" y="87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23" y="37"/>
                    </a:lnTo>
                    <a:lnTo>
                      <a:pt x="46" y="18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78" y="14"/>
                    </a:lnTo>
                    <a:lnTo>
                      <a:pt x="69" y="46"/>
                    </a:lnTo>
                    <a:lnTo>
                      <a:pt x="65" y="64"/>
                    </a:lnTo>
                    <a:lnTo>
                      <a:pt x="51" y="83"/>
                    </a:lnTo>
                    <a:lnTo>
                      <a:pt x="32" y="96"/>
                    </a:lnTo>
                    <a:lnTo>
                      <a:pt x="5" y="110"/>
                    </a:lnTo>
                    <a:lnTo>
                      <a:pt x="5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4" name="Freeform 56"/>
              <p:cNvSpPr>
                <a:spLocks/>
              </p:cNvSpPr>
              <p:nvPr/>
            </p:nvSpPr>
            <p:spPr bwMode="auto">
              <a:xfrm>
                <a:off x="1835260" y="2501107"/>
                <a:ext cx="312621" cy="146050"/>
              </a:xfrm>
              <a:custGeom>
                <a:avLst/>
                <a:gdLst>
                  <a:gd name="T0" fmla="*/ 0 w 194"/>
                  <a:gd name="T1" fmla="*/ 83 h 92"/>
                  <a:gd name="T2" fmla="*/ 0 w 194"/>
                  <a:gd name="T3" fmla="*/ 83 h 92"/>
                  <a:gd name="T4" fmla="*/ 14 w 194"/>
                  <a:gd name="T5" fmla="*/ 64 h 92"/>
                  <a:gd name="T6" fmla="*/ 28 w 194"/>
                  <a:gd name="T7" fmla="*/ 46 h 92"/>
                  <a:gd name="T8" fmla="*/ 46 w 194"/>
                  <a:gd name="T9" fmla="*/ 27 h 92"/>
                  <a:gd name="T10" fmla="*/ 74 w 194"/>
                  <a:gd name="T11" fmla="*/ 9 h 92"/>
                  <a:gd name="T12" fmla="*/ 106 w 194"/>
                  <a:gd name="T13" fmla="*/ 0 h 92"/>
                  <a:gd name="T14" fmla="*/ 129 w 194"/>
                  <a:gd name="T15" fmla="*/ 0 h 92"/>
                  <a:gd name="T16" fmla="*/ 148 w 194"/>
                  <a:gd name="T17" fmla="*/ 0 h 92"/>
                  <a:gd name="T18" fmla="*/ 171 w 194"/>
                  <a:gd name="T19" fmla="*/ 4 h 92"/>
                  <a:gd name="T20" fmla="*/ 194 w 194"/>
                  <a:gd name="T21" fmla="*/ 13 h 92"/>
                  <a:gd name="T22" fmla="*/ 194 w 194"/>
                  <a:gd name="T23" fmla="*/ 13 h 92"/>
                  <a:gd name="T24" fmla="*/ 184 w 194"/>
                  <a:gd name="T25" fmla="*/ 32 h 92"/>
                  <a:gd name="T26" fmla="*/ 166 w 194"/>
                  <a:gd name="T27" fmla="*/ 46 h 92"/>
                  <a:gd name="T28" fmla="*/ 143 w 194"/>
                  <a:gd name="T29" fmla="*/ 64 h 92"/>
                  <a:gd name="T30" fmla="*/ 115 w 194"/>
                  <a:gd name="T31" fmla="*/ 78 h 92"/>
                  <a:gd name="T32" fmla="*/ 83 w 194"/>
                  <a:gd name="T33" fmla="*/ 87 h 92"/>
                  <a:gd name="T34" fmla="*/ 46 w 194"/>
                  <a:gd name="T35" fmla="*/ 92 h 92"/>
                  <a:gd name="T36" fmla="*/ 23 w 194"/>
                  <a:gd name="T37" fmla="*/ 87 h 92"/>
                  <a:gd name="T38" fmla="*/ 0 w 194"/>
                  <a:gd name="T39" fmla="*/ 83 h 92"/>
                  <a:gd name="T40" fmla="*/ 0 w 194"/>
                  <a:gd name="T41" fmla="*/ 83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4" h="92">
                    <a:moveTo>
                      <a:pt x="0" y="83"/>
                    </a:moveTo>
                    <a:lnTo>
                      <a:pt x="0" y="83"/>
                    </a:lnTo>
                    <a:lnTo>
                      <a:pt x="14" y="64"/>
                    </a:lnTo>
                    <a:lnTo>
                      <a:pt x="28" y="46"/>
                    </a:lnTo>
                    <a:lnTo>
                      <a:pt x="46" y="27"/>
                    </a:lnTo>
                    <a:lnTo>
                      <a:pt x="74" y="9"/>
                    </a:lnTo>
                    <a:lnTo>
                      <a:pt x="106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71" y="4"/>
                    </a:lnTo>
                    <a:lnTo>
                      <a:pt x="194" y="13"/>
                    </a:lnTo>
                    <a:lnTo>
                      <a:pt x="194" y="13"/>
                    </a:lnTo>
                    <a:lnTo>
                      <a:pt x="184" y="32"/>
                    </a:lnTo>
                    <a:lnTo>
                      <a:pt x="166" y="46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83"/>
                    </a:lnTo>
                    <a:lnTo>
                      <a:pt x="0" y="8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5" name="Freeform 57"/>
              <p:cNvSpPr>
                <a:spLocks/>
              </p:cNvSpPr>
              <p:nvPr/>
            </p:nvSpPr>
            <p:spPr bwMode="auto">
              <a:xfrm>
                <a:off x="826493" y="3340894"/>
                <a:ext cx="327124" cy="204788"/>
              </a:xfrm>
              <a:custGeom>
                <a:avLst/>
                <a:gdLst>
                  <a:gd name="T0" fmla="*/ 0 w 203"/>
                  <a:gd name="T1" fmla="*/ 129 h 129"/>
                  <a:gd name="T2" fmla="*/ 0 w 203"/>
                  <a:gd name="T3" fmla="*/ 129 h 129"/>
                  <a:gd name="T4" fmla="*/ 28 w 203"/>
                  <a:gd name="T5" fmla="*/ 129 h 129"/>
                  <a:gd name="T6" fmla="*/ 56 w 203"/>
                  <a:gd name="T7" fmla="*/ 129 h 129"/>
                  <a:gd name="T8" fmla="*/ 92 w 203"/>
                  <a:gd name="T9" fmla="*/ 124 h 129"/>
                  <a:gd name="T10" fmla="*/ 125 w 203"/>
                  <a:gd name="T11" fmla="*/ 111 h 129"/>
                  <a:gd name="T12" fmla="*/ 143 w 203"/>
                  <a:gd name="T13" fmla="*/ 101 h 129"/>
                  <a:gd name="T14" fmla="*/ 157 w 203"/>
                  <a:gd name="T15" fmla="*/ 88 h 129"/>
                  <a:gd name="T16" fmla="*/ 175 w 203"/>
                  <a:gd name="T17" fmla="*/ 74 h 129"/>
                  <a:gd name="T18" fmla="*/ 184 w 203"/>
                  <a:gd name="T19" fmla="*/ 55 h 129"/>
                  <a:gd name="T20" fmla="*/ 194 w 203"/>
                  <a:gd name="T21" fmla="*/ 32 h 129"/>
                  <a:gd name="T22" fmla="*/ 203 w 203"/>
                  <a:gd name="T23" fmla="*/ 5 h 129"/>
                  <a:gd name="T24" fmla="*/ 203 w 203"/>
                  <a:gd name="T25" fmla="*/ 5 h 129"/>
                  <a:gd name="T26" fmla="*/ 184 w 203"/>
                  <a:gd name="T27" fmla="*/ 0 h 129"/>
                  <a:gd name="T28" fmla="*/ 161 w 203"/>
                  <a:gd name="T29" fmla="*/ 0 h 129"/>
                  <a:gd name="T30" fmla="*/ 134 w 203"/>
                  <a:gd name="T31" fmla="*/ 5 h 129"/>
                  <a:gd name="T32" fmla="*/ 106 w 203"/>
                  <a:gd name="T33" fmla="*/ 14 h 129"/>
                  <a:gd name="T34" fmla="*/ 69 w 203"/>
                  <a:gd name="T35" fmla="*/ 37 h 129"/>
                  <a:gd name="T36" fmla="*/ 37 w 203"/>
                  <a:gd name="T37" fmla="*/ 74 h 129"/>
                  <a:gd name="T38" fmla="*/ 19 w 203"/>
                  <a:gd name="T39" fmla="*/ 101 h 129"/>
                  <a:gd name="T40" fmla="*/ 0 w 203"/>
                  <a:gd name="T41" fmla="*/ 129 h 129"/>
                  <a:gd name="T42" fmla="*/ 0 w 203"/>
                  <a:gd name="T4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03" h="129">
                    <a:moveTo>
                      <a:pt x="0" y="129"/>
                    </a:moveTo>
                    <a:lnTo>
                      <a:pt x="0" y="129"/>
                    </a:lnTo>
                    <a:lnTo>
                      <a:pt x="28" y="129"/>
                    </a:lnTo>
                    <a:lnTo>
                      <a:pt x="56" y="129"/>
                    </a:lnTo>
                    <a:lnTo>
                      <a:pt x="92" y="124"/>
                    </a:lnTo>
                    <a:lnTo>
                      <a:pt x="125" y="111"/>
                    </a:lnTo>
                    <a:lnTo>
                      <a:pt x="143" y="101"/>
                    </a:lnTo>
                    <a:lnTo>
                      <a:pt x="157" y="88"/>
                    </a:lnTo>
                    <a:lnTo>
                      <a:pt x="175" y="74"/>
                    </a:lnTo>
                    <a:lnTo>
                      <a:pt x="184" y="55"/>
                    </a:lnTo>
                    <a:lnTo>
                      <a:pt x="194" y="32"/>
                    </a:lnTo>
                    <a:lnTo>
                      <a:pt x="203" y="5"/>
                    </a:lnTo>
                    <a:lnTo>
                      <a:pt x="203" y="5"/>
                    </a:lnTo>
                    <a:lnTo>
                      <a:pt x="184" y="0"/>
                    </a:lnTo>
                    <a:lnTo>
                      <a:pt x="161" y="0"/>
                    </a:lnTo>
                    <a:lnTo>
                      <a:pt x="134" y="5"/>
                    </a:lnTo>
                    <a:lnTo>
                      <a:pt x="106" y="14"/>
                    </a:lnTo>
                    <a:lnTo>
                      <a:pt x="69" y="37"/>
                    </a:lnTo>
                    <a:lnTo>
                      <a:pt x="37" y="74"/>
                    </a:lnTo>
                    <a:lnTo>
                      <a:pt x="19" y="101"/>
                    </a:lnTo>
                    <a:lnTo>
                      <a:pt x="0" y="129"/>
                    </a:lnTo>
                    <a:lnTo>
                      <a:pt x="0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6" name="Freeform 58"/>
              <p:cNvSpPr>
                <a:spLocks/>
              </p:cNvSpPr>
              <p:nvPr/>
            </p:nvSpPr>
            <p:spPr bwMode="auto">
              <a:xfrm>
                <a:off x="826493" y="3245644"/>
                <a:ext cx="201431" cy="88900"/>
              </a:xfrm>
              <a:custGeom>
                <a:avLst/>
                <a:gdLst>
                  <a:gd name="T0" fmla="*/ 125 w 125"/>
                  <a:gd name="T1" fmla="*/ 42 h 56"/>
                  <a:gd name="T2" fmla="*/ 125 w 125"/>
                  <a:gd name="T3" fmla="*/ 42 h 56"/>
                  <a:gd name="T4" fmla="*/ 115 w 125"/>
                  <a:gd name="T5" fmla="*/ 46 h 56"/>
                  <a:gd name="T6" fmla="*/ 102 w 125"/>
                  <a:gd name="T7" fmla="*/ 51 h 56"/>
                  <a:gd name="T8" fmla="*/ 88 w 125"/>
                  <a:gd name="T9" fmla="*/ 56 h 56"/>
                  <a:gd name="T10" fmla="*/ 69 w 125"/>
                  <a:gd name="T11" fmla="*/ 51 h 56"/>
                  <a:gd name="T12" fmla="*/ 46 w 125"/>
                  <a:gd name="T13" fmla="*/ 46 h 56"/>
                  <a:gd name="T14" fmla="*/ 23 w 125"/>
                  <a:gd name="T15" fmla="*/ 32 h 56"/>
                  <a:gd name="T16" fmla="*/ 0 w 125"/>
                  <a:gd name="T17" fmla="*/ 9 h 56"/>
                  <a:gd name="T18" fmla="*/ 0 w 125"/>
                  <a:gd name="T19" fmla="*/ 9 h 56"/>
                  <a:gd name="T20" fmla="*/ 9 w 125"/>
                  <a:gd name="T21" fmla="*/ 5 h 56"/>
                  <a:gd name="T22" fmla="*/ 42 w 125"/>
                  <a:gd name="T23" fmla="*/ 0 h 56"/>
                  <a:gd name="T24" fmla="*/ 60 w 125"/>
                  <a:gd name="T25" fmla="*/ 0 h 56"/>
                  <a:gd name="T26" fmla="*/ 83 w 125"/>
                  <a:gd name="T27" fmla="*/ 9 h 56"/>
                  <a:gd name="T28" fmla="*/ 102 w 125"/>
                  <a:gd name="T29" fmla="*/ 19 h 56"/>
                  <a:gd name="T30" fmla="*/ 125 w 125"/>
                  <a:gd name="T31" fmla="*/ 42 h 56"/>
                  <a:gd name="T32" fmla="*/ 125 w 125"/>
                  <a:gd name="T33" fmla="*/ 42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5" h="56">
                    <a:moveTo>
                      <a:pt x="125" y="42"/>
                    </a:moveTo>
                    <a:lnTo>
                      <a:pt x="125" y="42"/>
                    </a:lnTo>
                    <a:lnTo>
                      <a:pt x="115" y="46"/>
                    </a:lnTo>
                    <a:lnTo>
                      <a:pt x="102" y="51"/>
                    </a:lnTo>
                    <a:lnTo>
                      <a:pt x="88" y="56"/>
                    </a:lnTo>
                    <a:lnTo>
                      <a:pt x="69" y="51"/>
                    </a:lnTo>
                    <a:lnTo>
                      <a:pt x="46" y="46"/>
                    </a:lnTo>
                    <a:lnTo>
                      <a:pt x="23" y="32"/>
                    </a:lnTo>
                    <a:lnTo>
                      <a:pt x="0" y="9"/>
                    </a:lnTo>
                    <a:lnTo>
                      <a:pt x="0" y="9"/>
                    </a:lnTo>
                    <a:lnTo>
                      <a:pt x="9" y="5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3" y="9"/>
                    </a:lnTo>
                    <a:lnTo>
                      <a:pt x="102" y="19"/>
                    </a:lnTo>
                    <a:lnTo>
                      <a:pt x="125" y="42"/>
                    </a:lnTo>
                    <a:lnTo>
                      <a:pt x="125" y="4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7" name="Freeform 59"/>
              <p:cNvSpPr>
                <a:spLocks/>
              </p:cNvSpPr>
              <p:nvPr/>
            </p:nvSpPr>
            <p:spPr bwMode="auto">
              <a:xfrm>
                <a:off x="1048873" y="3085307"/>
                <a:ext cx="193374" cy="255588"/>
              </a:xfrm>
              <a:custGeom>
                <a:avLst/>
                <a:gdLst>
                  <a:gd name="T0" fmla="*/ 120 w 120"/>
                  <a:gd name="T1" fmla="*/ 161 h 161"/>
                  <a:gd name="T2" fmla="*/ 120 w 120"/>
                  <a:gd name="T3" fmla="*/ 161 h 161"/>
                  <a:gd name="T4" fmla="*/ 102 w 120"/>
                  <a:gd name="T5" fmla="*/ 157 h 161"/>
                  <a:gd name="T6" fmla="*/ 79 w 120"/>
                  <a:gd name="T7" fmla="*/ 152 h 161"/>
                  <a:gd name="T8" fmla="*/ 56 w 120"/>
                  <a:gd name="T9" fmla="*/ 138 h 161"/>
                  <a:gd name="T10" fmla="*/ 33 w 120"/>
                  <a:gd name="T11" fmla="*/ 115 h 161"/>
                  <a:gd name="T12" fmla="*/ 14 w 120"/>
                  <a:gd name="T13" fmla="*/ 87 h 161"/>
                  <a:gd name="T14" fmla="*/ 5 w 120"/>
                  <a:gd name="T15" fmla="*/ 69 h 161"/>
                  <a:gd name="T16" fmla="*/ 0 w 120"/>
                  <a:gd name="T17" fmla="*/ 51 h 161"/>
                  <a:gd name="T18" fmla="*/ 0 w 120"/>
                  <a:gd name="T19" fmla="*/ 28 h 161"/>
                  <a:gd name="T20" fmla="*/ 0 w 120"/>
                  <a:gd name="T21" fmla="*/ 0 h 161"/>
                  <a:gd name="T22" fmla="*/ 0 w 120"/>
                  <a:gd name="T23" fmla="*/ 0 h 161"/>
                  <a:gd name="T24" fmla="*/ 19 w 120"/>
                  <a:gd name="T25" fmla="*/ 9 h 161"/>
                  <a:gd name="T26" fmla="*/ 37 w 120"/>
                  <a:gd name="T27" fmla="*/ 18 h 161"/>
                  <a:gd name="T28" fmla="*/ 60 w 120"/>
                  <a:gd name="T29" fmla="*/ 32 h 161"/>
                  <a:gd name="T30" fmla="*/ 83 w 120"/>
                  <a:gd name="T31" fmla="*/ 55 h 161"/>
                  <a:gd name="T32" fmla="*/ 102 w 120"/>
                  <a:gd name="T33" fmla="*/ 83 h 161"/>
                  <a:gd name="T34" fmla="*/ 115 w 120"/>
                  <a:gd name="T35" fmla="*/ 120 h 161"/>
                  <a:gd name="T36" fmla="*/ 120 w 120"/>
                  <a:gd name="T37" fmla="*/ 138 h 161"/>
                  <a:gd name="T38" fmla="*/ 120 w 120"/>
                  <a:gd name="T39" fmla="*/ 161 h 161"/>
                  <a:gd name="T40" fmla="*/ 120 w 120"/>
                  <a:gd name="T41" fmla="*/ 161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20" h="161">
                    <a:moveTo>
                      <a:pt x="120" y="161"/>
                    </a:moveTo>
                    <a:lnTo>
                      <a:pt x="120" y="161"/>
                    </a:lnTo>
                    <a:lnTo>
                      <a:pt x="102" y="157"/>
                    </a:lnTo>
                    <a:lnTo>
                      <a:pt x="79" y="152"/>
                    </a:lnTo>
                    <a:lnTo>
                      <a:pt x="56" y="138"/>
                    </a:lnTo>
                    <a:lnTo>
                      <a:pt x="33" y="115"/>
                    </a:lnTo>
                    <a:lnTo>
                      <a:pt x="14" y="87"/>
                    </a:lnTo>
                    <a:lnTo>
                      <a:pt x="5" y="69"/>
                    </a:lnTo>
                    <a:lnTo>
                      <a:pt x="0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9"/>
                    </a:lnTo>
                    <a:lnTo>
                      <a:pt x="37" y="18"/>
                    </a:lnTo>
                    <a:lnTo>
                      <a:pt x="60" y="32"/>
                    </a:lnTo>
                    <a:lnTo>
                      <a:pt x="83" y="55"/>
                    </a:lnTo>
                    <a:lnTo>
                      <a:pt x="102" y="83"/>
                    </a:lnTo>
                    <a:lnTo>
                      <a:pt x="115" y="120"/>
                    </a:lnTo>
                    <a:lnTo>
                      <a:pt x="120" y="138"/>
                    </a:lnTo>
                    <a:lnTo>
                      <a:pt x="120" y="161"/>
                    </a:lnTo>
                    <a:lnTo>
                      <a:pt x="120" y="16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8" name="Freeform 60"/>
              <p:cNvSpPr>
                <a:spLocks/>
              </p:cNvSpPr>
              <p:nvPr/>
            </p:nvSpPr>
            <p:spPr bwMode="auto">
              <a:xfrm>
                <a:off x="1085936" y="2580482"/>
                <a:ext cx="290061" cy="131763"/>
              </a:xfrm>
              <a:custGeom>
                <a:avLst/>
                <a:gdLst>
                  <a:gd name="T0" fmla="*/ 0 w 180"/>
                  <a:gd name="T1" fmla="*/ 74 h 83"/>
                  <a:gd name="T2" fmla="*/ 0 w 180"/>
                  <a:gd name="T3" fmla="*/ 74 h 83"/>
                  <a:gd name="T4" fmla="*/ 23 w 180"/>
                  <a:gd name="T5" fmla="*/ 79 h 83"/>
                  <a:gd name="T6" fmla="*/ 46 w 180"/>
                  <a:gd name="T7" fmla="*/ 83 h 83"/>
                  <a:gd name="T8" fmla="*/ 74 w 180"/>
                  <a:gd name="T9" fmla="*/ 83 h 83"/>
                  <a:gd name="T10" fmla="*/ 102 w 180"/>
                  <a:gd name="T11" fmla="*/ 83 h 83"/>
                  <a:gd name="T12" fmla="*/ 134 w 180"/>
                  <a:gd name="T13" fmla="*/ 69 h 83"/>
                  <a:gd name="T14" fmla="*/ 148 w 180"/>
                  <a:gd name="T15" fmla="*/ 60 h 83"/>
                  <a:gd name="T16" fmla="*/ 161 w 180"/>
                  <a:gd name="T17" fmla="*/ 46 h 83"/>
                  <a:gd name="T18" fmla="*/ 171 w 180"/>
                  <a:gd name="T19" fmla="*/ 33 h 83"/>
                  <a:gd name="T20" fmla="*/ 180 w 180"/>
                  <a:gd name="T21" fmla="*/ 14 h 83"/>
                  <a:gd name="T22" fmla="*/ 180 w 180"/>
                  <a:gd name="T23" fmla="*/ 14 h 83"/>
                  <a:gd name="T24" fmla="*/ 166 w 180"/>
                  <a:gd name="T25" fmla="*/ 5 h 83"/>
                  <a:gd name="T26" fmla="*/ 152 w 180"/>
                  <a:gd name="T27" fmla="*/ 0 h 83"/>
                  <a:gd name="T28" fmla="*/ 129 w 180"/>
                  <a:gd name="T29" fmla="*/ 0 h 83"/>
                  <a:gd name="T30" fmla="*/ 106 w 180"/>
                  <a:gd name="T31" fmla="*/ 5 h 83"/>
                  <a:gd name="T32" fmla="*/ 74 w 180"/>
                  <a:gd name="T33" fmla="*/ 14 h 83"/>
                  <a:gd name="T34" fmla="*/ 37 w 180"/>
                  <a:gd name="T35" fmla="*/ 37 h 83"/>
                  <a:gd name="T36" fmla="*/ 0 w 180"/>
                  <a:gd name="T37" fmla="*/ 74 h 83"/>
                  <a:gd name="T38" fmla="*/ 0 w 180"/>
                  <a:gd name="T39" fmla="*/ 7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80" h="83">
                    <a:moveTo>
                      <a:pt x="0" y="74"/>
                    </a:moveTo>
                    <a:lnTo>
                      <a:pt x="0" y="74"/>
                    </a:lnTo>
                    <a:lnTo>
                      <a:pt x="23" y="79"/>
                    </a:lnTo>
                    <a:lnTo>
                      <a:pt x="46" y="83"/>
                    </a:lnTo>
                    <a:lnTo>
                      <a:pt x="74" y="83"/>
                    </a:lnTo>
                    <a:lnTo>
                      <a:pt x="102" y="83"/>
                    </a:lnTo>
                    <a:lnTo>
                      <a:pt x="134" y="69"/>
                    </a:lnTo>
                    <a:lnTo>
                      <a:pt x="148" y="60"/>
                    </a:lnTo>
                    <a:lnTo>
                      <a:pt x="161" y="46"/>
                    </a:lnTo>
                    <a:lnTo>
                      <a:pt x="171" y="33"/>
                    </a:lnTo>
                    <a:lnTo>
                      <a:pt x="180" y="14"/>
                    </a:lnTo>
                    <a:lnTo>
                      <a:pt x="180" y="14"/>
                    </a:lnTo>
                    <a:lnTo>
                      <a:pt x="166" y="5"/>
                    </a:lnTo>
                    <a:lnTo>
                      <a:pt x="152" y="0"/>
                    </a:lnTo>
                    <a:lnTo>
                      <a:pt x="129" y="0"/>
                    </a:lnTo>
                    <a:lnTo>
                      <a:pt x="106" y="5"/>
                    </a:lnTo>
                    <a:lnTo>
                      <a:pt x="74" y="14"/>
                    </a:lnTo>
                    <a:lnTo>
                      <a:pt x="37" y="37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49" name="Freeform 61"/>
              <p:cNvSpPr>
                <a:spLocks/>
              </p:cNvSpPr>
              <p:nvPr/>
            </p:nvSpPr>
            <p:spPr bwMode="auto">
              <a:xfrm>
                <a:off x="1145560" y="2470944"/>
                <a:ext cx="141807" cy="80963"/>
              </a:xfrm>
              <a:custGeom>
                <a:avLst/>
                <a:gdLst>
                  <a:gd name="T0" fmla="*/ 88 w 88"/>
                  <a:gd name="T1" fmla="*/ 51 h 51"/>
                  <a:gd name="T2" fmla="*/ 88 w 88"/>
                  <a:gd name="T3" fmla="*/ 51 h 51"/>
                  <a:gd name="T4" fmla="*/ 78 w 88"/>
                  <a:gd name="T5" fmla="*/ 51 h 51"/>
                  <a:gd name="T6" fmla="*/ 60 w 88"/>
                  <a:gd name="T7" fmla="*/ 51 h 51"/>
                  <a:gd name="T8" fmla="*/ 42 w 88"/>
                  <a:gd name="T9" fmla="*/ 46 h 51"/>
                  <a:gd name="T10" fmla="*/ 28 w 88"/>
                  <a:gd name="T11" fmla="*/ 37 h 51"/>
                  <a:gd name="T12" fmla="*/ 14 w 88"/>
                  <a:gd name="T13" fmla="*/ 23 h 51"/>
                  <a:gd name="T14" fmla="*/ 0 w 88"/>
                  <a:gd name="T15" fmla="*/ 0 h 51"/>
                  <a:gd name="T16" fmla="*/ 0 w 88"/>
                  <a:gd name="T17" fmla="*/ 0 h 51"/>
                  <a:gd name="T18" fmla="*/ 9 w 88"/>
                  <a:gd name="T19" fmla="*/ 0 h 51"/>
                  <a:gd name="T20" fmla="*/ 32 w 88"/>
                  <a:gd name="T21" fmla="*/ 0 h 51"/>
                  <a:gd name="T22" fmla="*/ 46 w 88"/>
                  <a:gd name="T23" fmla="*/ 5 h 51"/>
                  <a:gd name="T24" fmla="*/ 65 w 88"/>
                  <a:gd name="T25" fmla="*/ 14 h 51"/>
                  <a:gd name="T26" fmla="*/ 78 w 88"/>
                  <a:gd name="T27" fmla="*/ 28 h 51"/>
                  <a:gd name="T28" fmla="*/ 88 w 88"/>
                  <a:gd name="T29" fmla="*/ 51 h 51"/>
                  <a:gd name="T30" fmla="*/ 88 w 88"/>
                  <a:gd name="T31" fmla="*/ 51 h 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8" h="51">
                    <a:moveTo>
                      <a:pt x="88" y="51"/>
                    </a:moveTo>
                    <a:lnTo>
                      <a:pt x="88" y="51"/>
                    </a:lnTo>
                    <a:lnTo>
                      <a:pt x="78" y="51"/>
                    </a:lnTo>
                    <a:lnTo>
                      <a:pt x="60" y="51"/>
                    </a:lnTo>
                    <a:lnTo>
                      <a:pt x="42" y="46"/>
                    </a:lnTo>
                    <a:lnTo>
                      <a:pt x="28" y="37"/>
                    </a:lnTo>
                    <a:lnTo>
                      <a:pt x="14" y="2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0"/>
                    </a:lnTo>
                    <a:lnTo>
                      <a:pt x="32" y="0"/>
                    </a:lnTo>
                    <a:lnTo>
                      <a:pt x="46" y="5"/>
                    </a:lnTo>
                    <a:lnTo>
                      <a:pt x="65" y="14"/>
                    </a:lnTo>
                    <a:lnTo>
                      <a:pt x="78" y="28"/>
                    </a:lnTo>
                    <a:lnTo>
                      <a:pt x="88" y="51"/>
                    </a:lnTo>
                    <a:lnTo>
                      <a:pt x="88" y="51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0" name="Freeform 62"/>
              <p:cNvSpPr>
                <a:spLocks/>
              </p:cNvSpPr>
              <p:nvPr/>
            </p:nvSpPr>
            <p:spPr bwMode="auto">
              <a:xfrm>
                <a:off x="1330876" y="2375694"/>
                <a:ext cx="127304" cy="234950"/>
              </a:xfrm>
              <a:custGeom>
                <a:avLst/>
                <a:gdLst>
                  <a:gd name="T0" fmla="*/ 74 w 79"/>
                  <a:gd name="T1" fmla="*/ 148 h 148"/>
                  <a:gd name="T2" fmla="*/ 74 w 79"/>
                  <a:gd name="T3" fmla="*/ 148 h 148"/>
                  <a:gd name="T4" fmla="*/ 60 w 79"/>
                  <a:gd name="T5" fmla="*/ 143 h 148"/>
                  <a:gd name="T6" fmla="*/ 46 w 79"/>
                  <a:gd name="T7" fmla="*/ 134 h 148"/>
                  <a:gd name="T8" fmla="*/ 28 w 79"/>
                  <a:gd name="T9" fmla="*/ 120 h 148"/>
                  <a:gd name="T10" fmla="*/ 14 w 79"/>
                  <a:gd name="T11" fmla="*/ 97 h 148"/>
                  <a:gd name="T12" fmla="*/ 5 w 79"/>
                  <a:gd name="T13" fmla="*/ 74 h 148"/>
                  <a:gd name="T14" fmla="*/ 0 w 79"/>
                  <a:gd name="T15" fmla="*/ 42 h 148"/>
                  <a:gd name="T16" fmla="*/ 9 w 79"/>
                  <a:gd name="T17" fmla="*/ 0 h 148"/>
                  <a:gd name="T18" fmla="*/ 9 w 79"/>
                  <a:gd name="T19" fmla="*/ 0 h 148"/>
                  <a:gd name="T20" fmla="*/ 23 w 79"/>
                  <a:gd name="T21" fmla="*/ 10 h 148"/>
                  <a:gd name="T22" fmla="*/ 37 w 79"/>
                  <a:gd name="T23" fmla="*/ 23 h 148"/>
                  <a:gd name="T24" fmla="*/ 51 w 79"/>
                  <a:gd name="T25" fmla="*/ 37 h 148"/>
                  <a:gd name="T26" fmla="*/ 65 w 79"/>
                  <a:gd name="T27" fmla="*/ 60 h 148"/>
                  <a:gd name="T28" fmla="*/ 74 w 79"/>
                  <a:gd name="T29" fmla="*/ 83 h 148"/>
                  <a:gd name="T30" fmla="*/ 79 w 79"/>
                  <a:gd name="T31" fmla="*/ 116 h 148"/>
                  <a:gd name="T32" fmla="*/ 74 w 79"/>
                  <a:gd name="T33" fmla="*/ 148 h 148"/>
                  <a:gd name="T34" fmla="*/ 74 w 79"/>
                  <a:gd name="T35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79" h="148">
                    <a:moveTo>
                      <a:pt x="74" y="148"/>
                    </a:moveTo>
                    <a:lnTo>
                      <a:pt x="74" y="148"/>
                    </a:lnTo>
                    <a:lnTo>
                      <a:pt x="60" y="143"/>
                    </a:lnTo>
                    <a:lnTo>
                      <a:pt x="46" y="134"/>
                    </a:lnTo>
                    <a:lnTo>
                      <a:pt x="28" y="120"/>
                    </a:lnTo>
                    <a:lnTo>
                      <a:pt x="14" y="97"/>
                    </a:lnTo>
                    <a:lnTo>
                      <a:pt x="5" y="74"/>
                    </a:lnTo>
                    <a:lnTo>
                      <a:pt x="0" y="42"/>
                    </a:lnTo>
                    <a:lnTo>
                      <a:pt x="9" y="0"/>
                    </a:lnTo>
                    <a:lnTo>
                      <a:pt x="9" y="0"/>
                    </a:lnTo>
                    <a:lnTo>
                      <a:pt x="23" y="10"/>
                    </a:lnTo>
                    <a:lnTo>
                      <a:pt x="37" y="23"/>
                    </a:lnTo>
                    <a:lnTo>
                      <a:pt x="51" y="37"/>
                    </a:lnTo>
                    <a:lnTo>
                      <a:pt x="65" y="60"/>
                    </a:lnTo>
                    <a:lnTo>
                      <a:pt x="74" y="83"/>
                    </a:lnTo>
                    <a:lnTo>
                      <a:pt x="79" y="116"/>
                    </a:lnTo>
                    <a:lnTo>
                      <a:pt x="74" y="148"/>
                    </a:lnTo>
                    <a:lnTo>
                      <a:pt x="74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1" name="Freeform 63"/>
              <p:cNvSpPr>
                <a:spLocks/>
              </p:cNvSpPr>
              <p:nvPr/>
            </p:nvSpPr>
            <p:spPr bwMode="auto">
              <a:xfrm>
                <a:off x="3972041" y="3371057"/>
                <a:ext cx="214323" cy="269875"/>
              </a:xfrm>
              <a:custGeom>
                <a:avLst/>
                <a:gdLst>
                  <a:gd name="T0" fmla="*/ 133 w 133"/>
                  <a:gd name="T1" fmla="*/ 0 h 170"/>
                  <a:gd name="T2" fmla="*/ 133 w 133"/>
                  <a:gd name="T3" fmla="*/ 0 h 170"/>
                  <a:gd name="T4" fmla="*/ 110 w 133"/>
                  <a:gd name="T5" fmla="*/ 4 h 170"/>
                  <a:gd name="T6" fmla="*/ 83 w 133"/>
                  <a:gd name="T7" fmla="*/ 18 h 170"/>
                  <a:gd name="T8" fmla="*/ 55 w 133"/>
                  <a:gd name="T9" fmla="*/ 32 h 170"/>
                  <a:gd name="T10" fmla="*/ 32 w 133"/>
                  <a:gd name="T11" fmla="*/ 55 h 170"/>
                  <a:gd name="T12" fmla="*/ 18 w 133"/>
                  <a:gd name="T13" fmla="*/ 69 h 170"/>
                  <a:gd name="T14" fmla="*/ 9 w 133"/>
                  <a:gd name="T15" fmla="*/ 87 h 170"/>
                  <a:gd name="T16" fmla="*/ 4 w 133"/>
                  <a:gd name="T17" fmla="*/ 105 h 170"/>
                  <a:gd name="T18" fmla="*/ 0 w 133"/>
                  <a:gd name="T19" fmla="*/ 124 h 170"/>
                  <a:gd name="T20" fmla="*/ 0 w 133"/>
                  <a:gd name="T21" fmla="*/ 147 h 170"/>
                  <a:gd name="T22" fmla="*/ 0 w 133"/>
                  <a:gd name="T23" fmla="*/ 170 h 170"/>
                  <a:gd name="T24" fmla="*/ 0 w 133"/>
                  <a:gd name="T25" fmla="*/ 170 h 170"/>
                  <a:gd name="T26" fmla="*/ 18 w 133"/>
                  <a:gd name="T27" fmla="*/ 170 h 170"/>
                  <a:gd name="T28" fmla="*/ 37 w 133"/>
                  <a:gd name="T29" fmla="*/ 165 h 170"/>
                  <a:gd name="T30" fmla="*/ 60 w 133"/>
                  <a:gd name="T31" fmla="*/ 151 h 170"/>
                  <a:gd name="T32" fmla="*/ 83 w 133"/>
                  <a:gd name="T33" fmla="*/ 128 h 170"/>
                  <a:gd name="T34" fmla="*/ 101 w 133"/>
                  <a:gd name="T35" fmla="*/ 101 h 170"/>
                  <a:gd name="T36" fmla="*/ 120 w 133"/>
                  <a:gd name="T37" fmla="*/ 55 h 170"/>
                  <a:gd name="T38" fmla="*/ 133 w 133"/>
                  <a:gd name="T39" fmla="*/ 0 h 170"/>
                  <a:gd name="T40" fmla="*/ 133 w 133"/>
                  <a:gd name="T41" fmla="*/ 0 h 1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3" h="170">
                    <a:moveTo>
                      <a:pt x="133" y="0"/>
                    </a:moveTo>
                    <a:lnTo>
                      <a:pt x="133" y="0"/>
                    </a:lnTo>
                    <a:lnTo>
                      <a:pt x="110" y="4"/>
                    </a:lnTo>
                    <a:lnTo>
                      <a:pt x="83" y="18"/>
                    </a:lnTo>
                    <a:lnTo>
                      <a:pt x="55" y="32"/>
                    </a:lnTo>
                    <a:lnTo>
                      <a:pt x="32" y="55"/>
                    </a:lnTo>
                    <a:lnTo>
                      <a:pt x="18" y="69"/>
                    </a:lnTo>
                    <a:lnTo>
                      <a:pt x="9" y="87"/>
                    </a:lnTo>
                    <a:lnTo>
                      <a:pt x="4" y="105"/>
                    </a:lnTo>
                    <a:lnTo>
                      <a:pt x="0" y="124"/>
                    </a:lnTo>
                    <a:lnTo>
                      <a:pt x="0" y="147"/>
                    </a:lnTo>
                    <a:lnTo>
                      <a:pt x="0" y="170"/>
                    </a:lnTo>
                    <a:lnTo>
                      <a:pt x="0" y="170"/>
                    </a:lnTo>
                    <a:lnTo>
                      <a:pt x="18" y="170"/>
                    </a:lnTo>
                    <a:lnTo>
                      <a:pt x="37" y="165"/>
                    </a:lnTo>
                    <a:lnTo>
                      <a:pt x="60" y="151"/>
                    </a:lnTo>
                    <a:lnTo>
                      <a:pt x="83" y="128"/>
                    </a:lnTo>
                    <a:lnTo>
                      <a:pt x="101" y="101"/>
                    </a:lnTo>
                    <a:lnTo>
                      <a:pt x="120" y="55"/>
                    </a:lnTo>
                    <a:lnTo>
                      <a:pt x="133" y="0"/>
                    </a:lnTo>
                    <a:lnTo>
                      <a:pt x="13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2" name="Freeform 64"/>
              <p:cNvSpPr>
                <a:spLocks/>
              </p:cNvSpPr>
              <p:nvPr/>
            </p:nvSpPr>
            <p:spPr bwMode="auto">
              <a:xfrm>
                <a:off x="4097734" y="3590132"/>
                <a:ext cx="185317" cy="65088"/>
              </a:xfrm>
              <a:custGeom>
                <a:avLst/>
                <a:gdLst>
                  <a:gd name="T0" fmla="*/ 0 w 115"/>
                  <a:gd name="T1" fmla="*/ 27 h 41"/>
                  <a:gd name="T2" fmla="*/ 0 w 115"/>
                  <a:gd name="T3" fmla="*/ 27 h 41"/>
                  <a:gd name="T4" fmla="*/ 5 w 115"/>
                  <a:gd name="T5" fmla="*/ 18 h 41"/>
                  <a:gd name="T6" fmla="*/ 14 w 115"/>
                  <a:gd name="T7" fmla="*/ 13 h 41"/>
                  <a:gd name="T8" fmla="*/ 23 w 115"/>
                  <a:gd name="T9" fmla="*/ 4 h 41"/>
                  <a:gd name="T10" fmla="*/ 42 w 115"/>
                  <a:gd name="T11" fmla="*/ 0 h 41"/>
                  <a:gd name="T12" fmla="*/ 60 w 115"/>
                  <a:gd name="T13" fmla="*/ 0 h 41"/>
                  <a:gd name="T14" fmla="*/ 88 w 115"/>
                  <a:gd name="T15" fmla="*/ 4 h 41"/>
                  <a:gd name="T16" fmla="*/ 115 w 115"/>
                  <a:gd name="T17" fmla="*/ 13 h 41"/>
                  <a:gd name="T18" fmla="*/ 115 w 115"/>
                  <a:gd name="T19" fmla="*/ 13 h 41"/>
                  <a:gd name="T20" fmla="*/ 106 w 115"/>
                  <a:gd name="T21" fmla="*/ 23 h 41"/>
                  <a:gd name="T22" fmla="*/ 83 w 115"/>
                  <a:gd name="T23" fmla="*/ 36 h 41"/>
                  <a:gd name="T24" fmla="*/ 65 w 115"/>
                  <a:gd name="T25" fmla="*/ 41 h 41"/>
                  <a:gd name="T26" fmla="*/ 46 w 115"/>
                  <a:gd name="T27" fmla="*/ 41 h 41"/>
                  <a:gd name="T28" fmla="*/ 23 w 115"/>
                  <a:gd name="T29" fmla="*/ 41 h 41"/>
                  <a:gd name="T30" fmla="*/ 0 w 115"/>
                  <a:gd name="T31" fmla="*/ 27 h 41"/>
                  <a:gd name="T32" fmla="*/ 0 w 115"/>
                  <a:gd name="T33" fmla="*/ 27 h 4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41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13"/>
                    </a:lnTo>
                    <a:lnTo>
                      <a:pt x="23" y="4"/>
                    </a:lnTo>
                    <a:lnTo>
                      <a:pt x="42" y="0"/>
                    </a:lnTo>
                    <a:lnTo>
                      <a:pt x="60" y="0"/>
                    </a:lnTo>
                    <a:lnTo>
                      <a:pt x="88" y="4"/>
                    </a:lnTo>
                    <a:lnTo>
                      <a:pt x="115" y="13"/>
                    </a:lnTo>
                    <a:lnTo>
                      <a:pt x="115" y="13"/>
                    </a:lnTo>
                    <a:lnTo>
                      <a:pt x="106" y="23"/>
                    </a:lnTo>
                    <a:lnTo>
                      <a:pt x="83" y="36"/>
                    </a:lnTo>
                    <a:lnTo>
                      <a:pt x="65" y="41"/>
                    </a:lnTo>
                    <a:lnTo>
                      <a:pt x="46" y="41"/>
                    </a:lnTo>
                    <a:lnTo>
                      <a:pt x="23" y="41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3" name="Freeform 65"/>
              <p:cNvSpPr>
                <a:spLocks/>
              </p:cNvSpPr>
              <p:nvPr/>
            </p:nvSpPr>
            <p:spPr bwMode="auto">
              <a:xfrm>
                <a:off x="3897914" y="3677444"/>
                <a:ext cx="251386" cy="160338"/>
              </a:xfrm>
              <a:custGeom>
                <a:avLst/>
                <a:gdLst>
                  <a:gd name="T0" fmla="*/ 0 w 156"/>
                  <a:gd name="T1" fmla="*/ 0 h 101"/>
                  <a:gd name="T2" fmla="*/ 0 w 156"/>
                  <a:gd name="T3" fmla="*/ 0 h 101"/>
                  <a:gd name="T4" fmla="*/ 18 w 156"/>
                  <a:gd name="T5" fmla="*/ 0 h 101"/>
                  <a:gd name="T6" fmla="*/ 41 w 156"/>
                  <a:gd name="T7" fmla="*/ 0 h 101"/>
                  <a:gd name="T8" fmla="*/ 64 w 156"/>
                  <a:gd name="T9" fmla="*/ 0 h 101"/>
                  <a:gd name="T10" fmla="*/ 92 w 156"/>
                  <a:gd name="T11" fmla="*/ 9 h 101"/>
                  <a:gd name="T12" fmla="*/ 115 w 156"/>
                  <a:gd name="T13" fmla="*/ 28 h 101"/>
                  <a:gd name="T14" fmla="*/ 129 w 156"/>
                  <a:gd name="T15" fmla="*/ 41 h 101"/>
                  <a:gd name="T16" fmla="*/ 138 w 156"/>
                  <a:gd name="T17" fmla="*/ 55 h 101"/>
                  <a:gd name="T18" fmla="*/ 147 w 156"/>
                  <a:gd name="T19" fmla="*/ 78 h 101"/>
                  <a:gd name="T20" fmla="*/ 156 w 156"/>
                  <a:gd name="T21" fmla="*/ 97 h 101"/>
                  <a:gd name="T22" fmla="*/ 156 w 156"/>
                  <a:gd name="T23" fmla="*/ 97 h 101"/>
                  <a:gd name="T24" fmla="*/ 138 w 156"/>
                  <a:gd name="T25" fmla="*/ 101 h 101"/>
                  <a:gd name="T26" fmla="*/ 119 w 156"/>
                  <a:gd name="T27" fmla="*/ 97 h 101"/>
                  <a:gd name="T28" fmla="*/ 92 w 156"/>
                  <a:gd name="T29" fmla="*/ 92 h 101"/>
                  <a:gd name="T30" fmla="*/ 69 w 156"/>
                  <a:gd name="T31" fmla="*/ 83 h 101"/>
                  <a:gd name="T32" fmla="*/ 41 w 156"/>
                  <a:gd name="T33" fmla="*/ 64 h 101"/>
                  <a:gd name="T34" fmla="*/ 18 w 156"/>
                  <a:gd name="T35" fmla="*/ 37 h 101"/>
                  <a:gd name="T36" fmla="*/ 0 w 156"/>
                  <a:gd name="T37" fmla="*/ 0 h 101"/>
                  <a:gd name="T38" fmla="*/ 0 w 156"/>
                  <a:gd name="T39" fmla="*/ 0 h 10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6" h="101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0"/>
                    </a:lnTo>
                    <a:lnTo>
                      <a:pt x="92" y="9"/>
                    </a:lnTo>
                    <a:lnTo>
                      <a:pt x="115" y="28"/>
                    </a:lnTo>
                    <a:lnTo>
                      <a:pt x="129" y="41"/>
                    </a:lnTo>
                    <a:lnTo>
                      <a:pt x="138" y="55"/>
                    </a:lnTo>
                    <a:lnTo>
                      <a:pt x="147" y="78"/>
                    </a:lnTo>
                    <a:lnTo>
                      <a:pt x="156" y="97"/>
                    </a:lnTo>
                    <a:lnTo>
                      <a:pt x="156" y="97"/>
                    </a:lnTo>
                    <a:lnTo>
                      <a:pt x="138" y="101"/>
                    </a:lnTo>
                    <a:lnTo>
                      <a:pt x="119" y="97"/>
                    </a:lnTo>
                    <a:lnTo>
                      <a:pt x="92" y="92"/>
                    </a:lnTo>
                    <a:lnTo>
                      <a:pt x="69" y="83"/>
                    </a:lnTo>
                    <a:lnTo>
                      <a:pt x="41" y="64"/>
                    </a:lnTo>
                    <a:lnTo>
                      <a:pt x="18" y="37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4" name="Freeform 66"/>
              <p:cNvSpPr>
                <a:spLocks/>
              </p:cNvSpPr>
              <p:nvPr/>
            </p:nvSpPr>
            <p:spPr bwMode="auto">
              <a:xfrm>
                <a:off x="1806254" y="2748757"/>
                <a:ext cx="319067" cy="182563"/>
              </a:xfrm>
              <a:custGeom>
                <a:avLst/>
                <a:gdLst>
                  <a:gd name="T0" fmla="*/ 198 w 198"/>
                  <a:gd name="T1" fmla="*/ 9 h 115"/>
                  <a:gd name="T2" fmla="*/ 198 w 198"/>
                  <a:gd name="T3" fmla="*/ 9 h 115"/>
                  <a:gd name="T4" fmla="*/ 170 w 198"/>
                  <a:gd name="T5" fmla="*/ 5 h 115"/>
                  <a:gd name="T6" fmla="*/ 143 w 198"/>
                  <a:gd name="T7" fmla="*/ 0 h 115"/>
                  <a:gd name="T8" fmla="*/ 110 w 198"/>
                  <a:gd name="T9" fmla="*/ 5 h 115"/>
                  <a:gd name="T10" fmla="*/ 78 w 198"/>
                  <a:gd name="T11" fmla="*/ 14 h 115"/>
                  <a:gd name="T12" fmla="*/ 60 w 198"/>
                  <a:gd name="T13" fmla="*/ 23 h 115"/>
                  <a:gd name="T14" fmla="*/ 46 w 198"/>
                  <a:gd name="T15" fmla="*/ 32 h 115"/>
                  <a:gd name="T16" fmla="*/ 32 w 198"/>
                  <a:gd name="T17" fmla="*/ 46 h 115"/>
                  <a:gd name="T18" fmla="*/ 18 w 198"/>
                  <a:gd name="T19" fmla="*/ 65 h 115"/>
                  <a:gd name="T20" fmla="*/ 9 w 198"/>
                  <a:gd name="T21" fmla="*/ 83 h 115"/>
                  <a:gd name="T22" fmla="*/ 0 w 198"/>
                  <a:gd name="T23" fmla="*/ 106 h 115"/>
                  <a:gd name="T24" fmla="*/ 0 w 198"/>
                  <a:gd name="T25" fmla="*/ 106 h 115"/>
                  <a:gd name="T26" fmla="*/ 18 w 198"/>
                  <a:gd name="T27" fmla="*/ 111 h 115"/>
                  <a:gd name="T28" fmla="*/ 37 w 198"/>
                  <a:gd name="T29" fmla="*/ 115 h 115"/>
                  <a:gd name="T30" fmla="*/ 60 w 198"/>
                  <a:gd name="T31" fmla="*/ 115 h 115"/>
                  <a:gd name="T32" fmla="*/ 92 w 198"/>
                  <a:gd name="T33" fmla="*/ 106 h 115"/>
                  <a:gd name="T34" fmla="*/ 124 w 198"/>
                  <a:gd name="T35" fmla="*/ 88 h 115"/>
                  <a:gd name="T36" fmla="*/ 161 w 198"/>
                  <a:gd name="T37" fmla="*/ 55 h 115"/>
                  <a:gd name="T38" fmla="*/ 198 w 198"/>
                  <a:gd name="T39" fmla="*/ 9 h 115"/>
                  <a:gd name="T40" fmla="*/ 198 w 198"/>
                  <a:gd name="T41" fmla="*/ 9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115">
                    <a:moveTo>
                      <a:pt x="198" y="9"/>
                    </a:moveTo>
                    <a:lnTo>
                      <a:pt x="198" y="9"/>
                    </a:lnTo>
                    <a:lnTo>
                      <a:pt x="170" y="5"/>
                    </a:lnTo>
                    <a:lnTo>
                      <a:pt x="143" y="0"/>
                    </a:lnTo>
                    <a:lnTo>
                      <a:pt x="110" y="5"/>
                    </a:lnTo>
                    <a:lnTo>
                      <a:pt x="78" y="14"/>
                    </a:lnTo>
                    <a:lnTo>
                      <a:pt x="60" y="23"/>
                    </a:lnTo>
                    <a:lnTo>
                      <a:pt x="46" y="32"/>
                    </a:lnTo>
                    <a:lnTo>
                      <a:pt x="32" y="46"/>
                    </a:lnTo>
                    <a:lnTo>
                      <a:pt x="18" y="65"/>
                    </a:lnTo>
                    <a:lnTo>
                      <a:pt x="9" y="83"/>
                    </a:lnTo>
                    <a:lnTo>
                      <a:pt x="0" y="106"/>
                    </a:lnTo>
                    <a:lnTo>
                      <a:pt x="0" y="106"/>
                    </a:lnTo>
                    <a:lnTo>
                      <a:pt x="18" y="111"/>
                    </a:lnTo>
                    <a:lnTo>
                      <a:pt x="37" y="115"/>
                    </a:lnTo>
                    <a:lnTo>
                      <a:pt x="60" y="115"/>
                    </a:lnTo>
                    <a:lnTo>
                      <a:pt x="92" y="106"/>
                    </a:lnTo>
                    <a:lnTo>
                      <a:pt x="124" y="88"/>
                    </a:lnTo>
                    <a:lnTo>
                      <a:pt x="161" y="55"/>
                    </a:lnTo>
                    <a:lnTo>
                      <a:pt x="198" y="9"/>
                    </a:lnTo>
                    <a:lnTo>
                      <a:pt x="198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5" name="Freeform 67"/>
              <p:cNvSpPr>
                <a:spLocks/>
              </p:cNvSpPr>
              <p:nvPr/>
            </p:nvSpPr>
            <p:spPr bwMode="auto">
              <a:xfrm>
                <a:off x="1917444" y="2947194"/>
                <a:ext cx="185317" cy="87313"/>
              </a:xfrm>
              <a:custGeom>
                <a:avLst/>
                <a:gdLst>
                  <a:gd name="T0" fmla="*/ 0 w 115"/>
                  <a:gd name="T1" fmla="*/ 9 h 55"/>
                  <a:gd name="T2" fmla="*/ 0 w 115"/>
                  <a:gd name="T3" fmla="*/ 9 h 55"/>
                  <a:gd name="T4" fmla="*/ 9 w 115"/>
                  <a:gd name="T5" fmla="*/ 4 h 55"/>
                  <a:gd name="T6" fmla="*/ 23 w 115"/>
                  <a:gd name="T7" fmla="*/ 4 h 55"/>
                  <a:gd name="T8" fmla="*/ 37 w 115"/>
                  <a:gd name="T9" fmla="*/ 0 h 55"/>
                  <a:gd name="T10" fmla="*/ 51 w 115"/>
                  <a:gd name="T11" fmla="*/ 4 h 55"/>
                  <a:gd name="T12" fmla="*/ 74 w 115"/>
                  <a:gd name="T13" fmla="*/ 13 h 55"/>
                  <a:gd name="T14" fmla="*/ 92 w 115"/>
                  <a:gd name="T15" fmla="*/ 27 h 55"/>
                  <a:gd name="T16" fmla="*/ 115 w 115"/>
                  <a:gd name="T17" fmla="*/ 50 h 55"/>
                  <a:gd name="T18" fmla="*/ 115 w 115"/>
                  <a:gd name="T19" fmla="*/ 50 h 55"/>
                  <a:gd name="T20" fmla="*/ 101 w 115"/>
                  <a:gd name="T21" fmla="*/ 55 h 55"/>
                  <a:gd name="T22" fmla="*/ 74 w 115"/>
                  <a:gd name="T23" fmla="*/ 55 h 55"/>
                  <a:gd name="T24" fmla="*/ 55 w 115"/>
                  <a:gd name="T25" fmla="*/ 50 h 55"/>
                  <a:gd name="T26" fmla="*/ 37 w 115"/>
                  <a:gd name="T27" fmla="*/ 46 h 55"/>
                  <a:gd name="T28" fmla="*/ 18 w 115"/>
                  <a:gd name="T29" fmla="*/ 32 h 55"/>
                  <a:gd name="T30" fmla="*/ 0 w 115"/>
                  <a:gd name="T31" fmla="*/ 9 h 55"/>
                  <a:gd name="T32" fmla="*/ 0 w 115"/>
                  <a:gd name="T33" fmla="*/ 9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5" h="55">
                    <a:moveTo>
                      <a:pt x="0" y="9"/>
                    </a:moveTo>
                    <a:lnTo>
                      <a:pt x="0" y="9"/>
                    </a:lnTo>
                    <a:lnTo>
                      <a:pt x="9" y="4"/>
                    </a:lnTo>
                    <a:lnTo>
                      <a:pt x="23" y="4"/>
                    </a:lnTo>
                    <a:lnTo>
                      <a:pt x="37" y="0"/>
                    </a:lnTo>
                    <a:lnTo>
                      <a:pt x="51" y="4"/>
                    </a:lnTo>
                    <a:lnTo>
                      <a:pt x="74" y="13"/>
                    </a:lnTo>
                    <a:lnTo>
                      <a:pt x="92" y="27"/>
                    </a:lnTo>
                    <a:lnTo>
                      <a:pt x="115" y="50"/>
                    </a:lnTo>
                    <a:lnTo>
                      <a:pt x="115" y="50"/>
                    </a:lnTo>
                    <a:lnTo>
                      <a:pt x="101" y="55"/>
                    </a:lnTo>
                    <a:lnTo>
                      <a:pt x="74" y="55"/>
                    </a:lnTo>
                    <a:lnTo>
                      <a:pt x="55" y="50"/>
                    </a:lnTo>
                    <a:lnTo>
                      <a:pt x="37" y="46"/>
                    </a:lnTo>
                    <a:lnTo>
                      <a:pt x="18" y="32"/>
                    </a:lnTo>
                    <a:lnTo>
                      <a:pt x="0" y="9"/>
                    </a:lnTo>
                    <a:lnTo>
                      <a:pt x="0" y="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6" name="Freeform 68"/>
              <p:cNvSpPr>
                <a:spLocks/>
              </p:cNvSpPr>
              <p:nvPr/>
            </p:nvSpPr>
            <p:spPr bwMode="auto">
              <a:xfrm>
                <a:off x="1717624" y="2917032"/>
                <a:ext cx="169202" cy="255588"/>
              </a:xfrm>
              <a:custGeom>
                <a:avLst/>
                <a:gdLst>
                  <a:gd name="T0" fmla="*/ 0 w 105"/>
                  <a:gd name="T1" fmla="*/ 0 h 161"/>
                  <a:gd name="T2" fmla="*/ 0 w 105"/>
                  <a:gd name="T3" fmla="*/ 0 h 161"/>
                  <a:gd name="T4" fmla="*/ 18 w 105"/>
                  <a:gd name="T5" fmla="*/ 5 h 161"/>
                  <a:gd name="T6" fmla="*/ 36 w 105"/>
                  <a:gd name="T7" fmla="*/ 14 h 161"/>
                  <a:gd name="T8" fmla="*/ 59 w 105"/>
                  <a:gd name="T9" fmla="*/ 28 h 161"/>
                  <a:gd name="T10" fmla="*/ 78 w 105"/>
                  <a:gd name="T11" fmla="*/ 51 h 161"/>
                  <a:gd name="T12" fmla="*/ 96 w 105"/>
                  <a:gd name="T13" fmla="*/ 78 h 161"/>
                  <a:gd name="T14" fmla="*/ 101 w 105"/>
                  <a:gd name="T15" fmla="*/ 97 h 161"/>
                  <a:gd name="T16" fmla="*/ 105 w 105"/>
                  <a:gd name="T17" fmla="*/ 115 h 161"/>
                  <a:gd name="T18" fmla="*/ 105 w 105"/>
                  <a:gd name="T19" fmla="*/ 134 h 161"/>
                  <a:gd name="T20" fmla="*/ 101 w 105"/>
                  <a:gd name="T21" fmla="*/ 161 h 161"/>
                  <a:gd name="T22" fmla="*/ 101 w 105"/>
                  <a:gd name="T23" fmla="*/ 161 h 161"/>
                  <a:gd name="T24" fmla="*/ 82 w 105"/>
                  <a:gd name="T25" fmla="*/ 152 h 161"/>
                  <a:gd name="T26" fmla="*/ 64 w 105"/>
                  <a:gd name="T27" fmla="*/ 143 h 161"/>
                  <a:gd name="T28" fmla="*/ 46 w 105"/>
                  <a:gd name="T29" fmla="*/ 124 h 161"/>
                  <a:gd name="T30" fmla="*/ 27 w 105"/>
                  <a:gd name="T31" fmla="*/ 101 h 161"/>
                  <a:gd name="T32" fmla="*/ 9 w 105"/>
                  <a:gd name="T33" fmla="*/ 74 h 161"/>
                  <a:gd name="T34" fmla="*/ 0 w 105"/>
                  <a:gd name="T35" fmla="*/ 42 h 161"/>
                  <a:gd name="T36" fmla="*/ 0 w 105"/>
                  <a:gd name="T37" fmla="*/ 0 h 161"/>
                  <a:gd name="T38" fmla="*/ 0 w 105"/>
                  <a:gd name="T39" fmla="*/ 0 h 16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05" h="161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6" y="14"/>
                    </a:lnTo>
                    <a:lnTo>
                      <a:pt x="59" y="28"/>
                    </a:lnTo>
                    <a:lnTo>
                      <a:pt x="78" y="51"/>
                    </a:lnTo>
                    <a:lnTo>
                      <a:pt x="96" y="78"/>
                    </a:lnTo>
                    <a:lnTo>
                      <a:pt x="101" y="97"/>
                    </a:lnTo>
                    <a:lnTo>
                      <a:pt x="105" y="115"/>
                    </a:lnTo>
                    <a:lnTo>
                      <a:pt x="105" y="134"/>
                    </a:lnTo>
                    <a:lnTo>
                      <a:pt x="101" y="161"/>
                    </a:lnTo>
                    <a:lnTo>
                      <a:pt x="101" y="161"/>
                    </a:lnTo>
                    <a:lnTo>
                      <a:pt x="82" y="152"/>
                    </a:lnTo>
                    <a:lnTo>
                      <a:pt x="64" y="143"/>
                    </a:lnTo>
                    <a:lnTo>
                      <a:pt x="46" y="124"/>
                    </a:lnTo>
                    <a:lnTo>
                      <a:pt x="27" y="101"/>
                    </a:lnTo>
                    <a:lnTo>
                      <a:pt x="9" y="74"/>
                    </a:lnTo>
                    <a:lnTo>
                      <a:pt x="0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7" name="Freeform 69"/>
              <p:cNvSpPr>
                <a:spLocks/>
              </p:cNvSpPr>
              <p:nvPr/>
            </p:nvSpPr>
            <p:spPr bwMode="auto">
              <a:xfrm>
                <a:off x="2280020" y="2339182"/>
                <a:ext cx="282003" cy="198438"/>
              </a:xfrm>
              <a:custGeom>
                <a:avLst/>
                <a:gdLst>
                  <a:gd name="T0" fmla="*/ 175 w 175"/>
                  <a:gd name="T1" fmla="*/ 0 h 125"/>
                  <a:gd name="T2" fmla="*/ 175 w 175"/>
                  <a:gd name="T3" fmla="*/ 0 h 125"/>
                  <a:gd name="T4" fmla="*/ 152 w 175"/>
                  <a:gd name="T5" fmla="*/ 0 h 125"/>
                  <a:gd name="T6" fmla="*/ 125 w 175"/>
                  <a:gd name="T7" fmla="*/ 5 h 125"/>
                  <a:gd name="T8" fmla="*/ 92 w 175"/>
                  <a:gd name="T9" fmla="*/ 10 h 125"/>
                  <a:gd name="T10" fmla="*/ 65 w 175"/>
                  <a:gd name="T11" fmla="*/ 23 h 125"/>
                  <a:gd name="T12" fmla="*/ 37 w 175"/>
                  <a:gd name="T13" fmla="*/ 46 h 125"/>
                  <a:gd name="T14" fmla="*/ 23 w 175"/>
                  <a:gd name="T15" fmla="*/ 60 h 125"/>
                  <a:gd name="T16" fmla="*/ 14 w 175"/>
                  <a:gd name="T17" fmla="*/ 79 h 125"/>
                  <a:gd name="T18" fmla="*/ 5 w 175"/>
                  <a:gd name="T19" fmla="*/ 102 h 125"/>
                  <a:gd name="T20" fmla="*/ 0 w 175"/>
                  <a:gd name="T21" fmla="*/ 125 h 125"/>
                  <a:gd name="T22" fmla="*/ 0 w 175"/>
                  <a:gd name="T23" fmla="*/ 125 h 125"/>
                  <a:gd name="T24" fmla="*/ 19 w 175"/>
                  <a:gd name="T25" fmla="*/ 125 h 125"/>
                  <a:gd name="T26" fmla="*/ 37 w 175"/>
                  <a:gd name="T27" fmla="*/ 125 h 125"/>
                  <a:gd name="T28" fmla="*/ 60 w 175"/>
                  <a:gd name="T29" fmla="*/ 120 h 125"/>
                  <a:gd name="T30" fmla="*/ 88 w 175"/>
                  <a:gd name="T31" fmla="*/ 111 h 125"/>
                  <a:gd name="T32" fmla="*/ 115 w 175"/>
                  <a:gd name="T33" fmla="*/ 88 h 125"/>
                  <a:gd name="T34" fmla="*/ 148 w 175"/>
                  <a:gd name="T35" fmla="*/ 51 h 125"/>
                  <a:gd name="T36" fmla="*/ 175 w 175"/>
                  <a:gd name="T37" fmla="*/ 0 h 125"/>
                  <a:gd name="T38" fmla="*/ 175 w 175"/>
                  <a:gd name="T39" fmla="*/ 0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5" h="125">
                    <a:moveTo>
                      <a:pt x="175" y="0"/>
                    </a:moveTo>
                    <a:lnTo>
                      <a:pt x="175" y="0"/>
                    </a:lnTo>
                    <a:lnTo>
                      <a:pt x="152" y="0"/>
                    </a:lnTo>
                    <a:lnTo>
                      <a:pt x="125" y="5"/>
                    </a:lnTo>
                    <a:lnTo>
                      <a:pt x="92" y="10"/>
                    </a:lnTo>
                    <a:lnTo>
                      <a:pt x="65" y="23"/>
                    </a:lnTo>
                    <a:lnTo>
                      <a:pt x="37" y="46"/>
                    </a:lnTo>
                    <a:lnTo>
                      <a:pt x="23" y="60"/>
                    </a:lnTo>
                    <a:lnTo>
                      <a:pt x="14" y="79"/>
                    </a:lnTo>
                    <a:lnTo>
                      <a:pt x="5" y="102"/>
                    </a:lnTo>
                    <a:lnTo>
                      <a:pt x="0" y="125"/>
                    </a:lnTo>
                    <a:lnTo>
                      <a:pt x="0" y="125"/>
                    </a:lnTo>
                    <a:lnTo>
                      <a:pt x="19" y="125"/>
                    </a:lnTo>
                    <a:lnTo>
                      <a:pt x="37" y="125"/>
                    </a:lnTo>
                    <a:lnTo>
                      <a:pt x="60" y="120"/>
                    </a:lnTo>
                    <a:lnTo>
                      <a:pt x="88" y="111"/>
                    </a:lnTo>
                    <a:lnTo>
                      <a:pt x="115" y="88"/>
                    </a:lnTo>
                    <a:lnTo>
                      <a:pt x="148" y="51"/>
                    </a:lnTo>
                    <a:lnTo>
                      <a:pt x="175" y="0"/>
                    </a:lnTo>
                    <a:lnTo>
                      <a:pt x="17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8" name="Freeform 70"/>
              <p:cNvSpPr>
                <a:spLocks/>
              </p:cNvSpPr>
              <p:nvPr/>
            </p:nvSpPr>
            <p:spPr bwMode="auto">
              <a:xfrm>
                <a:off x="2399267" y="2543969"/>
                <a:ext cx="178871" cy="73025"/>
              </a:xfrm>
              <a:custGeom>
                <a:avLst/>
                <a:gdLst>
                  <a:gd name="T0" fmla="*/ 0 w 111"/>
                  <a:gd name="T1" fmla="*/ 14 h 46"/>
                  <a:gd name="T2" fmla="*/ 0 w 111"/>
                  <a:gd name="T3" fmla="*/ 14 h 46"/>
                  <a:gd name="T4" fmla="*/ 5 w 111"/>
                  <a:gd name="T5" fmla="*/ 5 h 46"/>
                  <a:gd name="T6" fmla="*/ 18 w 111"/>
                  <a:gd name="T7" fmla="*/ 0 h 46"/>
                  <a:gd name="T8" fmla="*/ 32 w 111"/>
                  <a:gd name="T9" fmla="*/ 0 h 46"/>
                  <a:gd name="T10" fmla="*/ 46 w 111"/>
                  <a:gd name="T11" fmla="*/ 0 h 46"/>
                  <a:gd name="T12" fmla="*/ 65 w 111"/>
                  <a:gd name="T13" fmla="*/ 5 h 46"/>
                  <a:gd name="T14" fmla="*/ 88 w 111"/>
                  <a:gd name="T15" fmla="*/ 14 h 46"/>
                  <a:gd name="T16" fmla="*/ 111 w 111"/>
                  <a:gd name="T17" fmla="*/ 37 h 46"/>
                  <a:gd name="T18" fmla="*/ 111 w 111"/>
                  <a:gd name="T19" fmla="*/ 37 h 46"/>
                  <a:gd name="T20" fmla="*/ 101 w 111"/>
                  <a:gd name="T21" fmla="*/ 42 h 46"/>
                  <a:gd name="T22" fmla="*/ 74 w 111"/>
                  <a:gd name="T23" fmla="*/ 46 h 46"/>
                  <a:gd name="T24" fmla="*/ 55 w 111"/>
                  <a:gd name="T25" fmla="*/ 46 h 46"/>
                  <a:gd name="T26" fmla="*/ 37 w 111"/>
                  <a:gd name="T27" fmla="*/ 42 h 46"/>
                  <a:gd name="T28" fmla="*/ 18 w 111"/>
                  <a:gd name="T29" fmla="*/ 28 h 46"/>
                  <a:gd name="T30" fmla="*/ 0 w 111"/>
                  <a:gd name="T31" fmla="*/ 14 h 46"/>
                  <a:gd name="T32" fmla="*/ 0 w 111"/>
                  <a:gd name="T33" fmla="*/ 14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1" h="46">
                    <a:moveTo>
                      <a:pt x="0" y="14"/>
                    </a:moveTo>
                    <a:lnTo>
                      <a:pt x="0" y="14"/>
                    </a:lnTo>
                    <a:lnTo>
                      <a:pt x="5" y="5"/>
                    </a:lnTo>
                    <a:lnTo>
                      <a:pt x="18" y="0"/>
                    </a:lnTo>
                    <a:lnTo>
                      <a:pt x="32" y="0"/>
                    </a:lnTo>
                    <a:lnTo>
                      <a:pt x="46" y="0"/>
                    </a:lnTo>
                    <a:lnTo>
                      <a:pt x="65" y="5"/>
                    </a:lnTo>
                    <a:lnTo>
                      <a:pt x="88" y="14"/>
                    </a:lnTo>
                    <a:lnTo>
                      <a:pt x="111" y="37"/>
                    </a:lnTo>
                    <a:lnTo>
                      <a:pt x="111" y="37"/>
                    </a:lnTo>
                    <a:lnTo>
                      <a:pt x="101" y="42"/>
                    </a:lnTo>
                    <a:lnTo>
                      <a:pt x="74" y="46"/>
                    </a:lnTo>
                    <a:lnTo>
                      <a:pt x="55" y="46"/>
                    </a:lnTo>
                    <a:lnTo>
                      <a:pt x="37" y="42"/>
                    </a:lnTo>
                    <a:lnTo>
                      <a:pt x="18" y="28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59" name="Freeform 71"/>
              <p:cNvSpPr>
                <a:spLocks/>
              </p:cNvSpPr>
              <p:nvPr/>
            </p:nvSpPr>
            <p:spPr bwMode="auto">
              <a:xfrm>
                <a:off x="2199447" y="2543969"/>
                <a:ext cx="191762" cy="219075"/>
              </a:xfrm>
              <a:custGeom>
                <a:avLst/>
                <a:gdLst>
                  <a:gd name="T0" fmla="*/ 0 w 119"/>
                  <a:gd name="T1" fmla="*/ 0 h 138"/>
                  <a:gd name="T2" fmla="*/ 0 w 119"/>
                  <a:gd name="T3" fmla="*/ 0 h 138"/>
                  <a:gd name="T4" fmla="*/ 18 w 119"/>
                  <a:gd name="T5" fmla="*/ 5 h 138"/>
                  <a:gd name="T6" fmla="*/ 37 w 119"/>
                  <a:gd name="T7" fmla="*/ 10 h 138"/>
                  <a:gd name="T8" fmla="*/ 60 w 119"/>
                  <a:gd name="T9" fmla="*/ 19 h 138"/>
                  <a:gd name="T10" fmla="*/ 83 w 119"/>
                  <a:gd name="T11" fmla="*/ 37 h 138"/>
                  <a:gd name="T12" fmla="*/ 101 w 119"/>
                  <a:gd name="T13" fmla="*/ 60 h 138"/>
                  <a:gd name="T14" fmla="*/ 115 w 119"/>
                  <a:gd name="T15" fmla="*/ 97 h 138"/>
                  <a:gd name="T16" fmla="*/ 115 w 119"/>
                  <a:gd name="T17" fmla="*/ 115 h 138"/>
                  <a:gd name="T18" fmla="*/ 119 w 119"/>
                  <a:gd name="T19" fmla="*/ 138 h 138"/>
                  <a:gd name="T20" fmla="*/ 119 w 119"/>
                  <a:gd name="T21" fmla="*/ 138 h 138"/>
                  <a:gd name="T22" fmla="*/ 101 w 119"/>
                  <a:gd name="T23" fmla="*/ 134 h 138"/>
                  <a:gd name="T24" fmla="*/ 83 w 119"/>
                  <a:gd name="T25" fmla="*/ 125 h 138"/>
                  <a:gd name="T26" fmla="*/ 60 w 119"/>
                  <a:gd name="T27" fmla="*/ 115 h 138"/>
                  <a:gd name="T28" fmla="*/ 37 w 119"/>
                  <a:gd name="T29" fmla="*/ 97 h 138"/>
                  <a:gd name="T30" fmla="*/ 18 w 119"/>
                  <a:gd name="T31" fmla="*/ 74 h 138"/>
                  <a:gd name="T32" fmla="*/ 4 w 119"/>
                  <a:gd name="T33" fmla="*/ 42 h 138"/>
                  <a:gd name="T34" fmla="*/ 0 w 119"/>
                  <a:gd name="T35" fmla="*/ 0 h 138"/>
                  <a:gd name="T36" fmla="*/ 0 w 119"/>
                  <a:gd name="T37" fmla="*/ 0 h 1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9" h="138">
                    <a:moveTo>
                      <a:pt x="0" y="0"/>
                    </a:moveTo>
                    <a:lnTo>
                      <a:pt x="0" y="0"/>
                    </a:lnTo>
                    <a:lnTo>
                      <a:pt x="18" y="5"/>
                    </a:lnTo>
                    <a:lnTo>
                      <a:pt x="37" y="10"/>
                    </a:lnTo>
                    <a:lnTo>
                      <a:pt x="60" y="19"/>
                    </a:lnTo>
                    <a:lnTo>
                      <a:pt x="83" y="37"/>
                    </a:lnTo>
                    <a:lnTo>
                      <a:pt x="101" y="60"/>
                    </a:lnTo>
                    <a:lnTo>
                      <a:pt x="115" y="97"/>
                    </a:lnTo>
                    <a:lnTo>
                      <a:pt x="115" y="115"/>
                    </a:lnTo>
                    <a:lnTo>
                      <a:pt x="119" y="138"/>
                    </a:lnTo>
                    <a:lnTo>
                      <a:pt x="119" y="138"/>
                    </a:lnTo>
                    <a:lnTo>
                      <a:pt x="101" y="134"/>
                    </a:lnTo>
                    <a:lnTo>
                      <a:pt x="83" y="125"/>
                    </a:lnTo>
                    <a:lnTo>
                      <a:pt x="60" y="115"/>
                    </a:lnTo>
                    <a:lnTo>
                      <a:pt x="37" y="97"/>
                    </a:lnTo>
                    <a:lnTo>
                      <a:pt x="18" y="74"/>
                    </a:lnTo>
                    <a:lnTo>
                      <a:pt x="4" y="42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0" name="Freeform 72"/>
              <p:cNvSpPr>
                <a:spLocks/>
              </p:cNvSpPr>
              <p:nvPr/>
            </p:nvSpPr>
            <p:spPr bwMode="auto">
              <a:xfrm>
                <a:off x="2726391" y="2720182"/>
                <a:ext cx="311010" cy="233363"/>
              </a:xfrm>
              <a:custGeom>
                <a:avLst/>
                <a:gdLst>
                  <a:gd name="T0" fmla="*/ 0 w 193"/>
                  <a:gd name="T1" fmla="*/ 0 h 147"/>
                  <a:gd name="T2" fmla="*/ 0 w 193"/>
                  <a:gd name="T3" fmla="*/ 0 h 147"/>
                  <a:gd name="T4" fmla="*/ 4 w 193"/>
                  <a:gd name="T5" fmla="*/ 27 h 147"/>
                  <a:gd name="T6" fmla="*/ 18 w 193"/>
                  <a:gd name="T7" fmla="*/ 55 h 147"/>
                  <a:gd name="T8" fmla="*/ 36 w 193"/>
                  <a:gd name="T9" fmla="*/ 87 h 147"/>
                  <a:gd name="T10" fmla="*/ 64 w 193"/>
                  <a:gd name="T11" fmla="*/ 115 h 147"/>
                  <a:gd name="T12" fmla="*/ 78 w 193"/>
                  <a:gd name="T13" fmla="*/ 124 h 147"/>
                  <a:gd name="T14" fmla="*/ 96 w 193"/>
                  <a:gd name="T15" fmla="*/ 138 h 147"/>
                  <a:gd name="T16" fmla="*/ 115 w 193"/>
                  <a:gd name="T17" fmla="*/ 143 h 147"/>
                  <a:gd name="T18" fmla="*/ 138 w 193"/>
                  <a:gd name="T19" fmla="*/ 147 h 147"/>
                  <a:gd name="T20" fmla="*/ 165 w 193"/>
                  <a:gd name="T21" fmla="*/ 147 h 147"/>
                  <a:gd name="T22" fmla="*/ 193 w 193"/>
                  <a:gd name="T23" fmla="*/ 143 h 147"/>
                  <a:gd name="T24" fmla="*/ 193 w 193"/>
                  <a:gd name="T25" fmla="*/ 143 h 147"/>
                  <a:gd name="T26" fmla="*/ 188 w 193"/>
                  <a:gd name="T27" fmla="*/ 124 h 147"/>
                  <a:gd name="T28" fmla="*/ 184 w 193"/>
                  <a:gd name="T29" fmla="*/ 106 h 147"/>
                  <a:gd name="T30" fmla="*/ 170 w 193"/>
                  <a:gd name="T31" fmla="*/ 83 h 147"/>
                  <a:gd name="T32" fmla="*/ 147 w 193"/>
                  <a:gd name="T33" fmla="*/ 55 h 147"/>
                  <a:gd name="T34" fmla="*/ 110 w 193"/>
                  <a:gd name="T35" fmla="*/ 32 h 147"/>
                  <a:gd name="T36" fmla="*/ 64 w 193"/>
                  <a:gd name="T37" fmla="*/ 14 h 147"/>
                  <a:gd name="T38" fmla="*/ 32 w 193"/>
                  <a:gd name="T39" fmla="*/ 4 h 147"/>
                  <a:gd name="T40" fmla="*/ 0 w 193"/>
                  <a:gd name="T41" fmla="*/ 0 h 147"/>
                  <a:gd name="T42" fmla="*/ 0 w 193"/>
                  <a:gd name="T43" fmla="*/ 0 h 14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3" h="147">
                    <a:moveTo>
                      <a:pt x="0" y="0"/>
                    </a:moveTo>
                    <a:lnTo>
                      <a:pt x="0" y="0"/>
                    </a:lnTo>
                    <a:lnTo>
                      <a:pt x="4" y="27"/>
                    </a:lnTo>
                    <a:lnTo>
                      <a:pt x="18" y="55"/>
                    </a:lnTo>
                    <a:lnTo>
                      <a:pt x="36" y="87"/>
                    </a:lnTo>
                    <a:lnTo>
                      <a:pt x="64" y="115"/>
                    </a:lnTo>
                    <a:lnTo>
                      <a:pt x="78" y="124"/>
                    </a:lnTo>
                    <a:lnTo>
                      <a:pt x="96" y="138"/>
                    </a:lnTo>
                    <a:lnTo>
                      <a:pt x="115" y="143"/>
                    </a:lnTo>
                    <a:lnTo>
                      <a:pt x="138" y="147"/>
                    </a:lnTo>
                    <a:lnTo>
                      <a:pt x="165" y="147"/>
                    </a:lnTo>
                    <a:lnTo>
                      <a:pt x="193" y="143"/>
                    </a:lnTo>
                    <a:lnTo>
                      <a:pt x="193" y="143"/>
                    </a:lnTo>
                    <a:lnTo>
                      <a:pt x="188" y="124"/>
                    </a:lnTo>
                    <a:lnTo>
                      <a:pt x="184" y="106"/>
                    </a:lnTo>
                    <a:lnTo>
                      <a:pt x="170" y="83"/>
                    </a:lnTo>
                    <a:lnTo>
                      <a:pt x="147" y="55"/>
                    </a:lnTo>
                    <a:lnTo>
                      <a:pt x="110" y="32"/>
                    </a:lnTo>
                    <a:lnTo>
                      <a:pt x="64" y="14"/>
                    </a:lnTo>
                    <a:lnTo>
                      <a:pt x="32" y="4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1" name="Freeform 73"/>
              <p:cNvSpPr>
                <a:spLocks/>
              </p:cNvSpPr>
              <p:nvPr/>
            </p:nvSpPr>
            <p:spPr bwMode="auto">
              <a:xfrm>
                <a:off x="2969720" y="2610644"/>
                <a:ext cx="82184" cy="204788"/>
              </a:xfrm>
              <a:custGeom>
                <a:avLst/>
                <a:gdLst>
                  <a:gd name="T0" fmla="*/ 33 w 51"/>
                  <a:gd name="T1" fmla="*/ 129 h 129"/>
                  <a:gd name="T2" fmla="*/ 33 w 51"/>
                  <a:gd name="T3" fmla="*/ 129 h 129"/>
                  <a:gd name="T4" fmla="*/ 23 w 51"/>
                  <a:gd name="T5" fmla="*/ 124 h 129"/>
                  <a:gd name="T6" fmla="*/ 14 w 51"/>
                  <a:gd name="T7" fmla="*/ 115 h 129"/>
                  <a:gd name="T8" fmla="*/ 10 w 51"/>
                  <a:gd name="T9" fmla="*/ 101 h 129"/>
                  <a:gd name="T10" fmla="*/ 0 w 51"/>
                  <a:gd name="T11" fmla="*/ 83 h 129"/>
                  <a:gd name="T12" fmla="*/ 0 w 51"/>
                  <a:gd name="T13" fmla="*/ 60 h 129"/>
                  <a:gd name="T14" fmla="*/ 5 w 51"/>
                  <a:gd name="T15" fmla="*/ 32 h 129"/>
                  <a:gd name="T16" fmla="*/ 19 w 51"/>
                  <a:gd name="T17" fmla="*/ 0 h 129"/>
                  <a:gd name="T18" fmla="*/ 19 w 51"/>
                  <a:gd name="T19" fmla="*/ 0 h 129"/>
                  <a:gd name="T20" fmla="*/ 23 w 51"/>
                  <a:gd name="T21" fmla="*/ 9 h 129"/>
                  <a:gd name="T22" fmla="*/ 42 w 51"/>
                  <a:gd name="T23" fmla="*/ 37 h 129"/>
                  <a:gd name="T24" fmla="*/ 46 w 51"/>
                  <a:gd name="T25" fmla="*/ 55 h 129"/>
                  <a:gd name="T26" fmla="*/ 51 w 51"/>
                  <a:gd name="T27" fmla="*/ 78 h 129"/>
                  <a:gd name="T28" fmla="*/ 46 w 51"/>
                  <a:gd name="T29" fmla="*/ 101 h 129"/>
                  <a:gd name="T30" fmla="*/ 33 w 51"/>
                  <a:gd name="T31" fmla="*/ 129 h 129"/>
                  <a:gd name="T32" fmla="*/ 33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33" y="129"/>
                    </a:moveTo>
                    <a:lnTo>
                      <a:pt x="33" y="129"/>
                    </a:lnTo>
                    <a:lnTo>
                      <a:pt x="23" y="124"/>
                    </a:lnTo>
                    <a:lnTo>
                      <a:pt x="14" y="115"/>
                    </a:lnTo>
                    <a:lnTo>
                      <a:pt x="10" y="101"/>
                    </a:lnTo>
                    <a:lnTo>
                      <a:pt x="0" y="83"/>
                    </a:lnTo>
                    <a:lnTo>
                      <a:pt x="0" y="60"/>
                    </a:lnTo>
                    <a:lnTo>
                      <a:pt x="5" y="32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23" y="9"/>
                    </a:lnTo>
                    <a:lnTo>
                      <a:pt x="42" y="37"/>
                    </a:lnTo>
                    <a:lnTo>
                      <a:pt x="46" y="55"/>
                    </a:lnTo>
                    <a:lnTo>
                      <a:pt x="51" y="78"/>
                    </a:lnTo>
                    <a:lnTo>
                      <a:pt x="46" y="101"/>
                    </a:lnTo>
                    <a:lnTo>
                      <a:pt x="33" y="129"/>
                    </a:lnTo>
                    <a:lnTo>
                      <a:pt x="33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2" name="Freeform 74"/>
              <p:cNvSpPr>
                <a:spLocks/>
              </p:cNvSpPr>
              <p:nvPr/>
            </p:nvSpPr>
            <p:spPr bwMode="auto">
              <a:xfrm>
                <a:off x="3066406" y="2748757"/>
                <a:ext cx="178871" cy="285750"/>
              </a:xfrm>
              <a:custGeom>
                <a:avLst/>
                <a:gdLst>
                  <a:gd name="T0" fmla="*/ 5 w 111"/>
                  <a:gd name="T1" fmla="*/ 180 h 180"/>
                  <a:gd name="T2" fmla="*/ 5 w 111"/>
                  <a:gd name="T3" fmla="*/ 180 h 180"/>
                  <a:gd name="T4" fmla="*/ 5 w 111"/>
                  <a:gd name="T5" fmla="*/ 157 h 180"/>
                  <a:gd name="T6" fmla="*/ 0 w 111"/>
                  <a:gd name="T7" fmla="*/ 134 h 180"/>
                  <a:gd name="T8" fmla="*/ 5 w 111"/>
                  <a:gd name="T9" fmla="*/ 106 h 180"/>
                  <a:gd name="T10" fmla="*/ 14 w 111"/>
                  <a:gd name="T11" fmla="*/ 78 h 180"/>
                  <a:gd name="T12" fmla="*/ 37 w 111"/>
                  <a:gd name="T13" fmla="*/ 46 h 180"/>
                  <a:gd name="T14" fmla="*/ 51 w 111"/>
                  <a:gd name="T15" fmla="*/ 32 h 180"/>
                  <a:gd name="T16" fmla="*/ 65 w 111"/>
                  <a:gd name="T17" fmla="*/ 23 h 180"/>
                  <a:gd name="T18" fmla="*/ 88 w 111"/>
                  <a:gd name="T19" fmla="*/ 9 h 180"/>
                  <a:gd name="T20" fmla="*/ 111 w 111"/>
                  <a:gd name="T21" fmla="*/ 0 h 180"/>
                  <a:gd name="T22" fmla="*/ 111 w 111"/>
                  <a:gd name="T23" fmla="*/ 0 h 180"/>
                  <a:gd name="T24" fmla="*/ 111 w 111"/>
                  <a:gd name="T25" fmla="*/ 23 h 180"/>
                  <a:gd name="T26" fmla="*/ 111 w 111"/>
                  <a:gd name="T27" fmla="*/ 46 h 180"/>
                  <a:gd name="T28" fmla="*/ 106 w 111"/>
                  <a:gd name="T29" fmla="*/ 74 h 180"/>
                  <a:gd name="T30" fmla="*/ 92 w 111"/>
                  <a:gd name="T31" fmla="*/ 101 h 180"/>
                  <a:gd name="T32" fmla="*/ 74 w 111"/>
                  <a:gd name="T33" fmla="*/ 134 h 180"/>
                  <a:gd name="T34" fmla="*/ 46 w 111"/>
                  <a:gd name="T35" fmla="*/ 157 h 180"/>
                  <a:gd name="T36" fmla="*/ 28 w 111"/>
                  <a:gd name="T37" fmla="*/ 171 h 180"/>
                  <a:gd name="T38" fmla="*/ 5 w 111"/>
                  <a:gd name="T39" fmla="*/ 180 h 180"/>
                  <a:gd name="T40" fmla="*/ 5 w 111"/>
                  <a:gd name="T41" fmla="*/ 180 h 1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11" h="180">
                    <a:moveTo>
                      <a:pt x="5" y="180"/>
                    </a:moveTo>
                    <a:lnTo>
                      <a:pt x="5" y="180"/>
                    </a:lnTo>
                    <a:lnTo>
                      <a:pt x="5" y="157"/>
                    </a:lnTo>
                    <a:lnTo>
                      <a:pt x="0" y="134"/>
                    </a:lnTo>
                    <a:lnTo>
                      <a:pt x="5" y="106"/>
                    </a:lnTo>
                    <a:lnTo>
                      <a:pt x="14" y="78"/>
                    </a:lnTo>
                    <a:lnTo>
                      <a:pt x="37" y="46"/>
                    </a:lnTo>
                    <a:lnTo>
                      <a:pt x="51" y="32"/>
                    </a:lnTo>
                    <a:lnTo>
                      <a:pt x="65" y="23"/>
                    </a:lnTo>
                    <a:lnTo>
                      <a:pt x="88" y="9"/>
                    </a:lnTo>
                    <a:lnTo>
                      <a:pt x="111" y="0"/>
                    </a:lnTo>
                    <a:lnTo>
                      <a:pt x="111" y="0"/>
                    </a:lnTo>
                    <a:lnTo>
                      <a:pt x="111" y="23"/>
                    </a:lnTo>
                    <a:lnTo>
                      <a:pt x="111" y="46"/>
                    </a:lnTo>
                    <a:lnTo>
                      <a:pt x="106" y="74"/>
                    </a:lnTo>
                    <a:lnTo>
                      <a:pt x="92" y="101"/>
                    </a:lnTo>
                    <a:lnTo>
                      <a:pt x="74" y="134"/>
                    </a:lnTo>
                    <a:lnTo>
                      <a:pt x="46" y="157"/>
                    </a:lnTo>
                    <a:lnTo>
                      <a:pt x="28" y="171"/>
                    </a:lnTo>
                    <a:lnTo>
                      <a:pt x="5" y="180"/>
                    </a:lnTo>
                    <a:lnTo>
                      <a:pt x="5" y="18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3" name="Freeform 75"/>
              <p:cNvSpPr>
                <a:spLocks/>
              </p:cNvSpPr>
              <p:nvPr/>
            </p:nvSpPr>
            <p:spPr bwMode="auto">
              <a:xfrm>
                <a:off x="3126030" y="2097882"/>
                <a:ext cx="156311" cy="387350"/>
              </a:xfrm>
              <a:custGeom>
                <a:avLst/>
                <a:gdLst>
                  <a:gd name="T0" fmla="*/ 74 w 97"/>
                  <a:gd name="T1" fmla="*/ 0 h 244"/>
                  <a:gd name="T2" fmla="*/ 74 w 97"/>
                  <a:gd name="T3" fmla="*/ 0 h 244"/>
                  <a:gd name="T4" fmla="*/ 51 w 97"/>
                  <a:gd name="T5" fmla="*/ 24 h 244"/>
                  <a:gd name="T6" fmla="*/ 32 w 97"/>
                  <a:gd name="T7" fmla="*/ 47 h 244"/>
                  <a:gd name="T8" fmla="*/ 14 w 97"/>
                  <a:gd name="T9" fmla="*/ 79 h 244"/>
                  <a:gd name="T10" fmla="*/ 0 w 97"/>
                  <a:gd name="T11" fmla="*/ 116 h 244"/>
                  <a:gd name="T12" fmla="*/ 0 w 97"/>
                  <a:gd name="T13" fmla="*/ 134 h 244"/>
                  <a:gd name="T14" fmla="*/ 0 w 97"/>
                  <a:gd name="T15" fmla="*/ 157 h 244"/>
                  <a:gd name="T16" fmla="*/ 0 w 97"/>
                  <a:gd name="T17" fmla="*/ 175 h 244"/>
                  <a:gd name="T18" fmla="*/ 9 w 97"/>
                  <a:gd name="T19" fmla="*/ 198 h 244"/>
                  <a:gd name="T20" fmla="*/ 19 w 97"/>
                  <a:gd name="T21" fmla="*/ 221 h 244"/>
                  <a:gd name="T22" fmla="*/ 37 w 97"/>
                  <a:gd name="T23" fmla="*/ 244 h 244"/>
                  <a:gd name="T24" fmla="*/ 37 w 97"/>
                  <a:gd name="T25" fmla="*/ 244 h 244"/>
                  <a:gd name="T26" fmla="*/ 51 w 97"/>
                  <a:gd name="T27" fmla="*/ 231 h 244"/>
                  <a:gd name="T28" fmla="*/ 69 w 97"/>
                  <a:gd name="T29" fmla="*/ 217 h 244"/>
                  <a:gd name="T30" fmla="*/ 83 w 97"/>
                  <a:gd name="T31" fmla="*/ 194 h 244"/>
                  <a:gd name="T32" fmla="*/ 92 w 97"/>
                  <a:gd name="T33" fmla="*/ 162 h 244"/>
                  <a:gd name="T34" fmla="*/ 97 w 97"/>
                  <a:gd name="T35" fmla="*/ 120 h 244"/>
                  <a:gd name="T36" fmla="*/ 97 w 97"/>
                  <a:gd name="T37" fmla="*/ 93 h 244"/>
                  <a:gd name="T38" fmla="*/ 92 w 97"/>
                  <a:gd name="T39" fmla="*/ 65 h 244"/>
                  <a:gd name="T40" fmla="*/ 83 w 97"/>
                  <a:gd name="T41" fmla="*/ 37 h 244"/>
                  <a:gd name="T42" fmla="*/ 74 w 97"/>
                  <a:gd name="T43" fmla="*/ 0 h 244"/>
                  <a:gd name="T44" fmla="*/ 74 w 97"/>
                  <a:gd name="T45" fmla="*/ 0 h 2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97" h="244">
                    <a:moveTo>
                      <a:pt x="74" y="0"/>
                    </a:moveTo>
                    <a:lnTo>
                      <a:pt x="74" y="0"/>
                    </a:lnTo>
                    <a:lnTo>
                      <a:pt x="51" y="24"/>
                    </a:lnTo>
                    <a:lnTo>
                      <a:pt x="32" y="47"/>
                    </a:lnTo>
                    <a:lnTo>
                      <a:pt x="14" y="79"/>
                    </a:lnTo>
                    <a:lnTo>
                      <a:pt x="0" y="116"/>
                    </a:lnTo>
                    <a:lnTo>
                      <a:pt x="0" y="134"/>
                    </a:lnTo>
                    <a:lnTo>
                      <a:pt x="0" y="157"/>
                    </a:lnTo>
                    <a:lnTo>
                      <a:pt x="0" y="175"/>
                    </a:lnTo>
                    <a:lnTo>
                      <a:pt x="9" y="198"/>
                    </a:lnTo>
                    <a:lnTo>
                      <a:pt x="19" y="221"/>
                    </a:lnTo>
                    <a:lnTo>
                      <a:pt x="37" y="244"/>
                    </a:lnTo>
                    <a:lnTo>
                      <a:pt x="37" y="244"/>
                    </a:lnTo>
                    <a:lnTo>
                      <a:pt x="51" y="231"/>
                    </a:lnTo>
                    <a:lnTo>
                      <a:pt x="69" y="217"/>
                    </a:lnTo>
                    <a:lnTo>
                      <a:pt x="83" y="194"/>
                    </a:lnTo>
                    <a:lnTo>
                      <a:pt x="92" y="162"/>
                    </a:lnTo>
                    <a:lnTo>
                      <a:pt x="97" y="120"/>
                    </a:lnTo>
                    <a:lnTo>
                      <a:pt x="97" y="93"/>
                    </a:lnTo>
                    <a:lnTo>
                      <a:pt x="92" y="65"/>
                    </a:lnTo>
                    <a:lnTo>
                      <a:pt x="83" y="37"/>
                    </a:lnTo>
                    <a:lnTo>
                      <a:pt x="74" y="0"/>
                    </a:lnTo>
                    <a:lnTo>
                      <a:pt x="74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4" name="Freeform 76"/>
              <p:cNvSpPr>
                <a:spLocks/>
              </p:cNvSpPr>
              <p:nvPr/>
            </p:nvSpPr>
            <p:spPr bwMode="auto">
              <a:xfrm>
                <a:off x="3296844" y="2288382"/>
                <a:ext cx="177259" cy="123825"/>
              </a:xfrm>
              <a:custGeom>
                <a:avLst/>
                <a:gdLst>
                  <a:gd name="T0" fmla="*/ 0 w 110"/>
                  <a:gd name="T1" fmla="*/ 78 h 78"/>
                  <a:gd name="T2" fmla="*/ 0 w 110"/>
                  <a:gd name="T3" fmla="*/ 78 h 78"/>
                  <a:gd name="T4" fmla="*/ 5 w 110"/>
                  <a:gd name="T5" fmla="*/ 69 h 78"/>
                  <a:gd name="T6" fmla="*/ 9 w 110"/>
                  <a:gd name="T7" fmla="*/ 55 h 78"/>
                  <a:gd name="T8" fmla="*/ 14 w 110"/>
                  <a:gd name="T9" fmla="*/ 42 h 78"/>
                  <a:gd name="T10" fmla="*/ 28 w 110"/>
                  <a:gd name="T11" fmla="*/ 28 h 78"/>
                  <a:gd name="T12" fmla="*/ 46 w 110"/>
                  <a:gd name="T13" fmla="*/ 14 h 78"/>
                  <a:gd name="T14" fmla="*/ 74 w 110"/>
                  <a:gd name="T15" fmla="*/ 5 h 78"/>
                  <a:gd name="T16" fmla="*/ 110 w 110"/>
                  <a:gd name="T17" fmla="*/ 0 h 78"/>
                  <a:gd name="T18" fmla="*/ 110 w 110"/>
                  <a:gd name="T19" fmla="*/ 0 h 78"/>
                  <a:gd name="T20" fmla="*/ 106 w 110"/>
                  <a:gd name="T21" fmla="*/ 14 h 78"/>
                  <a:gd name="T22" fmla="*/ 87 w 110"/>
                  <a:gd name="T23" fmla="*/ 42 h 78"/>
                  <a:gd name="T24" fmla="*/ 74 w 110"/>
                  <a:gd name="T25" fmla="*/ 55 h 78"/>
                  <a:gd name="T26" fmla="*/ 55 w 110"/>
                  <a:gd name="T27" fmla="*/ 69 h 78"/>
                  <a:gd name="T28" fmla="*/ 32 w 110"/>
                  <a:gd name="T29" fmla="*/ 78 h 78"/>
                  <a:gd name="T30" fmla="*/ 0 w 110"/>
                  <a:gd name="T31" fmla="*/ 78 h 78"/>
                  <a:gd name="T32" fmla="*/ 0 w 110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0" h="78">
                    <a:moveTo>
                      <a:pt x="0" y="78"/>
                    </a:moveTo>
                    <a:lnTo>
                      <a:pt x="0" y="78"/>
                    </a:lnTo>
                    <a:lnTo>
                      <a:pt x="5" y="69"/>
                    </a:lnTo>
                    <a:lnTo>
                      <a:pt x="9" y="55"/>
                    </a:lnTo>
                    <a:lnTo>
                      <a:pt x="14" y="42"/>
                    </a:lnTo>
                    <a:lnTo>
                      <a:pt x="28" y="28"/>
                    </a:lnTo>
                    <a:lnTo>
                      <a:pt x="46" y="14"/>
                    </a:lnTo>
                    <a:lnTo>
                      <a:pt x="74" y="5"/>
                    </a:lnTo>
                    <a:lnTo>
                      <a:pt x="110" y="0"/>
                    </a:lnTo>
                    <a:lnTo>
                      <a:pt x="110" y="0"/>
                    </a:lnTo>
                    <a:lnTo>
                      <a:pt x="106" y="14"/>
                    </a:lnTo>
                    <a:lnTo>
                      <a:pt x="87" y="42"/>
                    </a:lnTo>
                    <a:lnTo>
                      <a:pt x="74" y="55"/>
                    </a:lnTo>
                    <a:lnTo>
                      <a:pt x="55" y="69"/>
                    </a:lnTo>
                    <a:lnTo>
                      <a:pt x="32" y="78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5" name="Freeform 77"/>
              <p:cNvSpPr>
                <a:spLocks/>
              </p:cNvSpPr>
              <p:nvPr/>
            </p:nvSpPr>
            <p:spPr bwMode="auto">
              <a:xfrm>
                <a:off x="3126030" y="2501107"/>
                <a:ext cx="341627" cy="131763"/>
              </a:xfrm>
              <a:custGeom>
                <a:avLst/>
                <a:gdLst>
                  <a:gd name="T0" fmla="*/ 0 w 212"/>
                  <a:gd name="T1" fmla="*/ 37 h 83"/>
                  <a:gd name="T2" fmla="*/ 0 w 212"/>
                  <a:gd name="T3" fmla="*/ 37 h 83"/>
                  <a:gd name="T4" fmla="*/ 19 w 212"/>
                  <a:gd name="T5" fmla="*/ 27 h 83"/>
                  <a:gd name="T6" fmla="*/ 37 w 212"/>
                  <a:gd name="T7" fmla="*/ 13 h 83"/>
                  <a:gd name="T8" fmla="*/ 65 w 212"/>
                  <a:gd name="T9" fmla="*/ 4 h 83"/>
                  <a:gd name="T10" fmla="*/ 97 w 212"/>
                  <a:gd name="T11" fmla="*/ 0 h 83"/>
                  <a:gd name="T12" fmla="*/ 134 w 212"/>
                  <a:gd name="T13" fmla="*/ 0 h 83"/>
                  <a:gd name="T14" fmla="*/ 152 w 212"/>
                  <a:gd name="T15" fmla="*/ 9 h 83"/>
                  <a:gd name="T16" fmla="*/ 170 w 212"/>
                  <a:gd name="T17" fmla="*/ 18 h 83"/>
                  <a:gd name="T18" fmla="*/ 189 w 212"/>
                  <a:gd name="T19" fmla="*/ 32 h 83"/>
                  <a:gd name="T20" fmla="*/ 212 w 212"/>
                  <a:gd name="T21" fmla="*/ 50 h 83"/>
                  <a:gd name="T22" fmla="*/ 212 w 212"/>
                  <a:gd name="T23" fmla="*/ 50 h 83"/>
                  <a:gd name="T24" fmla="*/ 193 w 212"/>
                  <a:gd name="T25" fmla="*/ 60 h 83"/>
                  <a:gd name="T26" fmla="*/ 170 w 212"/>
                  <a:gd name="T27" fmla="*/ 69 h 83"/>
                  <a:gd name="T28" fmla="*/ 143 w 212"/>
                  <a:gd name="T29" fmla="*/ 78 h 83"/>
                  <a:gd name="T30" fmla="*/ 111 w 212"/>
                  <a:gd name="T31" fmla="*/ 83 h 83"/>
                  <a:gd name="T32" fmla="*/ 74 w 212"/>
                  <a:gd name="T33" fmla="*/ 78 h 83"/>
                  <a:gd name="T34" fmla="*/ 37 w 212"/>
                  <a:gd name="T35" fmla="*/ 64 h 83"/>
                  <a:gd name="T36" fmla="*/ 19 w 212"/>
                  <a:gd name="T37" fmla="*/ 55 h 83"/>
                  <a:gd name="T38" fmla="*/ 0 w 212"/>
                  <a:gd name="T39" fmla="*/ 37 h 83"/>
                  <a:gd name="T40" fmla="*/ 0 w 212"/>
                  <a:gd name="T41" fmla="*/ 37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2" h="83">
                    <a:moveTo>
                      <a:pt x="0" y="37"/>
                    </a:moveTo>
                    <a:lnTo>
                      <a:pt x="0" y="37"/>
                    </a:lnTo>
                    <a:lnTo>
                      <a:pt x="19" y="27"/>
                    </a:lnTo>
                    <a:lnTo>
                      <a:pt x="37" y="13"/>
                    </a:lnTo>
                    <a:lnTo>
                      <a:pt x="65" y="4"/>
                    </a:lnTo>
                    <a:lnTo>
                      <a:pt x="97" y="0"/>
                    </a:lnTo>
                    <a:lnTo>
                      <a:pt x="134" y="0"/>
                    </a:lnTo>
                    <a:lnTo>
                      <a:pt x="152" y="9"/>
                    </a:lnTo>
                    <a:lnTo>
                      <a:pt x="170" y="18"/>
                    </a:lnTo>
                    <a:lnTo>
                      <a:pt x="189" y="32"/>
                    </a:lnTo>
                    <a:lnTo>
                      <a:pt x="212" y="50"/>
                    </a:lnTo>
                    <a:lnTo>
                      <a:pt x="212" y="50"/>
                    </a:lnTo>
                    <a:lnTo>
                      <a:pt x="193" y="60"/>
                    </a:lnTo>
                    <a:lnTo>
                      <a:pt x="170" y="69"/>
                    </a:lnTo>
                    <a:lnTo>
                      <a:pt x="143" y="78"/>
                    </a:lnTo>
                    <a:lnTo>
                      <a:pt x="111" y="83"/>
                    </a:lnTo>
                    <a:lnTo>
                      <a:pt x="74" y="78"/>
                    </a:lnTo>
                    <a:lnTo>
                      <a:pt x="37" y="64"/>
                    </a:lnTo>
                    <a:lnTo>
                      <a:pt x="19" y="55"/>
                    </a:lnTo>
                    <a:lnTo>
                      <a:pt x="0" y="37"/>
                    </a:lnTo>
                    <a:lnTo>
                      <a:pt x="0" y="3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6" name="Freeform 78"/>
              <p:cNvSpPr>
                <a:spLocks/>
              </p:cNvSpPr>
              <p:nvPr/>
            </p:nvSpPr>
            <p:spPr bwMode="auto">
              <a:xfrm>
                <a:off x="3379027" y="3217069"/>
                <a:ext cx="228826" cy="241300"/>
              </a:xfrm>
              <a:custGeom>
                <a:avLst/>
                <a:gdLst>
                  <a:gd name="T0" fmla="*/ 0 w 142"/>
                  <a:gd name="T1" fmla="*/ 0 h 152"/>
                  <a:gd name="T2" fmla="*/ 0 w 142"/>
                  <a:gd name="T3" fmla="*/ 0 h 152"/>
                  <a:gd name="T4" fmla="*/ 4 w 142"/>
                  <a:gd name="T5" fmla="*/ 23 h 152"/>
                  <a:gd name="T6" fmla="*/ 9 w 142"/>
                  <a:gd name="T7" fmla="*/ 50 h 152"/>
                  <a:gd name="T8" fmla="*/ 18 w 142"/>
                  <a:gd name="T9" fmla="*/ 78 h 152"/>
                  <a:gd name="T10" fmla="*/ 36 w 142"/>
                  <a:gd name="T11" fmla="*/ 106 h 152"/>
                  <a:gd name="T12" fmla="*/ 59 w 142"/>
                  <a:gd name="T13" fmla="*/ 129 h 152"/>
                  <a:gd name="T14" fmla="*/ 78 w 142"/>
                  <a:gd name="T15" fmla="*/ 143 h 152"/>
                  <a:gd name="T16" fmla="*/ 96 w 142"/>
                  <a:gd name="T17" fmla="*/ 147 h 152"/>
                  <a:gd name="T18" fmla="*/ 115 w 142"/>
                  <a:gd name="T19" fmla="*/ 152 h 152"/>
                  <a:gd name="T20" fmla="*/ 142 w 142"/>
                  <a:gd name="T21" fmla="*/ 152 h 152"/>
                  <a:gd name="T22" fmla="*/ 142 w 142"/>
                  <a:gd name="T23" fmla="*/ 152 h 152"/>
                  <a:gd name="T24" fmla="*/ 142 w 142"/>
                  <a:gd name="T25" fmla="*/ 138 h 152"/>
                  <a:gd name="T26" fmla="*/ 138 w 142"/>
                  <a:gd name="T27" fmla="*/ 120 h 152"/>
                  <a:gd name="T28" fmla="*/ 133 w 142"/>
                  <a:gd name="T29" fmla="*/ 97 h 152"/>
                  <a:gd name="T30" fmla="*/ 115 w 142"/>
                  <a:gd name="T31" fmla="*/ 74 h 152"/>
                  <a:gd name="T32" fmla="*/ 92 w 142"/>
                  <a:gd name="T33" fmla="*/ 46 h 152"/>
                  <a:gd name="T34" fmla="*/ 50 w 142"/>
                  <a:gd name="T35" fmla="*/ 23 h 152"/>
                  <a:gd name="T36" fmla="*/ 0 w 142"/>
                  <a:gd name="T37" fmla="*/ 0 h 152"/>
                  <a:gd name="T38" fmla="*/ 0 w 142"/>
                  <a:gd name="T39" fmla="*/ 0 h 1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42" h="152">
                    <a:moveTo>
                      <a:pt x="0" y="0"/>
                    </a:moveTo>
                    <a:lnTo>
                      <a:pt x="0" y="0"/>
                    </a:lnTo>
                    <a:lnTo>
                      <a:pt x="4" y="23"/>
                    </a:lnTo>
                    <a:lnTo>
                      <a:pt x="9" y="50"/>
                    </a:lnTo>
                    <a:lnTo>
                      <a:pt x="18" y="78"/>
                    </a:lnTo>
                    <a:lnTo>
                      <a:pt x="36" y="106"/>
                    </a:lnTo>
                    <a:lnTo>
                      <a:pt x="59" y="129"/>
                    </a:lnTo>
                    <a:lnTo>
                      <a:pt x="78" y="143"/>
                    </a:lnTo>
                    <a:lnTo>
                      <a:pt x="96" y="147"/>
                    </a:lnTo>
                    <a:lnTo>
                      <a:pt x="115" y="152"/>
                    </a:lnTo>
                    <a:lnTo>
                      <a:pt x="142" y="152"/>
                    </a:lnTo>
                    <a:lnTo>
                      <a:pt x="142" y="152"/>
                    </a:lnTo>
                    <a:lnTo>
                      <a:pt x="142" y="138"/>
                    </a:lnTo>
                    <a:lnTo>
                      <a:pt x="138" y="120"/>
                    </a:lnTo>
                    <a:lnTo>
                      <a:pt x="133" y="97"/>
                    </a:lnTo>
                    <a:lnTo>
                      <a:pt x="115" y="74"/>
                    </a:lnTo>
                    <a:lnTo>
                      <a:pt x="92" y="46"/>
                    </a:lnTo>
                    <a:lnTo>
                      <a:pt x="50" y="2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7" name="Freeform 79"/>
              <p:cNvSpPr>
                <a:spLocks/>
              </p:cNvSpPr>
              <p:nvPr/>
            </p:nvSpPr>
            <p:spPr bwMode="auto">
              <a:xfrm>
                <a:off x="3585293" y="3166269"/>
                <a:ext cx="75738" cy="182563"/>
              </a:xfrm>
              <a:custGeom>
                <a:avLst/>
                <a:gdLst>
                  <a:gd name="T0" fmla="*/ 19 w 47"/>
                  <a:gd name="T1" fmla="*/ 115 h 115"/>
                  <a:gd name="T2" fmla="*/ 19 w 47"/>
                  <a:gd name="T3" fmla="*/ 115 h 115"/>
                  <a:gd name="T4" fmla="*/ 14 w 47"/>
                  <a:gd name="T5" fmla="*/ 106 h 115"/>
                  <a:gd name="T6" fmla="*/ 10 w 47"/>
                  <a:gd name="T7" fmla="*/ 96 h 115"/>
                  <a:gd name="T8" fmla="*/ 5 w 47"/>
                  <a:gd name="T9" fmla="*/ 87 h 115"/>
                  <a:gd name="T10" fmla="*/ 0 w 47"/>
                  <a:gd name="T11" fmla="*/ 69 h 115"/>
                  <a:gd name="T12" fmla="*/ 5 w 47"/>
                  <a:gd name="T13" fmla="*/ 50 h 115"/>
                  <a:gd name="T14" fmla="*/ 14 w 47"/>
                  <a:gd name="T15" fmla="*/ 27 h 115"/>
                  <a:gd name="T16" fmla="*/ 28 w 47"/>
                  <a:gd name="T17" fmla="*/ 0 h 115"/>
                  <a:gd name="T18" fmla="*/ 28 w 47"/>
                  <a:gd name="T19" fmla="*/ 0 h 115"/>
                  <a:gd name="T20" fmla="*/ 33 w 47"/>
                  <a:gd name="T21" fmla="*/ 9 h 115"/>
                  <a:gd name="T22" fmla="*/ 42 w 47"/>
                  <a:gd name="T23" fmla="*/ 36 h 115"/>
                  <a:gd name="T24" fmla="*/ 47 w 47"/>
                  <a:gd name="T25" fmla="*/ 55 h 115"/>
                  <a:gd name="T26" fmla="*/ 42 w 47"/>
                  <a:gd name="T27" fmla="*/ 73 h 115"/>
                  <a:gd name="T28" fmla="*/ 37 w 47"/>
                  <a:gd name="T29" fmla="*/ 92 h 115"/>
                  <a:gd name="T30" fmla="*/ 19 w 47"/>
                  <a:gd name="T31" fmla="*/ 115 h 115"/>
                  <a:gd name="T32" fmla="*/ 19 w 47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7" h="115">
                    <a:moveTo>
                      <a:pt x="19" y="115"/>
                    </a:moveTo>
                    <a:lnTo>
                      <a:pt x="19" y="115"/>
                    </a:lnTo>
                    <a:lnTo>
                      <a:pt x="14" y="106"/>
                    </a:lnTo>
                    <a:lnTo>
                      <a:pt x="10" y="96"/>
                    </a:lnTo>
                    <a:lnTo>
                      <a:pt x="5" y="87"/>
                    </a:lnTo>
                    <a:lnTo>
                      <a:pt x="0" y="69"/>
                    </a:lnTo>
                    <a:lnTo>
                      <a:pt x="5" y="50"/>
                    </a:lnTo>
                    <a:lnTo>
                      <a:pt x="14" y="27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3" y="9"/>
                    </a:lnTo>
                    <a:lnTo>
                      <a:pt x="42" y="36"/>
                    </a:lnTo>
                    <a:lnTo>
                      <a:pt x="47" y="55"/>
                    </a:lnTo>
                    <a:lnTo>
                      <a:pt x="42" y="73"/>
                    </a:lnTo>
                    <a:lnTo>
                      <a:pt x="37" y="92"/>
                    </a:lnTo>
                    <a:lnTo>
                      <a:pt x="19" y="115"/>
                    </a:lnTo>
                    <a:lnTo>
                      <a:pt x="19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8" name="Freeform 80"/>
              <p:cNvSpPr>
                <a:spLocks/>
              </p:cNvSpPr>
              <p:nvPr/>
            </p:nvSpPr>
            <p:spPr bwMode="auto">
              <a:xfrm>
                <a:off x="3630413" y="3326607"/>
                <a:ext cx="185317" cy="211138"/>
              </a:xfrm>
              <a:custGeom>
                <a:avLst/>
                <a:gdLst>
                  <a:gd name="T0" fmla="*/ 0 w 115"/>
                  <a:gd name="T1" fmla="*/ 133 h 133"/>
                  <a:gd name="T2" fmla="*/ 0 w 115"/>
                  <a:gd name="T3" fmla="*/ 133 h 133"/>
                  <a:gd name="T4" fmla="*/ 0 w 115"/>
                  <a:gd name="T5" fmla="*/ 115 h 133"/>
                  <a:gd name="T6" fmla="*/ 0 w 115"/>
                  <a:gd name="T7" fmla="*/ 97 h 133"/>
                  <a:gd name="T8" fmla="*/ 9 w 115"/>
                  <a:gd name="T9" fmla="*/ 74 h 133"/>
                  <a:gd name="T10" fmla="*/ 23 w 115"/>
                  <a:gd name="T11" fmla="*/ 51 h 133"/>
                  <a:gd name="T12" fmla="*/ 46 w 115"/>
                  <a:gd name="T13" fmla="*/ 28 h 133"/>
                  <a:gd name="T14" fmla="*/ 74 w 115"/>
                  <a:gd name="T15" fmla="*/ 9 h 133"/>
                  <a:gd name="T16" fmla="*/ 92 w 115"/>
                  <a:gd name="T17" fmla="*/ 5 h 133"/>
                  <a:gd name="T18" fmla="*/ 115 w 115"/>
                  <a:gd name="T19" fmla="*/ 0 h 133"/>
                  <a:gd name="T20" fmla="*/ 115 w 115"/>
                  <a:gd name="T21" fmla="*/ 0 h 133"/>
                  <a:gd name="T22" fmla="*/ 115 w 115"/>
                  <a:gd name="T23" fmla="*/ 18 h 133"/>
                  <a:gd name="T24" fmla="*/ 111 w 115"/>
                  <a:gd name="T25" fmla="*/ 37 h 133"/>
                  <a:gd name="T26" fmla="*/ 101 w 115"/>
                  <a:gd name="T27" fmla="*/ 60 h 133"/>
                  <a:gd name="T28" fmla="*/ 83 w 115"/>
                  <a:gd name="T29" fmla="*/ 83 h 133"/>
                  <a:gd name="T30" fmla="*/ 65 w 115"/>
                  <a:gd name="T31" fmla="*/ 106 h 133"/>
                  <a:gd name="T32" fmla="*/ 37 w 115"/>
                  <a:gd name="T33" fmla="*/ 124 h 133"/>
                  <a:gd name="T34" fmla="*/ 0 w 115"/>
                  <a:gd name="T35" fmla="*/ 133 h 133"/>
                  <a:gd name="T36" fmla="*/ 0 w 115"/>
                  <a:gd name="T37" fmla="*/ 133 h 1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15" h="133">
                    <a:moveTo>
                      <a:pt x="0" y="133"/>
                    </a:moveTo>
                    <a:lnTo>
                      <a:pt x="0" y="133"/>
                    </a:lnTo>
                    <a:lnTo>
                      <a:pt x="0" y="115"/>
                    </a:lnTo>
                    <a:lnTo>
                      <a:pt x="0" y="97"/>
                    </a:lnTo>
                    <a:lnTo>
                      <a:pt x="9" y="74"/>
                    </a:lnTo>
                    <a:lnTo>
                      <a:pt x="23" y="51"/>
                    </a:lnTo>
                    <a:lnTo>
                      <a:pt x="46" y="28"/>
                    </a:lnTo>
                    <a:lnTo>
                      <a:pt x="74" y="9"/>
                    </a:lnTo>
                    <a:lnTo>
                      <a:pt x="92" y="5"/>
                    </a:lnTo>
                    <a:lnTo>
                      <a:pt x="115" y="0"/>
                    </a:lnTo>
                    <a:lnTo>
                      <a:pt x="115" y="0"/>
                    </a:lnTo>
                    <a:lnTo>
                      <a:pt x="115" y="18"/>
                    </a:lnTo>
                    <a:lnTo>
                      <a:pt x="111" y="37"/>
                    </a:lnTo>
                    <a:lnTo>
                      <a:pt x="101" y="60"/>
                    </a:lnTo>
                    <a:lnTo>
                      <a:pt x="83" y="83"/>
                    </a:lnTo>
                    <a:lnTo>
                      <a:pt x="65" y="106"/>
                    </a:lnTo>
                    <a:lnTo>
                      <a:pt x="37" y="124"/>
                    </a:lnTo>
                    <a:lnTo>
                      <a:pt x="0" y="133"/>
                    </a:lnTo>
                    <a:lnTo>
                      <a:pt x="0" y="13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69" name="Freeform 81"/>
              <p:cNvSpPr>
                <a:spLocks/>
              </p:cNvSpPr>
              <p:nvPr/>
            </p:nvSpPr>
            <p:spPr bwMode="auto">
              <a:xfrm>
                <a:off x="2236510" y="2947194"/>
                <a:ext cx="370633" cy="152400"/>
              </a:xfrm>
              <a:custGeom>
                <a:avLst/>
                <a:gdLst>
                  <a:gd name="T0" fmla="*/ 0 w 230"/>
                  <a:gd name="T1" fmla="*/ 64 h 96"/>
                  <a:gd name="T2" fmla="*/ 0 w 230"/>
                  <a:gd name="T3" fmla="*/ 64 h 96"/>
                  <a:gd name="T4" fmla="*/ 27 w 230"/>
                  <a:gd name="T5" fmla="*/ 78 h 96"/>
                  <a:gd name="T6" fmla="*/ 50 w 230"/>
                  <a:gd name="T7" fmla="*/ 87 h 96"/>
                  <a:gd name="T8" fmla="*/ 87 w 230"/>
                  <a:gd name="T9" fmla="*/ 92 h 96"/>
                  <a:gd name="T10" fmla="*/ 119 w 230"/>
                  <a:gd name="T11" fmla="*/ 96 h 96"/>
                  <a:gd name="T12" fmla="*/ 142 w 230"/>
                  <a:gd name="T13" fmla="*/ 92 h 96"/>
                  <a:gd name="T14" fmla="*/ 161 w 230"/>
                  <a:gd name="T15" fmla="*/ 87 h 96"/>
                  <a:gd name="T16" fmla="*/ 179 w 230"/>
                  <a:gd name="T17" fmla="*/ 78 h 96"/>
                  <a:gd name="T18" fmla="*/ 198 w 230"/>
                  <a:gd name="T19" fmla="*/ 64 h 96"/>
                  <a:gd name="T20" fmla="*/ 212 w 230"/>
                  <a:gd name="T21" fmla="*/ 50 h 96"/>
                  <a:gd name="T22" fmla="*/ 230 w 230"/>
                  <a:gd name="T23" fmla="*/ 27 h 96"/>
                  <a:gd name="T24" fmla="*/ 230 w 230"/>
                  <a:gd name="T25" fmla="*/ 27 h 96"/>
                  <a:gd name="T26" fmla="*/ 212 w 230"/>
                  <a:gd name="T27" fmla="*/ 18 h 96"/>
                  <a:gd name="T28" fmla="*/ 193 w 230"/>
                  <a:gd name="T29" fmla="*/ 9 h 96"/>
                  <a:gd name="T30" fmla="*/ 170 w 230"/>
                  <a:gd name="T31" fmla="*/ 0 h 96"/>
                  <a:gd name="T32" fmla="*/ 138 w 230"/>
                  <a:gd name="T33" fmla="*/ 0 h 96"/>
                  <a:gd name="T34" fmla="*/ 101 w 230"/>
                  <a:gd name="T35" fmla="*/ 9 h 96"/>
                  <a:gd name="T36" fmla="*/ 55 w 230"/>
                  <a:gd name="T37" fmla="*/ 27 h 96"/>
                  <a:gd name="T38" fmla="*/ 0 w 230"/>
                  <a:gd name="T39" fmla="*/ 64 h 96"/>
                  <a:gd name="T40" fmla="*/ 0 w 230"/>
                  <a:gd name="T41" fmla="*/ 64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30" h="96">
                    <a:moveTo>
                      <a:pt x="0" y="64"/>
                    </a:moveTo>
                    <a:lnTo>
                      <a:pt x="0" y="64"/>
                    </a:lnTo>
                    <a:lnTo>
                      <a:pt x="27" y="78"/>
                    </a:lnTo>
                    <a:lnTo>
                      <a:pt x="50" y="87"/>
                    </a:lnTo>
                    <a:lnTo>
                      <a:pt x="87" y="92"/>
                    </a:lnTo>
                    <a:lnTo>
                      <a:pt x="119" y="96"/>
                    </a:lnTo>
                    <a:lnTo>
                      <a:pt x="142" y="92"/>
                    </a:lnTo>
                    <a:lnTo>
                      <a:pt x="161" y="87"/>
                    </a:lnTo>
                    <a:lnTo>
                      <a:pt x="179" y="78"/>
                    </a:lnTo>
                    <a:lnTo>
                      <a:pt x="198" y="64"/>
                    </a:lnTo>
                    <a:lnTo>
                      <a:pt x="212" y="50"/>
                    </a:lnTo>
                    <a:lnTo>
                      <a:pt x="230" y="27"/>
                    </a:lnTo>
                    <a:lnTo>
                      <a:pt x="230" y="27"/>
                    </a:lnTo>
                    <a:lnTo>
                      <a:pt x="212" y="18"/>
                    </a:lnTo>
                    <a:lnTo>
                      <a:pt x="193" y="9"/>
                    </a:lnTo>
                    <a:lnTo>
                      <a:pt x="170" y="0"/>
                    </a:lnTo>
                    <a:lnTo>
                      <a:pt x="138" y="0"/>
                    </a:lnTo>
                    <a:lnTo>
                      <a:pt x="101" y="9"/>
                    </a:lnTo>
                    <a:lnTo>
                      <a:pt x="55" y="27"/>
                    </a:lnTo>
                    <a:lnTo>
                      <a:pt x="0" y="64"/>
                    </a:lnTo>
                    <a:lnTo>
                      <a:pt x="0" y="6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0" name="Freeform 82"/>
              <p:cNvSpPr>
                <a:spLocks/>
              </p:cNvSpPr>
              <p:nvPr/>
            </p:nvSpPr>
            <p:spPr bwMode="auto">
              <a:xfrm>
                <a:off x="2450833" y="2734469"/>
                <a:ext cx="164368" cy="123825"/>
              </a:xfrm>
              <a:custGeom>
                <a:avLst/>
                <a:gdLst>
                  <a:gd name="T0" fmla="*/ 102 w 102"/>
                  <a:gd name="T1" fmla="*/ 78 h 78"/>
                  <a:gd name="T2" fmla="*/ 102 w 102"/>
                  <a:gd name="T3" fmla="*/ 78 h 78"/>
                  <a:gd name="T4" fmla="*/ 92 w 102"/>
                  <a:gd name="T5" fmla="*/ 78 h 78"/>
                  <a:gd name="T6" fmla="*/ 79 w 102"/>
                  <a:gd name="T7" fmla="*/ 78 h 78"/>
                  <a:gd name="T8" fmla="*/ 65 w 102"/>
                  <a:gd name="T9" fmla="*/ 74 h 78"/>
                  <a:gd name="T10" fmla="*/ 51 w 102"/>
                  <a:gd name="T11" fmla="*/ 69 h 78"/>
                  <a:gd name="T12" fmla="*/ 33 w 102"/>
                  <a:gd name="T13" fmla="*/ 55 h 78"/>
                  <a:gd name="T14" fmla="*/ 19 w 102"/>
                  <a:gd name="T15" fmla="*/ 32 h 78"/>
                  <a:gd name="T16" fmla="*/ 0 w 102"/>
                  <a:gd name="T17" fmla="*/ 0 h 78"/>
                  <a:gd name="T18" fmla="*/ 0 w 102"/>
                  <a:gd name="T19" fmla="*/ 0 h 78"/>
                  <a:gd name="T20" fmla="*/ 14 w 102"/>
                  <a:gd name="T21" fmla="*/ 0 h 78"/>
                  <a:gd name="T22" fmla="*/ 46 w 102"/>
                  <a:gd name="T23" fmla="*/ 9 h 78"/>
                  <a:gd name="T24" fmla="*/ 60 w 102"/>
                  <a:gd name="T25" fmla="*/ 18 h 78"/>
                  <a:gd name="T26" fmla="*/ 79 w 102"/>
                  <a:gd name="T27" fmla="*/ 32 h 78"/>
                  <a:gd name="T28" fmla="*/ 92 w 102"/>
                  <a:gd name="T29" fmla="*/ 51 h 78"/>
                  <a:gd name="T30" fmla="*/ 102 w 102"/>
                  <a:gd name="T31" fmla="*/ 78 h 78"/>
                  <a:gd name="T32" fmla="*/ 102 w 10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2" h="78">
                    <a:moveTo>
                      <a:pt x="102" y="78"/>
                    </a:moveTo>
                    <a:lnTo>
                      <a:pt x="102" y="78"/>
                    </a:lnTo>
                    <a:lnTo>
                      <a:pt x="92" y="78"/>
                    </a:lnTo>
                    <a:lnTo>
                      <a:pt x="79" y="78"/>
                    </a:lnTo>
                    <a:lnTo>
                      <a:pt x="65" y="74"/>
                    </a:lnTo>
                    <a:lnTo>
                      <a:pt x="51" y="69"/>
                    </a:lnTo>
                    <a:lnTo>
                      <a:pt x="33" y="55"/>
                    </a:lnTo>
                    <a:lnTo>
                      <a:pt x="19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6" y="9"/>
                    </a:lnTo>
                    <a:lnTo>
                      <a:pt x="60" y="18"/>
                    </a:lnTo>
                    <a:lnTo>
                      <a:pt x="79" y="32"/>
                    </a:lnTo>
                    <a:lnTo>
                      <a:pt x="92" y="51"/>
                    </a:lnTo>
                    <a:lnTo>
                      <a:pt x="102" y="78"/>
                    </a:lnTo>
                    <a:lnTo>
                      <a:pt x="10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1" name="Freeform 83"/>
              <p:cNvSpPr>
                <a:spLocks/>
              </p:cNvSpPr>
              <p:nvPr/>
            </p:nvSpPr>
            <p:spPr bwMode="auto">
              <a:xfrm>
                <a:off x="2681270" y="2836069"/>
                <a:ext cx="148253" cy="293688"/>
              </a:xfrm>
              <a:custGeom>
                <a:avLst/>
                <a:gdLst>
                  <a:gd name="T0" fmla="*/ 83 w 92"/>
                  <a:gd name="T1" fmla="*/ 185 h 185"/>
                  <a:gd name="T2" fmla="*/ 83 w 92"/>
                  <a:gd name="T3" fmla="*/ 185 h 185"/>
                  <a:gd name="T4" fmla="*/ 64 w 92"/>
                  <a:gd name="T5" fmla="*/ 175 h 185"/>
                  <a:gd name="T6" fmla="*/ 46 w 92"/>
                  <a:gd name="T7" fmla="*/ 162 h 185"/>
                  <a:gd name="T8" fmla="*/ 28 w 92"/>
                  <a:gd name="T9" fmla="*/ 143 h 185"/>
                  <a:gd name="T10" fmla="*/ 14 w 92"/>
                  <a:gd name="T11" fmla="*/ 116 h 185"/>
                  <a:gd name="T12" fmla="*/ 5 w 92"/>
                  <a:gd name="T13" fmla="*/ 83 h 185"/>
                  <a:gd name="T14" fmla="*/ 0 w 92"/>
                  <a:gd name="T15" fmla="*/ 65 h 185"/>
                  <a:gd name="T16" fmla="*/ 0 w 92"/>
                  <a:gd name="T17" fmla="*/ 46 h 185"/>
                  <a:gd name="T18" fmla="*/ 5 w 92"/>
                  <a:gd name="T19" fmla="*/ 23 h 185"/>
                  <a:gd name="T20" fmla="*/ 14 w 92"/>
                  <a:gd name="T21" fmla="*/ 0 h 185"/>
                  <a:gd name="T22" fmla="*/ 14 w 92"/>
                  <a:gd name="T23" fmla="*/ 0 h 185"/>
                  <a:gd name="T24" fmla="*/ 32 w 92"/>
                  <a:gd name="T25" fmla="*/ 14 h 185"/>
                  <a:gd name="T26" fmla="*/ 46 w 92"/>
                  <a:gd name="T27" fmla="*/ 28 h 185"/>
                  <a:gd name="T28" fmla="*/ 64 w 92"/>
                  <a:gd name="T29" fmla="*/ 46 h 185"/>
                  <a:gd name="T30" fmla="*/ 78 w 92"/>
                  <a:gd name="T31" fmla="*/ 74 h 185"/>
                  <a:gd name="T32" fmla="*/ 87 w 92"/>
                  <a:gd name="T33" fmla="*/ 106 h 185"/>
                  <a:gd name="T34" fmla="*/ 92 w 92"/>
                  <a:gd name="T35" fmla="*/ 143 h 185"/>
                  <a:gd name="T36" fmla="*/ 87 w 92"/>
                  <a:gd name="T37" fmla="*/ 162 h 185"/>
                  <a:gd name="T38" fmla="*/ 83 w 92"/>
                  <a:gd name="T39" fmla="*/ 185 h 185"/>
                  <a:gd name="T40" fmla="*/ 83 w 92"/>
                  <a:gd name="T41" fmla="*/ 185 h 18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85">
                    <a:moveTo>
                      <a:pt x="83" y="185"/>
                    </a:moveTo>
                    <a:lnTo>
                      <a:pt x="83" y="185"/>
                    </a:lnTo>
                    <a:lnTo>
                      <a:pt x="64" y="175"/>
                    </a:lnTo>
                    <a:lnTo>
                      <a:pt x="46" y="162"/>
                    </a:lnTo>
                    <a:lnTo>
                      <a:pt x="28" y="143"/>
                    </a:lnTo>
                    <a:lnTo>
                      <a:pt x="14" y="116"/>
                    </a:lnTo>
                    <a:lnTo>
                      <a:pt x="5" y="83"/>
                    </a:lnTo>
                    <a:lnTo>
                      <a:pt x="0" y="65"/>
                    </a:lnTo>
                    <a:lnTo>
                      <a:pt x="0" y="46"/>
                    </a:lnTo>
                    <a:lnTo>
                      <a:pt x="5" y="23"/>
                    </a:lnTo>
                    <a:lnTo>
                      <a:pt x="14" y="0"/>
                    </a:lnTo>
                    <a:lnTo>
                      <a:pt x="14" y="0"/>
                    </a:lnTo>
                    <a:lnTo>
                      <a:pt x="32" y="14"/>
                    </a:lnTo>
                    <a:lnTo>
                      <a:pt x="46" y="28"/>
                    </a:lnTo>
                    <a:lnTo>
                      <a:pt x="64" y="46"/>
                    </a:lnTo>
                    <a:lnTo>
                      <a:pt x="78" y="74"/>
                    </a:lnTo>
                    <a:lnTo>
                      <a:pt x="87" y="106"/>
                    </a:lnTo>
                    <a:lnTo>
                      <a:pt x="92" y="143"/>
                    </a:lnTo>
                    <a:lnTo>
                      <a:pt x="87" y="162"/>
                    </a:lnTo>
                    <a:lnTo>
                      <a:pt x="83" y="185"/>
                    </a:lnTo>
                    <a:lnTo>
                      <a:pt x="83" y="18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2" name="Freeform 84"/>
              <p:cNvSpPr>
                <a:spLocks/>
              </p:cNvSpPr>
              <p:nvPr/>
            </p:nvSpPr>
            <p:spPr bwMode="auto">
              <a:xfrm>
                <a:off x="1835260" y="3640932"/>
                <a:ext cx="164368" cy="373063"/>
              </a:xfrm>
              <a:custGeom>
                <a:avLst/>
                <a:gdLst>
                  <a:gd name="T0" fmla="*/ 23 w 102"/>
                  <a:gd name="T1" fmla="*/ 0 h 235"/>
                  <a:gd name="T2" fmla="*/ 23 w 102"/>
                  <a:gd name="T3" fmla="*/ 0 h 235"/>
                  <a:gd name="T4" fmla="*/ 14 w 102"/>
                  <a:gd name="T5" fmla="*/ 27 h 235"/>
                  <a:gd name="T6" fmla="*/ 5 w 102"/>
                  <a:gd name="T7" fmla="*/ 55 h 235"/>
                  <a:gd name="T8" fmla="*/ 0 w 102"/>
                  <a:gd name="T9" fmla="*/ 92 h 235"/>
                  <a:gd name="T10" fmla="*/ 0 w 102"/>
                  <a:gd name="T11" fmla="*/ 129 h 235"/>
                  <a:gd name="T12" fmla="*/ 5 w 102"/>
                  <a:gd name="T13" fmla="*/ 147 h 235"/>
                  <a:gd name="T14" fmla="*/ 9 w 102"/>
                  <a:gd name="T15" fmla="*/ 166 h 235"/>
                  <a:gd name="T16" fmla="*/ 23 w 102"/>
                  <a:gd name="T17" fmla="*/ 184 h 235"/>
                  <a:gd name="T18" fmla="*/ 37 w 102"/>
                  <a:gd name="T19" fmla="*/ 202 h 235"/>
                  <a:gd name="T20" fmla="*/ 55 w 102"/>
                  <a:gd name="T21" fmla="*/ 221 h 235"/>
                  <a:gd name="T22" fmla="*/ 79 w 102"/>
                  <a:gd name="T23" fmla="*/ 235 h 235"/>
                  <a:gd name="T24" fmla="*/ 79 w 102"/>
                  <a:gd name="T25" fmla="*/ 235 h 235"/>
                  <a:gd name="T26" fmla="*/ 88 w 102"/>
                  <a:gd name="T27" fmla="*/ 216 h 235"/>
                  <a:gd name="T28" fmla="*/ 97 w 102"/>
                  <a:gd name="T29" fmla="*/ 198 h 235"/>
                  <a:gd name="T30" fmla="*/ 102 w 102"/>
                  <a:gd name="T31" fmla="*/ 170 h 235"/>
                  <a:gd name="T32" fmla="*/ 97 w 102"/>
                  <a:gd name="T33" fmla="*/ 138 h 235"/>
                  <a:gd name="T34" fmla="*/ 88 w 102"/>
                  <a:gd name="T35" fmla="*/ 97 h 235"/>
                  <a:gd name="T36" fmla="*/ 65 w 102"/>
                  <a:gd name="T37" fmla="*/ 51 h 235"/>
                  <a:gd name="T38" fmla="*/ 46 w 102"/>
                  <a:gd name="T39" fmla="*/ 27 h 235"/>
                  <a:gd name="T40" fmla="*/ 23 w 102"/>
                  <a:gd name="T41" fmla="*/ 0 h 235"/>
                  <a:gd name="T42" fmla="*/ 23 w 102"/>
                  <a:gd name="T43" fmla="*/ 0 h 23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02" h="235">
                    <a:moveTo>
                      <a:pt x="23" y="0"/>
                    </a:moveTo>
                    <a:lnTo>
                      <a:pt x="23" y="0"/>
                    </a:lnTo>
                    <a:lnTo>
                      <a:pt x="14" y="27"/>
                    </a:lnTo>
                    <a:lnTo>
                      <a:pt x="5" y="55"/>
                    </a:lnTo>
                    <a:lnTo>
                      <a:pt x="0" y="92"/>
                    </a:lnTo>
                    <a:lnTo>
                      <a:pt x="0" y="129"/>
                    </a:lnTo>
                    <a:lnTo>
                      <a:pt x="5" y="147"/>
                    </a:lnTo>
                    <a:lnTo>
                      <a:pt x="9" y="166"/>
                    </a:lnTo>
                    <a:lnTo>
                      <a:pt x="23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79" y="235"/>
                    </a:lnTo>
                    <a:lnTo>
                      <a:pt x="79" y="235"/>
                    </a:lnTo>
                    <a:lnTo>
                      <a:pt x="88" y="216"/>
                    </a:lnTo>
                    <a:lnTo>
                      <a:pt x="97" y="198"/>
                    </a:lnTo>
                    <a:lnTo>
                      <a:pt x="102" y="170"/>
                    </a:lnTo>
                    <a:lnTo>
                      <a:pt x="97" y="138"/>
                    </a:lnTo>
                    <a:lnTo>
                      <a:pt x="88" y="97"/>
                    </a:lnTo>
                    <a:lnTo>
                      <a:pt x="65" y="51"/>
                    </a:lnTo>
                    <a:lnTo>
                      <a:pt x="46" y="27"/>
                    </a:lnTo>
                    <a:lnTo>
                      <a:pt x="23" y="0"/>
                    </a:lnTo>
                    <a:lnTo>
                      <a:pt x="23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3" name="Freeform 85"/>
              <p:cNvSpPr>
                <a:spLocks/>
              </p:cNvSpPr>
              <p:nvPr/>
            </p:nvSpPr>
            <p:spPr bwMode="auto">
              <a:xfrm>
                <a:off x="2036691" y="3736182"/>
                <a:ext cx="117636" cy="174625"/>
              </a:xfrm>
              <a:custGeom>
                <a:avLst/>
                <a:gdLst>
                  <a:gd name="T0" fmla="*/ 0 w 73"/>
                  <a:gd name="T1" fmla="*/ 110 h 110"/>
                  <a:gd name="T2" fmla="*/ 0 w 73"/>
                  <a:gd name="T3" fmla="*/ 110 h 110"/>
                  <a:gd name="T4" fmla="*/ 0 w 73"/>
                  <a:gd name="T5" fmla="*/ 96 h 110"/>
                  <a:gd name="T6" fmla="*/ 0 w 73"/>
                  <a:gd name="T7" fmla="*/ 83 h 110"/>
                  <a:gd name="T8" fmla="*/ 0 w 73"/>
                  <a:gd name="T9" fmla="*/ 69 h 110"/>
                  <a:gd name="T10" fmla="*/ 9 w 73"/>
                  <a:gd name="T11" fmla="*/ 50 h 110"/>
                  <a:gd name="T12" fmla="*/ 23 w 73"/>
                  <a:gd name="T13" fmla="*/ 32 h 110"/>
                  <a:gd name="T14" fmla="*/ 41 w 73"/>
                  <a:gd name="T15" fmla="*/ 18 h 110"/>
                  <a:gd name="T16" fmla="*/ 73 w 73"/>
                  <a:gd name="T17" fmla="*/ 0 h 110"/>
                  <a:gd name="T18" fmla="*/ 73 w 73"/>
                  <a:gd name="T19" fmla="*/ 0 h 110"/>
                  <a:gd name="T20" fmla="*/ 73 w 73"/>
                  <a:gd name="T21" fmla="*/ 14 h 110"/>
                  <a:gd name="T22" fmla="*/ 69 w 73"/>
                  <a:gd name="T23" fmla="*/ 46 h 110"/>
                  <a:gd name="T24" fmla="*/ 59 w 73"/>
                  <a:gd name="T25" fmla="*/ 64 h 110"/>
                  <a:gd name="T26" fmla="*/ 46 w 73"/>
                  <a:gd name="T27" fmla="*/ 78 h 110"/>
                  <a:gd name="T28" fmla="*/ 27 w 73"/>
                  <a:gd name="T29" fmla="*/ 96 h 110"/>
                  <a:gd name="T30" fmla="*/ 0 w 73"/>
                  <a:gd name="T31" fmla="*/ 110 h 110"/>
                  <a:gd name="T32" fmla="*/ 0 w 73"/>
                  <a:gd name="T33" fmla="*/ 11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73" h="110">
                    <a:moveTo>
                      <a:pt x="0" y="110"/>
                    </a:moveTo>
                    <a:lnTo>
                      <a:pt x="0" y="110"/>
                    </a:lnTo>
                    <a:lnTo>
                      <a:pt x="0" y="96"/>
                    </a:lnTo>
                    <a:lnTo>
                      <a:pt x="0" y="83"/>
                    </a:lnTo>
                    <a:lnTo>
                      <a:pt x="0" y="69"/>
                    </a:lnTo>
                    <a:lnTo>
                      <a:pt x="9" y="50"/>
                    </a:lnTo>
                    <a:lnTo>
                      <a:pt x="23" y="32"/>
                    </a:lnTo>
                    <a:lnTo>
                      <a:pt x="41" y="18"/>
                    </a:lnTo>
                    <a:lnTo>
                      <a:pt x="73" y="0"/>
                    </a:lnTo>
                    <a:lnTo>
                      <a:pt x="73" y="0"/>
                    </a:lnTo>
                    <a:lnTo>
                      <a:pt x="73" y="14"/>
                    </a:lnTo>
                    <a:lnTo>
                      <a:pt x="69" y="46"/>
                    </a:lnTo>
                    <a:lnTo>
                      <a:pt x="59" y="64"/>
                    </a:lnTo>
                    <a:lnTo>
                      <a:pt x="46" y="78"/>
                    </a:lnTo>
                    <a:lnTo>
                      <a:pt x="27" y="96"/>
                    </a:lnTo>
                    <a:lnTo>
                      <a:pt x="0" y="110"/>
                    </a:lnTo>
                    <a:lnTo>
                      <a:pt x="0" y="11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4" name="Freeform 86"/>
              <p:cNvSpPr>
                <a:spLocks/>
              </p:cNvSpPr>
              <p:nvPr/>
            </p:nvSpPr>
            <p:spPr bwMode="auto">
              <a:xfrm>
                <a:off x="1931947" y="3977482"/>
                <a:ext cx="319067" cy="146050"/>
              </a:xfrm>
              <a:custGeom>
                <a:avLst/>
                <a:gdLst>
                  <a:gd name="T0" fmla="*/ 0 w 198"/>
                  <a:gd name="T1" fmla="*/ 78 h 92"/>
                  <a:gd name="T2" fmla="*/ 0 w 198"/>
                  <a:gd name="T3" fmla="*/ 78 h 92"/>
                  <a:gd name="T4" fmla="*/ 14 w 198"/>
                  <a:gd name="T5" fmla="*/ 59 h 92"/>
                  <a:gd name="T6" fmla="*/ 28 w 198"/>
                  <a:gd name="T7" fmla="*/ 41 h 92"/>
                  <a:gd name="T8" fmla="*/ 46 w 198"/>
                  <a:gd name="T9" fmla="*/ 23 h 92"/>
                  <a:gd name="T10" fmla="*/ 74 w 198"/>
                  <a:gd name="T11" fmla="*/ 9 h 92"/>
                  <a:gd name="T12" fmla="*/ 111 w 198"/>
                  <a:gd name="T13" fmla="*/ 0 h 92"/>
                  <a:gd name="T14" fmla="*/ 129 w 198"/>
                  <a:gd name="T15" fmla="*/ 0 h 92"/>
                  <a:gd name="T16" fmla="*/ 147 w 198"/>
                  <a:gd name="T17" fmla="*/ 0 h 92"/>
                  <a:gd name="T18" fmla="*/ 170 w 198"/>
                  <a:gd name="T19" fmla="*/ 9 h 92"/>
                  <a:gd name="T20" fmla="*/ 198 w 198"/>
                  <a:gd name="T21" fmla="*/ 18 h 92"/>
                  <a:gd name="T22" fmla="*/ 198 w 198"/>
                  <a:gd name="T23" fmla="*/ 18 h 92"/>
                  <a:gd name="T24" fmla="*/ 184 w 198"/>
                  <a:gd name="T25" fmla="*/ 32 h 92"/>
                  <a:gd name="T26" fmla="*/ 166 w 198"/>
                  <a:gd name="T27" fmla="*/ 50 h 92"/>
                  <a:gd name="T28" fmla="*/ 143 w 198"/>
                  <a:gd name="T29" fmla="*/ 64 h 92"/>
                  <a:gd name="T30" fmla="*/ 115 w 198"/>
                  <a:gd name="T31" fmla="*/ 78 h 92"/>
                  <a:gd name="T32" fmla="*/ 83 w 198"/>
                  <a:gd name="T33" fmla="*/ 87 h 92"/>
                  <a:gd name="T34" fmla="*/ 46 w 198"/>
                  <a:gd name="T35" fmla="*/ 92 h 92"/>
                  <a:gd name="T36" fmla="*/ 23 w 198"/>
                  <a:gd name="T37" fmla="*/ 87 h 92"/>
                  <a:gd name="T38" fmla="*/ 0 w 198"/>
                  <a:gd name="T39" fmla="*/ 78 h 92"/>
                  <a:gd name="T40" fmla="*/ 0 w 198"/>
                  <a:gd name="T41" fmla="*/ 78 h 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98" h="92">
                    <a:moveTo>
                      <a:pt x="0" y="78"/>
                    </a:moveTo>
                    <a:lnTo>
                      <a:pt x="0" y="78"/>
                    </a:lnTo>
                    <a:lnTo>
                      <a:pt x="14" y="59"/>
                    </a:lnTo>
                    <a:lnTo>
                      <a:pt x="28" y="41"/>
                    </a:lnTo>
                    <a:lnTo>
                      <a:pt x="46" y="23"/>
                    </a:lnTo>
                    <a:lnTo>
                      <a:pt x="74" y="9"/>
                    </a:lnTo>
                    <a:lnTo>
                      <a:pt x="111" y="0"/>
                    </a:lnTo>
                    <a:lnTo>
                      <a:pt x="129" y="0"/>
                    </a:lnTo>
                    <a:lnTo>
                      <a:pt x="147" y="0"/>
                    </a:lnTo>
                    <a:lnTo>
                      <a:pt x="170" y="9"/>
                    </a:lnTo>
                    <a:lnTo>
                      <a:pt x="198" y="18"/>
                    </a:lnTo>
                    <a:lnTo>
                      <a:pt x="198" y="18"/>
                    </a:lnTo>
                    <a:lnTo>
                      <a:pt x="184" y="32"/>
                    </a:lnTo>
                    <a:lnTo>
                      <a:pt x="166" y="50"/>
                    </a:lnTo>
                    <a:lnTo>
                      <a:pt x="143" y="64"/>
                    </a:lnTo>
                    <a:lnTo>
                      <a:pt x="115" y="78"/>
                    </a:lnTo>
                    <a:lnTo>
                      <a:pt x="83" y="87"/>
                    </a:lnTo>
                    <a:lnTo>
                      <a:pt x="46" y="92"/>
                    </a:lnTo>
                    <a:lnTo>
                      <a:pt x="23" y="87"/>
                    </a:lnTo>
                    <a:lnTo>
                      <a:pt x="0" y="78"/>
                    </a:lnTo>
                    <a:lnTo>
                      <a:pt x="0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5" name="Freeform 87"/>
              <p:cNvSpPr>
                <a:spLocks/>
              </p:cNvSpPr>
              <p:nvPr/>
            </p:nvSpPr>
            <p:spPr bwMode="auto">
              <a:xfrm>
                <a:off x="2080200" y="3363119"/>
                <a:ext cx="370633" cy="174625"/>
              </a:xfrm>
              <a:custGeom>
                <a:avLst/>
                <a:gdLst>
                  <a:gd name="T0" fmla="*/ 0 w 230"/>
                  <a:gd name="T1" fmla="*/ 0 h 110"/>
                  <a:gd name="T2" fmla="*/ 0 w 230"/>
                  <a:gd name="T3" fmla="*/ 0 h 110"/>
                  <a:gd name="T4" fmla="*/ 14 w 230"/>
                  <a:gd name="T5" fmla="*/ 28 h 110"/>
                  <a:gd name="T6" fmla="*/ 37 w 230"/>
                  <a:gd name="T7" fmla="*/ 51 h 110"/>
                  <a:gd name="T8" fmla="*/ 60 w 230"/>
                  <a:gd name="T9" fmla="*/ 74 h 110"/>
                  <a:gd name="T10" fmla="*/ 92 w 230"/>
                  <a:gd name="T11" fmla="*/ 97 h 110"/>
                  <a:gd name="T12" fmla="*/ 111 w 230"/>
                  <a:gd name="T13" fmla="*/ 106 h 110"/>
                  <a:gd name="T14" fmla="*/ 134 w 230"/>
                  <a:gd name="T15" fmla="*/ 110 h 110"/>
                  <a:gd name="T16" fmla="*/ 152 w 230"/>
                  <a:gd name="T17" fmla="*/ 110 h 110"/>
                  <a:gd name="T18" fmla="*/ 180 w 230"/>
                  <a:gd name="T19" fmla="*/ 110 h 110"/>
                  <a:gd name="T20" fmla="*/ 203 w 230"/>
                  <a:gd name="T21" fmla="*/ 106 h 110"/>
                  <a:gd name="T22" fmla="*/ 230 w 230"/>
                  <a:gd name="T23" fmla="*/ 92 h 110"/>
                  <a:gd name="T24" fmla="*/ 230 w 230"/>
                  <a:gd name="T25" fmla="*/ 92 h 110"/>
                  <a:gd name="T26" fmla="*/ 221 w 230"/>
                  <a:gd name="T27" fmla="*/ 74 h 110"/>
                  <a:gd name="T28" fmla="*/ 207 w 230"/>
                  <a:gd name="T29" fmla="*/ 55 h 110"/>
                  <a:gd name="T30" fmla="*/ 189 w 230"/>
                  <a:gd name="T31" fmla="*/ 37 h 110"/>
                  <a:gd name="T32" fmla="*/ 161 w 230"/>
                  <a:gd name="T33" fmla="*/ 18 h 110"/>
                  <a:gd name="T34" fmla="*/ 120 w 230"/>
                  <a:gd name="T35" fmla="*/ 5 h 110"/>
                  <a:gd name="T36" fmla="*/ 97 w 230"/>
                  <a:gd name="T37" fmla="*/ 0 h 110"/>
                  <a:gd name="T38" fmla="*/ 69 w 230"/>
                  <a:gd name="T39" fmla="*/ 0 h 110"/>
                  <a:gd name="T40" fmla="*/ 37 w 230"/>
                  <a:gd name="T41" fmla="*/ 0 h 110"/>
                  <a:gd name="T42" fmla="*/ 0 w 230"/>
                  <a:gd name="T43" fmla="*/ 0 h 110"/>
                  <a:gd name="T44" fmla="*/ 0 w 230"/>
                  <a:gd name="T45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</a:cxnLst>
                <a:rect l="0" t="0" r="r" b="b"/>
                <a:pathLst>
                  <a:path w="230" h="110">
                    <a:moveTo>
                      <a:pt x="0" y="0"/>
                    </a:moveTo>
                    <a:lnTo>
                      <a:pt x="0" y="0"/>
                    </a:lnTo>
                    <a:lnTo>
                      <a:pt x="14" y="28"/>
                    </a:lnTo>
                    <a:lnTo>
                      <a:pt x="37" y="51"/>
                    </a:lnTo>
                    <a:lnTo>
                      <a:pt x="60" y="74"/>
                    </a:lnTo>
                    <a:lnTo>
                      <a:pt x="92" y="97"/>
                    </a:lnTo>
                    <a:lnTo>
                      <a:pt x="111" y="106"/>
                    </a:lnTo>
                    <a:lnTo>
                      <a:pt x="134" y="110"/>
                    </a:lnTo>
                    <a:lnTo>
                      <a:pt x="152" y="110"/>
                    </a:lnTo>
                    <a:lnTo>
                      <a:pt x="180" y="110"/>
                    </a:lnTo>
                    <a:lnTo>
                      <a:pt x="203" y="106"/>
                    </a:lnTo>
                    <a:lnTo>
                      <a:pt x="230" y="92"/>
                    </a:lnTo>
                    <a:lnTo>
                      <a:pt x="230" y="92"/>
                    </a:lnTo>
                    <a:lnTo>
                      <a:pt x="221" y="74"/>
                    </a:lnTo>
                    <a:lnTo>
                      <a:pt x="207" y="55"/>
                    </a:lnTo>
                    <a:lnTo>
                      <a:pt x="189" y="37"/>
                    </a:lnTo>
                    <a:lnTo>
                      <a:pt x="161" y="18"/>
                    </a:lnTo>
                    <a:lnTo>
                      <a:pt x="120" y="5"/>
                    </a:lnTo>
                    <a:lnTo>
                      <a:pt x="97" y="0"/>
                    </a:lnTo>
                    <a:lnTo>
                      <a:pt x="69" y="0"/>
                    </a:lnTo>
                    <a:lnTo>
                      <a:pt x="37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6" name="Freeform 88"/>
              <p:cNvSpPr>
                <a:spLocks/>
              </p:cNvSpPr>
              <p:nvPr/>
            </p:nvSpPr>
            <p:spPr bwMode="auto">
              <a:xfrm>
                <a:off x="2317083" y="3186907"/>
                <a:ext cx="96687" cy="198438"/>
              </a:xfrm>
              <a:custGeom>
                <a:avLst/>
                <a:gdLst>
                  <a:gd name="T0" fmla="*/ 56 w 60"/>
                  <a:gd name="T1" fmla="*/ 125 h 125"/>
                  <a:gd name="T2" fmla="*/ 56 w 60"/>
                  <a:gd name="T3" fmla="*/ 125 h 125"/>
                  <a:gd name="T4" fmla="*/ 42 w 60"/>
                  <a:gd name="T5" fmla="*/ 120 h 125"/>
                  <a:gd name="T6" fmla="*/ 33 w 60"/>
                  <a:gd name="T7" fmla="*/ 111 h 125"/>
                  <a:gd name="T8" fmla="*/ 19 w 60"/>
                  <a:gd name="T9" fmla="*/ 102 h 125"/>
                  <a:gd name="T10" fmla="*/ 10 w 60"/>
                  <a:gd name="T11" fmla="*/ 88 h 125"/>
                  <a:gd name="T12" fmla="*/ 0 w 60"/>
                  <a:gd name="T13" fmla="*/ 65 h 125"/>
                  <a:gd name="T14" fmla="*/ 0 w 60"/>
                  <a:gd name="T15" fmla="*/ 37 h 125"/>
                  <a:gd name="T16" fmla="*/ 5 w 60"/>
                  <a:gd name="T17" fmla="*/ 0 h 125"/>
                  <a:gd name="T18" fmla="*/ 5 w 60"/>
                  <a:gd name="T19" fmla="*/ 0 h 125"/>
                  <a:gd name="T20" fmla="*/ 14 w 60"/>
                  <a:gd name="T21" fmla="*/ 10 h 125"/>
                  <a:gd name="T22" fmla="*/ 37 w 60"/>
                  <a:gd name="T23" fmla="*/ 33 h 125"/>
                  <a:gd name="T24" fmla="*/ 46 w 60"/>
                  <a:gd name="T25" fmla="*/ 46 h 125"/>
                  <a:gd name="T26" fmla="*/ 56 w 60"/>
                  <a:gd name="T27" fmla="*/ 69 h 125"/>
                  <a:gd name="T28" fmla="*/ 60 w 60"/>
                  <a:gd name="T29" fmla="*/ 97 h 125"/>
                  <a:gd name="T30" fmla="*/ 56 w 60"/>
                  <a:gd name="T31" fmla="*/ 125 h 125"/>
                  <a:gd name="T32" fmla="*/ 56 w 60"/>
                  <a:gd name="T33" fmla="*/ 125 h 12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25">
                    <a:moveTo>
                      <a:pt x="56" y="125"/>
                    </a:moveTo>
                    <a:lnTo>
                      <a:pt x="56" y="125"/>
                    </a:lnTo>
                    <a:lnTo>
                      <a:pt x="42" y="120"/>
                    </a:lnTo>
                    <a:lnTo>
                      <a:pt x="33" y="111"/>
                    </a:lnTo>
                    <a:lnTo>
                      <a:pt x="19" y="102"/>
                    </a:lnTo>
                    <a:lnTo>
                      <a:pt x="10" y="88"/>
                    </a:lnTo>
                    <a:lnTo>
                      <a:pt x="0" y="65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10"/>
                    </a:lnTo>
                    <a:lnTo>
                      <a:pt x="37" y="33"/>
                    </a:lnTo>
                    <a:lnTo>
                      <a:pt x="46" y="46"/>
                    </a:lnTo>
                    <a:lnTo>
                      <a:pt x="56" y="69"/>
                    </a:lnTo>
                    <a:lnTo>
                      <a:pt x="60" y="97"/>
                    </a:lnTo>
                    <a:lnTo>
                      <a:pt x="56" y="125"/>
                    </a:lnTo>
                    <a:lnTo>
                      <a:pt x="56" y="12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7" name="Freeform 89"/>
              <p:cNvSpPr>
                <a:spLocks/>
              </p:cNvSpPr>
              <p:nvPr/>
            </p:nvSpPr>
            <p:spPr bwMode="auto">
              <a:xfrm>
                <a:off x="2481451" y="3267869"/>
                <a:ext cx="140196" cy="314325"/>
              </a:xfrm>
              <a:custGeom>
                <a:avLst/>
                <a:gdLst>
                  <a:gd name="T0" fmla="*/ 18 w 87"/>
                  <a:gd name="T1" fmla="*/ 198 h 198"/>
                  <a:gd name="T2" fmla="*/ 18 w 87"/>
                  <a:gd name="T3" fmla="*/ 198 h 198"/>
                  <a:gd name="T4" fmla="*/ 9 w 87"/>
                  <a:gd name="T5" fmla="*/ 180 h 198"/>
                  <a:gd name="T6" fmla="*/ 4 w 87"/>
                  <a:gd name="T7" fmla="*/ 157 h 198"/>
                  <a:gd name="T8" fmla="*/ 0 w 87"/>
                  <a:gd name="T9" fmla="*/ 129 h 198"/>
                  <a:gd name="T10" fmla="*/ 0 w 87"/>
                  <a:gd name="T11" fmla="*/ 97 h 198"/>
                  <a:gd name="T12" fmla="*/ 14 w 87"/>
                  <a:gd name="T13" fmla="*/ 65 h 198"/>
                  <a:gd name="T14" fmla="*/ 23 w 87"/>
                  <a:gd name="T15" fmla="*/ 46 h 198"/>
                  <a:gd name="T16" fmla="*/ 37 w 87"/>
                  <a:gd name="T17" fmla="*/ 28 h 198"/>
                  <a:gd name="T18" fmla="*/ 55 w 87"/>
                  <a:gd name="T19" fmla="*/ 14 h 198"/>
                  <a:gd name="T20" fmla="*/ 78 w 87"/>
                  <a:gd name="T21" fmla="*/ 0 h 198"/>
                  <a:gd name="T22" fmla="*/ 78 w 87"/>
                  <a:gd name="T23" fmla="*/ 0 h 198"/>
                  <a:gd name="T24" fmla="*/ 83 w 87"/>
                  <a:gd name="T25" fmla="*/ 18 h 198"/>
                  <a:gd name="T26" fmla="*/ 87 w 87"/>
                  <a:gd name="T27" fmla="*/ 42 h 198"/>
                  <a:gd name="T28" fmla="*/ 87 w 87"/>
                  <a:gd name="T29" fmla="*/ 69 h 198"/>
                  <a:gd name="T30" fmla="*/ 87 w 87"/>
                  <a:gd name="T31" fmla="*/ 101 h 198"/>
                  <a:gd name="T32" fmla="*/ 73 w 87"/>
                  <a:gd name="T33" fmla="*/ 134 h 198"/>
                  <a:gd name="T34" fmla="*/ 50 w 87"/>
                  <a:gd name="T35" fmla="*/ 170 h 198"/>
                  <a:gd name="T36" fmla="*/ 37 w 87"/>
                  <a:gd name="T37" fmla="*/ 184 h 198"/>
                  <a:gd name="T38" fmla="*/ 18 w 87"/>
                  <a:gd name="T39" fmla="*/ 198 h 198"/>
                  <a:gd name="T40" fmla="*/ 18 w 87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7" h="198">
                    <a:moveTo>
                      <a:pt x="18" y="198"/>
                    </a:moveTo>
                    <a:lnTo>
                      <a:pt x="18" y="198"/>
                    </a:lnTo>
                    <a:lnTo>
                      <a:pt x="9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97"/>
                    </a:lnTo>
                    <a:lnTo>
                      <a:pt x="14" y="65"/>
                    </a:lnTo>
                    <a:lnTo>
                      <a:pt x="23" y="46"/>
                    </a:lnTo>
                    <a:lnTo>
                      <a:pt x="37" y="28"/>
                    </a:lnTo>
                    <a:lnTo>
                      <a:pt x="55" y="14"/>
                    </a:lnTo>
                    <a:lnTo>
                      <a:pt x="78" y="0"/>
                    </a:lnTo>
                    <a:lnTo>
                      <a:pt x="78" y="0"/>
                    </a:lnTo>
                    <a:lnTo>
                      <a:pt x="83" y="18"/>
                    </a:lnTo>
                    <a:lnTo>
                      <a:pt x="87" y="42"/>
                    </a:lnTo>
                    <a:lnTo>
                      <a:pt x="87" y="69"/>
                    </a:lnTo>
                    <a:lnTo>
                      <a:pt x="87" y="101"/>
                    </a:lnTo>
                    <a:lnTo>
                      <a:pt x="73" y="134"/>
                    </a:lnTo>
                    <a:lnTo>
                      <a:pt x="50" y="170"/>
                    </a:lnTo>
                    <a:lnTo>
                      <a:pt x="37" y="184"/>
                    </a:lnTo>
                    <a:lnTo>
                      <a:pt x="18" y="198"/>
                    </a:lnTo>
                    <a:lnTo>
                      <a:pt x="18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8" name="Freeform 90"/>
              <p:cNvSpPr>
                <a:spLocks/>
              </p:cNvSpPr>
              <p:nvPr/>
            </p:nvSpPr>
            <p:spPr bwMode="auto">
              <a:xfrm>
                <a:off x="1197126" y="2961482"/>
                <a:ext cx="327124" cy="131763"/>
              </a:xfrm>
              <a:custGeom>
                <a:avLst/>
                <a:gdLst>
                  <a:gd name="T0" fmla="*/ 0 w 203"/>
                  <a:gd name="T1" fmla="*/ 14 h 83"/>
                  <a:gd name="T2" fmla="*/ 0 w 203"/>
                  <a:gd name="T3" fmla="*/ 14 h 83"/>
                  <a:gd name="T4" fmla="*/ 14 w 203"/>
                  <a:gd name="T5" fmla="*/ 32 h 83"/>
                  <a:gd name="T6" fmla="*/ 33 w 203"/>
                  <a:gd name="T7" fmla="*/ 50 h 83"/>
                  <a:gd name="T8" fmla="*/ 60 w 203"/>
                  <a:gd name="T9" fmla="*/ 69 h 83"/>
                  <a:gd name="T10" fmla="*/ 88 w 203"/>
                  <a:gd name="T11" fmla="*/ 78 h 83"/>
                  <a:gd name="T12" fmla="*/ 125 w 203"/>
                  <a:gd name="T13" fmla="*/ 83 h 83"/>
                  <a:gd name="T14" fmla="*/ 143 w 203"/>
                  <a:gd name="T15" fmla="*/ 83 h 83"/>
                  <a:gd name="T16" fmla="*/ 162 w 203"/>
                  <a:gd name="T17" fmla="*/ 78 h 83"/>
                  <a:gd name="T18" fmla="*/ 180 w 203"/>
                  <a:gd name="T19" fmla="*/ 69 h 83"/>
                  <a:gd name="T20" fmla="*/ 203 w 203"/>
                  <a:gd name="T21" fmla="*/ 55 h 83"/>
                  <a:gd name="T22" fmla="*/ 203 w 203"/>
                  <a:gd name="T23" fmla="*/ 55 h 83"/>
                  <a:gd name="T24" fmla="*/ 194 w 203"/>
                  <a:gd name="T25" fmla="*/ 41 h 83"/>
                  <a:gd name="T26" fmla="*/ 180 w 203"/>
                  <a:gd name="T27" fmla="*/ 27 h 83"/>
                  <a:gd name="T28" fmla="*/ 162 w 203"/>
                  <a:gd name="T29" fmla="*/ 14 h 83"/>
                  <a:gd name="T30" fmla="*/ 134 w 203"/>
                  <a:gd name="T31" fmla="*/ 4 h 83"/>
                  <a:gd name="T32" fmla="*/ 97 w 203"/>
                  <a:gd name="T33" fmla="*/ 0 h 83"/>
                  <a:gd name="T34" fmla="*/ 56 w 203"/>
                  <a:gd name="T35" fmla="*/ 0 h 83"/>
                  <a:gd name="T36" fmla="*/ 0 w 203"/>
                  <a:gd name="T37" fmla="*/ 14 h 83"/>
                  <a:gd name="T38" fmla="*/ 0 w 203"/>
                  <a:gd name="T39" fmla="*/ 14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03" h="83">
                    <a:moveTo>
                      <a:pt x="0" y="14"/>
                    </a:moveTo>
                    <a:lnTo>
                      <a:pt x="0" y="14"/>
                    </a:lnTo>
                    <a:lnTo>
                      <a:pt x="14" y="32"/>
                    </a:lnTo>
                    <a:lnTo>
                      <a:pt x="33" y="50"/>
                    </a:lnTo>
                    <a:lnTo>
                      <a:pt x="60" y="69"/>
                    </a:lnTo>
                    <a:lnTo>
                      <a:pt x="88" y="78"/>
                    </a:lnTo>
                    <a:lnTo>
                      <a:pt x="125" y="83"/>
                    </a:lnTo>
                    <a:lnTo>
                      <a:pt x="143" y="83"/>
                    </a:lnTo>
                    <a:lnTo>
                      <a:pt x="162" y="78"/>
                    </a:lnTo>
                    <a:lnTo>
                      <a:pt x="180" y="69"/>
                    </a:lnTo>
                    <a:lnTo>
                      <a:pt x="203" y="55"/>
                    </a:lnTo>
                    <a:lnTo>
                      <a:pt x="203" y="55"/>
                    </a:lnTo>
                    <a:lnTo>
                      <a:pt x="194" y="41"/>
                    </a:lnTo>
                    <a:lnTo>
                      <a:pt x="180" y="27"/>
                    </a:lnTo>
                    <a:lnTo>
                      <a:pt x="162" y="14"/>
                    </a:lnTo>
                    <a:lnTo>
                      <a:pt x="134" y="4"/>
                    </a:lnTo>
                    <a:lnTo>
                      <a:pt x="97" y="0"/>
                    </a:lnTo>
                    <a:lnTo>
                      <a:pt x="56" y="0"/>
                    </a:lnTo>
                    <a:lnTo>
                      <a:pt x="0" y="14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79" name="Freeform 91"/>
              <p:cNvSpPr>
                <a:spLocks/>
              </p:cNvSpPr>
              <p:nvPr/>
            </p:nvSpPr>
            <p:spPr bwMode="auto">
              <a:xfrm>
                <a:off x="1367940" y="2799557"/>
                <a:ext cx="96687" cy="153988"/>
              </a:xfrm>
              <a:custGeom>
                <a:avLst/>
                <a:gdLst>
                  <a:gd name="T0" fmla="*/ 60 w 60"/>
                  <a:gd name="T1" fmla="*/ 97 h 97"/>
                  <a:gd name="T2" fmla="*/ 60 w 60"/>
                  <a:gd name="T3" fmla="*/ 97 h 97"/>
                  <a:gd name="T4" fmla="*/ 51 w 60"/>
                  <a:gd name="T5" fmla="*/ 93 h 97"/>
                  <a:gd name="T6" fmla="*/ 28 w 60"/>
                  <a:gd name="T7" fmla="*/ 83 h 97"/>
                  <a:gd name="T8" fmla="*/ 19 w 60"/>
                  <a:gd name="T9" fmla="*/ 69 h 97"/>
                  <a:gd name="T10" fmla="*/ 9 w 60"/>
                  <a:gd name="T11" fmla="*/ 56 h 97"/>
                  <a:gd name="T12" fmla="*/ 0 w 60"/>
                  <a:gd name="T13" fmla="*/ 33 h 97"/>
                  <a:gd name="T14" fmla="*/ 0 w 60"/>
                  <a:gd name="T15" fmla="*/ 0 h 97"/>
                  <a:gd name="T16" fmla="*/ 0 w 60"/>
                  <a:gd name="T17" fmla="*/ 0 h 97"/>
                  <a:gd name="T18" fmla="*/ 9 w 60"/>
                  <a:gd name="T19" fmla="*/ 5 h 97"/>
                  <a:gd name="T20" fmla="*/ 33 w 60"/>
                  <a:gd name="T21" fmla="*/ 23 h 97"/>
                  <a:gd name="T22" fmla="*/ 46 w 60"/>
                  <a:gd name="T23" fmla="*/ 33 h 97"/>
                  <a:gd name="T24" fmla="*/ 56 w 60"/>
                  <a:gd name="T25" fmla="*/ 51 h 97"/>
                  <a:gd name="T26" fmla="*/ 60 w 60"/>
                  <a:gd name="T27" fmla="*/ 69 h 97"/>
                  <a:gd name="T28" fmla="*/ 60 w 60"/>
                  <a:gd name="T29" fmla="*/ 97 h 97"/>
                  <a:gd name="T30" fmla="*/ 60 w 60"/>
                  <a:gd name="T31" fmla="*/ 97 h 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0" h="97">
                    <a:moveTo>
                      <a:pt x="60" y="97"/>
                    </a:moveTo>
                    <a:lnTo>
                      <a:pt x="60" y="97"/>
                    </a:lnTo>
                    <a:lnTo>
                      <a:pt x="51" y="93"/>
                    </a:lnTo>
                    <a:lnTo>
                      <a:pt x="28" y="83"/>
                    </a:lnTo>
                    <a:lnTo>
                      <a:pt x="19" y="69"/>
                    </a:lnTo>
                    <a:lnTo>
                      <a:pt x="9" y="56"/>
                    </a:lnTo>
                    <a:lnTo>
                      <a:pt x="0" y="33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9" y="5"/>
                    </a:lnTo>
                    <a:lnTo>
                      <a:pt x="33" y="23"/>
                    </a:lnTo>
                    <a:lnTo>
                      <a:pt x="46" y="33"/>
                    </a:lnTo>
                    <a:lnTo>
                      <a:pt x="56" y="51"/>
                    </a:lnTo>
                    <a:lnTo>
                      <a:pt x="60" y="69"/>
                    </a:lnTo>
                    <a:lnTo>
                      <a:pt x="60" y="97"/>
                    </a:lnTo>
                    <a:lnTo>
                      <a:pt x="60" y="9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0" name="Freeform 92"/>
              <p:cNvSpPr>
                <a:spLocks/>
              </p:cNvSpPr>
              <p:nvPr/>
            </p:nvSpPr>
            <p:spPr bwMode="auto">
              <a:xfrm>
                <a:off x="1538753" y="2821782"/>
                <a:ext cx="111190" cy="277813"/>
              </a:xfrm>
              <a:custGeom>
                <a:avLst/>
                <a:gdLst>
                  <a:gd name="T0" fmla="*/ 28 w 69"/>
                  <a:gd name="T1" fmla="*/ 175 h 175"/>
                  <a:gd name="T2" fmla="*/ 28 w 69"/>
                  <a:gd name="T3" fmla="*/ 175 h 175"/>
                  <a:gd name="T4" fmla="*/ 19 w 69"/>
                  <a:gd name="T5" fmla="*/ 161 h 175"/>
                  <a:gd name="T6" fmla="*/ 9 w 69"/>
                  <a:gd name="T7" fmla="*/ 143 h 175"/>
                  <a:gd name="T8" fmla="*/ 0 w 69"/>
                  <a:gd name="T9" fmla="*/ 120 h 175"/>
                  <a:gd name="T10" fmla="*/ 0 w 69"/>
                  <a:gd name="T11" fmla="*/ 92 h 175"/>
                  <a:gd name="T12" fmla="*/ 5 w 69"/>
                  <a:gd name="T13" fmla="*/ 65 h 175"/>
                  <a:gd name="T14" fmla="*/ 19 w 69"/>
                  <a:gd name="T15" fmla="*/ 32 h 175"/>
                  <a:gd name="T16" fmla="*/ 32 w 69"/>
                  <a:gd name="T17" fmla="*/ 19 h 175"/>
                  <a:gd name="T18" fmla="*/ 46 w 69"/>
                  <a:gd name="T19" fmla="*/ 0 h 175"/>
                  <a:gd name="T20" fmla="*/ 46 w 69"/>
                  <a:gd name="T21" fmla="*/ 0 h 175"/>
                  <a:gd name="T22" fmla="*/ 55 w 69"/>
                  <a:gd name="T23" fmla="*/ 19 h 175"/>
                  <a:gd name="T24" fmla="*/ 65 w 69"/>
                  <a:gd name="T25" fmla="*/ 37 h 175"/>
                  <a:gd name="T26" fmla="*/ 69 w 69"/>
                  <a:gd name="T27" fmla="*/ 60 h 175"/>
                  <a:gd name="T28" fmla="*/ 69 w 69"/>
                  <a:gd name="T29" fmla="*/ 83 h 175"/>
                  <a:gd name="T30" fmla="*/ 65 w 69"/>
                  <a:gd name="T31" fmla="*/ 115 h 175"/>
                  <a:gd name="T32" fmla="*/ 51 w 69"/>
                  <a:gd name="T33" fmla="*/ 148 h 175"/>
                  <a:gd name="T34" fmla="*/ 28 w 69"/>
                  <a:gd name="T35" fmla="*/ 175 h 175"/>
                  <a:gd name="T36" fmla="*/ 28 w 69"/>
                  <a:gd name="T37" fmla="*/ 175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69" h="175">
                    <a:moveTo>
                      <a:pt x="28" y="175"/>
                    </a:moveTo>
                    <a:lnTo>
                      <a:pt x="28" y="175"/>
                    </a:lnTo>
                    <a:lnTo>
                      <a:pt x="19" y="161"/>
                    </a:lnTo>
                    <a:lnTo>
                      <a:pt x="9" y="143"/>
                    </a:lnTo>
                    <a:lnTo>
                      <a:pt x="0" y="120"/>
                    </a:lnTo>
                    <a:lnTo>
                      <a:pt x="0" y="92"/>
                    </a:lnTo>
                    <a:lnTo>
                      <a:pt x="5" y="65"/>
                    </a:lnTo>
                    <a:lnTo>
                      <a:pt x="19" y="32"/>
                    </a:lnTo>
                    <a:lnTo>
                      <a:pt x="32" y="19"/>
                    </a:lnTo>
                    <a:lnTo>
                      <a:pt x="46" y="0"/>
                    </a:lnTo>
                    <a:lnTo>
                      <a:pt x="46" y="0"/>
                    </a:lnTo>
                    <a:lnTo>
                      <a:pt x="55" y="19"/>
                    </a:lnTo>
                    <a:lnTo>
                      <a:pt x="65" y="37"/>
                    </a:lnTo>
                    <a:lnTo>
                      <a:pt x="69" y="60"/>
                    </a:lnTo>
                    <a:lnTo>
                      <a:pt x="69" y="83"/>
                    </a:lnTo>
                    <a:lnTo>
                      <a:pt x="65" y="115"/>
                    </a:lnTo>
                    <a:lnTo>
                      <a:pt x="51" y="148"/>
                    </a:lnTo>
                    <a:lnTo>
                      <a:pt x="28" y="175"/>
                    </a:lnTo>
                    <a:lnTo>
                      <a:pt x="28" y="17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1" name="Freeform 93"/>
              <p:cNvSpPr>
                <a:spLocks/>
              </p:cNvSpPr>
              <p:nvPr/>
            </p:nvSpPr>
            <p:spPr bwMode="auto">
              <a:xfrm>
                <a:off x="2376706" y="1894682"/>
                <a:ext cx="141807" cy="350838"/>
              </a:xfrm>
              <a:custGeom>
                <a:avLst/>
                <a:gdLst>
                  <a:gd name="T0" fmla="*/ 46 w 88"/>
                  <a:gd name="T1" fmla="*/ 0 h 221"/>
                  <a:gd name="T2" fmla="*/ 46 w 88"/>
                  <a:gd name="T3" fmla="*/ 0 h 221"/>
                  <a:gd name="T4" fmla="*/ 28 w 88"/>
                  <a:gd name="T5" fmla="*/ 18 h 221"/>
                  <a:gd name="T6" fmla="*/ 19 w 88"/>
                  <a:gd name="T7" fmla="*/ 46 h 221"/>
                  <a:gd name="T8" fmla="*/ 5 w 88"/>
                  <a:gd name="T9" fmla="*/ 73 h 221"/>
                  <a:gd name="T10" fmla="*/ 0 w 88"/>
                  <a:gd name="T11" fmla="*/ 110 h 221"/>
                  <a:gd name="T12" fmla="*/ 0 w 88"/>
                  <a:gd name="T13" fmla="*/ 128 h 221"/>
                  <a:gd name="T14" fmla="*/ 5 w 88"/>
                  <a:gd name="T15" fmla="*/ 147 h 221"/>
                  <a:gd name="T16" fmla="*/ 9 w 88"/>
                  <a:gd name="T17" fmla="*/ 165 h 221"/>
                  <a:gd name="T18" fmla="*/ 19 w 88"/>
                  <a:gd name="T19" fmla="*/ 184 h 221"/>
                  <a:gd name="T20" fmla="*/ 37 w 88"/>
                  <a:gd name="T21" fmla="*/ 202 h 221"/>
                  <a:gd name="T22" fmla="*/ 55 w 88"/>
                  <a:gd name="T23" fmla="*/ 221 h 221"/>
                  <a:gd name="T24" fmla="*/ 55 w 88"/>
                  <a:gd name="T25" fmla="*/ 221 h 221"/>
                  <a:gd name="T26" fmla="*/ 65 w 88"/>
                  <a:gd name="T27" fmla="*/ 207 h 221"/>
                  <a:gd name="T28" fmla="*/ 79 w 88"/>
                  <a:gd name="T29" fmla="*/ 193 h 221"/>
                  <a:gd name="T30" fmla="*/ 88 w 88"/>
                  <a:gd name="T31" fmla="*/ 170 h 221"/>
                  <a:gd name="T32" fmla="*/ 88 w 88"/>
                  <a:gd name="T33" fmla="*/ 138 h 221"/>
                  <a:gd name="T34" fmla="*/ 88 w 88"/>
                  <a:gd name="T35" fmla="*/ 96 h 221"/>
                  <a:gd name="T36" fmla="*/ 74 w 88"/>
                  <a:gd name="T37" fmla="*/ 50 h 221"/>
                  <a:gd name="T38" fmla="*/ 46 w 88"/>
                  <a:gd name="T39" fmla="*/ 0 h 221"/>
                  <a:gd name="T40" fmla="*/ 46 w 88"/>
                  <a:gd name="T41" fmla="*/ 0 h 22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8" h="221">
                    <a:moveTo>
                      <a:pt x="46" y="0"/>
                    </a:moveTo>
                    <a:lnTo>
                      <a:pt x="46" y="0"/>
                    </a:lnTo>
                    <a:lnTo>
                      <a:pt x="28" y="18"/>
                    </a:lnTo>
                    <a:lnTo>
                      <a:pt x="19" y="46"/>
                    </a:lnTo>
                    <a:lnTo>
                      <a:pt x="5" y="73"/>
                    </a:lnTo>
                    <a:lnTo>
                      <a:pt x="0" y="110"/>
                    </a:lnTo>
                    <a:lnTo>
                      <a:pt x="0" y="128"/>
                    </a:lnTo>
                    <a:lnTo>
                      <a:pt x="5" y="147"/>
                    </a:lnTo>
                    <a:lnTo>
                      <a:pt x="9" y="165"/>
                    </a:lnTo>
                    <a:lnTo>
                      <a:pt x="19" y="184"/>
                    </a:lnTo>
                    <a:lnTo>
                      <a:pt x="37" y="202"/>
                    </a:lnTo>
                    <a:lnTo>
                      <a:pt x="55" y="221"/>
                    </a:lnTo>
                    <a:lnTo>
                      <a:pt x="55" y="221"/>
                    </a:lnTo>
                    <a:lnTo>
                      <a:pt x="65" y="207"/>
                    </a:lnTo>
                    <a:lnTo>
                      <a:pt x="79" y="193"/>
                    </a:lnTo>
                    <a:lnTo>
                      <a:pt x="88" y="170"/>
                    </a:lnTo>
                    <a:lnTo>
                      <a:pt x="88" y="138"/>
                    </a:lnTo>
                    <a:lnTo>
                      <a:pt x="88" y="96"/>
                    </a:lnTo>
                    <a:lnTo>
                      <a:pt x="74" y="50"/>
                    </a:lnTo>
                    <a:lnTo>
                      <a:pt x="46" y="0"/>
                    </a:lnTo>
                    <a:lnTo>
                      <a:pt x="46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2" name="Freeform 94"/>
              <p:cNvSpPr>
                <a:spLocks/>
              </p:cNvSpPr>
              <p:nvPr/>
            </p:nvSpPr>
            <p:spPr bwMode="auto">
              <a:xfrm>
                <a:off x="2555577" y="2024857"/>
                <a:ext cx="133750" cy="139700"/>
              </a:xfrm>
              <a:custGeom>
                <a:avLst/>
                <a:gdLst>
                  <a:gd name="T0" fmla="*/ 0 w 83"/>
                  <a:gd name="T1" fmla="*/ 88 h 88"/>
                  <a:gd name="T2" fmla="*/ 0 w 83"/>
                  <a:gd name="T3" fmla="*/ 88 h 88"/>
                  <a:gd name="T4" fmla="*/ 0 w 83"/>
                  <a:gd name="T5" fmla="*/ 74 h 88"/>
                  <a:gd name="T6" fmla="*/ 0 w 83"/>
                  <a:gd name="T7" fmla="*/ 65 h 88"/>
                  <a:gd name="T8" fmla="*/ 4 w 83"/>
                  <a:gd name="T9" fmla="*/ 51 h 88"/>
                  <a:gd name="T10" fmla="*/ 14 w 83"/>
                  <a:gd name="T11" fmla="*/ 37 h 88"/>
                  <a:gd name="T12" fmla="*/ 27 w 83"/>
                  <a:gd name="T13" fmla="*/ 23 h 88"/>
                  <a:gd name="T14" fmla="*/ 50 w 83"/>
                  <a:gd name="T15" fmla="*/ 10 h 88"/>
                  <a:gd name="T16" fmla="*/ 83 w 83"/>
                  <a:gd name="T17" fmla="*/ 0 h 88"/>
                  <a:gd name="T18" fmla="*/ 83 w 83"/>
                  <a:gd name="T19" fmla="*/ 0 h 88"/>
                  <a:gd name="T20" fmla="*/ 83 w 83"/>
                  <a:gd name="T21" fmla="*/ 10 h 88"/>
                  <a:gd name="T22" fmla="*/ 69 w 83"/>
                  <a:gd name="T23" fmla="*/ 37 h 88"/>
                  <a:gd name="T24" fmla="*/ 60 w 83"/>
                  <a:gd name="T25" fmla="*/ 56 h 88"/>
                  <a:gd name="T26" fmla="*/ 46 w 83"/>
                  <a:gd name="T27" fmla="*/ 70 h 88"/>
                  <a:gd name="T28" fmla="*/ 23 w 83"/>
                  <a:gd name="T29" fmla="*/ 79 h 88"/>
                  <a:gd name="T30" fmla="*/ 0 w 83"/>
                  <a:gd name="T31" fmla="*/ 88 h 88"/>
                  <a:gd name="T32" fmla="*/ 0 w 83"/>
                  <a:gd name="T33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3" h="88">
                    <a:moveTo>
                      <a:pt x="0" y="88"/>
                    </a:moveTo>
                    <a:lnTo>
                      <a:pt x="0" y="88"/>
                    </a:lnTo>
                    <a:lnTo>
                      <a:pt x="0" y="74"/>
                    </a:lnTo>
                    <a:lnTo>
                      <a:pt x="0" y="65"/>
                    </a:lnTo>
                    <a:lnTo>
                      <a:pt x="4" y="51"/>
                    </a:lnTo>
                    <a:lnTo>
                      <a:pt x="14" y="37"/>
                    </a:lnTo>
                    <a:lnTo>
                      <a:pt x="27" y="23"/>
                    </a:lnTo>
                    <a:lnTo>
                      <a:pt x="50" y="10"/>
                    </a:lnTo>
                    <a:lnTo>
                      <a:pt x="83" y="0"/>
                    </a:lnTo>
                    <a:lnTo>
                      <a:pt x="83" y="0"/>
                    </a:lnTo>
                    <a:lnTo>
                      <a:pt x="83" y="10"/>
                    </a:lnTo>
                    <a:lnTo>
                      <a:pt x="69" y="37"/>
                    </a:lnTo>
                    <a:lnTo>
                      <a:pt x="60" y="56"/>
                    </a:lnTo>
                    <a:lnTo>
                      <a:pt x="46" y="70"/>
                    </a:lnTo>
                    <a:lnTo>
                      <a:pt x="23" y="79"/>
                    </a:lnTo>
                    <a:lnTo>
                      <a:pt x="0" y="88"/>
                    </a:lnTo>
                    <a:lnTo>
                      <a:pt x="0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3" name="Freeform 95"/>
              <p:cNvSpPr>
                <a:spLocks/>
              </p:cNvSpPr>
              <p:nvPr/>
            </p:nvSpPr>
            <p:spPr bwMode="auto">
              <a:xfrm>
                <a:off x="2428273" y="2237582"/>
                <a:ext cx="298118" cy="123825"/>
              </a:xfrm>
              <a:custGeom>
                <a:avLst/>
                <a:gdLst>
                  <a:gd name="T0" fmla="*/ 0 w 185"/>
                  <a:gd name="T1" fmla="*/ 55 h 78"/>
                  <a:gd name="T2" fmla="*/ 0 w 185"/>
                  <a:gd name="T3" fmla="*/ 55 h 78"/>
                  <a:gd name="T4" fmla="*/ 10 w 185"/>
                  <a:gd name="T5" fmla="*/ 41 h 78"/>
                  <a:gd name="T6" fmla="*/ 28 w 185"/>
                  <a:gd name="T7" fmla="*/ 28 h 78"/>
                  <a:gd name="T8" fmla="*/ 51 w 185"/>
                  <a:gd name="T9" fmla="*/ 14 h 78"/>
                  <a:gd name="T10" fmla="*/ 79 w 185"/>
                  <a:gd name="T11" fmla="*/ 5 h 78"/>
                  <a:gd name="T12" fmla="*/ 111 w 185"/>
                  <a:gd name="T13" fmla="*/ 0 h 78"/>
                  <a:gd name="T14" fmla="*/ 125 w 185"/>
                  <a:gd name="T15" fmla="*/ 0 h 78"/>
                  <a:gd name="T16" fmla="*/ 148 w 185"/>
                  <a:gd name="T17" fmla="*/ 9 h 78"/>
                  <a:gd name="T18" fmla="*/ 166 w 185"/>
                  <a:gd name="T19" fmla="*/ 18 h 78"/>
                  <a:gd name="T20" fmla="*/ 185 w 185"/>
                  <a:gd name="T21" fmla="*/ 28 h 78"/>
                  <a:gd name="T22" fmla="*/ 185 w 185"/>
                  <a:gd name="T23" fmla="*/ 28 h 78"/>
                  <a:gd name="T24" fmla="*/ 171 w 185"/>
                  <a:gd name="T25" fmla="*/ 41 h 78"/>
                  <a:gd name="T26" fmla="*/ 157 w 185"/>
                  <a:gd name="T27" fmla="*/ 55 h 78"/>
                  <a:gd name="T28" fmla="*/ 134 w 185"/>
                  <a:gd name="T29" fmla="*/ 64 h 78"/>
                  <a:gd name="T30" fmla="*/ 102 w 185"/>
                  <a:gd name="T31" fmla="*/ 74 h 78"/>
                  <a:gd name="T32" fmla="*/ 70 w 185"/>
                  <a:gd name="T33" fmla="*/ 78 h 78"/>
                  <a:gd name="T34" fmla="*/ 37 w 185"/>
                  <a:gd name="T35" fmla="*/ 69 h 78"/>
                  <a:gd name="T36" fmla="*/ 19 w 185"/>
                  <a:gd name="T37" fmla="*/ 64 h 78"/>
                  <a:gd name="T38" fmla="*/ 0 w 185"/>
                  <a:gd name="T39" fmla="*/ 55 h 78"/>
                  <a:gd name="T40" fmla="*/ 0 w 185"/>
                  <a:gd name="T41" fmla="*/ 55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85" h="78">
                    <a:moveTo>
                      <a:pt x="0" y="55"/>
                    </a:moveTo>
                    <a:lnTo>
                      <a:pt x="0" y="55"/>
                    </a:lnTo>
                    <a:lnTo>
                      <a:pt x="10" y="41"/>
                    </a:lnTo>
                    <a:lnTo>
                      <a:pt x="28" y="28"/>
                    </a:lnTo>
                    <a:lnTo>
                      <a:pt x="51" y="14"/>
                    </a:lnTo>
                    <a:lnTo>
                      <a:pt x="79" y="5"/>
                    </a:lnTo>
                    <a:lnTo>
                      <a:pt x="111" y="0"/>
                    </a:lnTo>
                    <a:lnTo>
                      <a:pt x="125" y="0"/>
                    </a:lnTo>
                    <a:lnTo>
                      <a:pt x="148" y="9"/>
                    </a:lnTo>
                    <a:lnTo>
                      <a:pt x="166" y="18"/>
                    </a:lnTo>
                    <a:lnTo>
                      <a:pt x="185" y="28"/>
                    </a:lnTo>
                    <a:lnTo>
                      <a:pt x="185" y="28"/>
                    </a:lnTo>
                    <a:lnTo>
                      <a:pt x="171" y="41"/>
                    </a:lnTo>
                    <a:lnTo>
                      <a:pt x="157" y="55"/>
                    </a:lnTo>
                    <a:lnTo>
                      <a:pt x="134" y="64"/>
                    </a:lnTo>
                    <a:lnTo>
                      <a:pt x="102" y="74"/>
                    </a:lnTo>
                    <a:lnTo>
                      <a:pt x="70" y="78"/>
                    </a:lnTo>
                    <a:lnTo>
                      <a:pt x="37" y="69"/>
                    </a:lnTo>
                    <a:lnTo>
                      <a:pt x="19" y="64"/>
                    </a:lnTo>
                    <a:lnTo>
                      <a:pt x="0" y="55"/>
                    </a:lnTo>
                    <a:lnTo>
                      <a:pt x="0" y="5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4" name="Freeform 96"/>
              <p:cNvSpPr>
                <a:spLocks/>
              </p:cNvSpPr>
              <p:nvPr/>
            </p:nvSpPr>
            <p:spPr bwMode="auto">
              <a:xfrm>
                <a:off x="3533727" y="3925094"/>
                <a:ext cx="238494" cy="263525"/>
              </a:xfrm>
              <a:custGeom>
                <a:avLst/>
                <a:gdLst>
                  <a:gd name="T0" fmla="*/ 148 w 148"/>
                  <a:gd name="T1" fmla="*/ 0 h 166"/>
                  <a:gd name="T2" fmla="*/ 148 w 148"/>
                  <a:gd name="T3" fmla="*/ 0 h 166"/>
                  <a:gd name="T4" fmla="*/ 125 w 148"/>
                  <a:gd name="T5" fmla="*/ 5 h 166"/>
                  <a:gd name="T6" fmla="*/ 97 w 148"/>
                  <a:gd name="T7" fmla="*/ 14 h 166"/>
                  <a:gd name="T8" fmla="*/ 69 w 148"/>
                  <a:gd name="T9" fmla="*/ 28 h 166"/>
                  <a:gd name="T10" fmla="*/ 42 w 148"/>
                  <a:gd name="T11" fmla="*/ 51 h 166"/>
                  <a:gd name="T12" fmla="*/ 28 w 148"/>
                  <a:gd name="T13" fmla="*/ 65 h 166"/>
                  <a:gd name="T14" fmla="*/ 19 w 148"/>
                  <a:gd name="T15" fmla="*/ 79 h 166"/>
                  <a:gd name="T16" fmla="*/ 9 w 148"/>
                  <a:gd name="T17" fmla="*/ 97 h 166"/>
                  <a:gd name="T18" fmla="*/ 0 w 148"/>
                  <a:gd name="T19" fmla="*/ 116 h 166"/>
                  <a:gd name="T20" fmla="*/ 0 w 148"/>
                  <a:gd name="T21" fmla="*/ 139 h 166"/>
                  <a:gd name="T22" fmla="*/ 0 w 148"/>
                  <a:gd name="T23" fmla="*/ 166 h 166"/>
                  <a:gd name="T24" fmla="*/ 0 w 148"/>
                  <a:gd name="T25" fmla="*/ 166 h 166"/>
                  <a:gd name="T26" fmla="*/ 19 w 148"/>
                  <a:gd name="T27" fmla="*/ 166 h 166"/>
                  <a:gd name="T28" fmla="*/ 37 w 148"/>
                  <a:gd name="T29" fmla="*/ 162 h 166"/>
                  <a:gd name="T30" fmla="*/ 60 w 148"/>
                  <a:gd name="T31" fmla="*/ 152 h 166"/>
                  <a:gd name="T32" fmla="*/ 83 w 148"/>
                  <a:gd name="T33" fmla="*/ 129 h 166"/>
                  <a:gd name="T34" fmla="*/ 111 w 148"/>
                  <a:gd name="T35" fmla="*/ 102 h 166"/>
                  <a:gd name="T36" fmla="*/ 134 w 148"/>
                  <a:gd name="T37" fmla="*/ 60 h 166"/>
                  <a:gd name="T38" fmla="*/ 148 w 148"/>
                  <a:gd name="T39" fmla="*/ 0 h 166"/>
                  <a:gd name="T40" fmla="*/ 148 w 148"/>
                  <a:gd name="T41" fmla="*/ 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8" h="166">
                    <a:moveTo>
                      <a:pt x="148" y="0"/>
                    </a:moveTo>
                    <a:lnTo>
                      <a:pt x="148" y="0"/>
                    </a:lnTo>
                    <a:lnTo>
                      <a:pt x="125" y="5"/>
                    </a:lnTo>
                    <a:lnTo>
                      <a:pt x="97" y="14"/>
                    </a:lnTo>
                    <a:lnTo>
                      <a:pt x="69" y="28"/>
                    </a:lnTo>
                    <a:lnTo>
                      <a:pt x="42" y="51"/>
                    </a:lnTo>
                    <a:lnTo>
                      <a:pt x="28" y="65"/>
                    </a:lnTo>
                    <a:lnTo>
                      <a:pt x="19" y="79"/>
                    </a:lnTo>
                    <a:lnTo>
                      <a:pt x="9" y="97"/>
                    </a:lnTo>
                    <a:lnTo>
                      <a:pt x="0" y="116"/>
                    </a:lnTo>
                    <a:lnTo>
                      <a:pt x="0" y="139"/>
                    </a:lnTo>
                    <a:lnTo>
                      <a:pt x="0" y="166"/>
                    </a:lnTo>
                    <a:lnTo>
                      <a:pt x="0" y="166"/>
                    </a:lnTo>
                    <a:lnTo>
                      <a:pt x="19" y="166"/>
                    </a:lnTo>
                    <a:lnTo>
                      <a:pt x="37" y="162"/>
                    </a:lnTo>
                    <a:lnTo>
                      <a:pt x="60" y="152"/>
                    </a:lnTo>
                    <a:lnTo>
                      <a:pt x="83" y="129"/>
                    </a:lnTo>
                    <a:lnTo>
                      <a:pt x="111" y="102"/>
                    </a:lnTo>
                    <a:lnTo>
                      <a:pt x="134" y="60"/>
                    </a:lnTo>
                    <a:lnTo>
                      <a:pt x="148" y="0"/>
                    </a:lnTo>
                    <a:lnTo>
                      <a:pt x="148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5" name="Freeform 97"/>
              <p:cNvSpPr>
                <a:spLocks/>
              </p:cNvSpPr>
              <p:nvPr/>
            </p:nvSpPr>
            <p:spPr bwMode="auto">
              <a:xfrm>
                <a:off x="3661031" y="4152107"/>
                <a:ext cx="191762" cy="66675"/>
              </a:xfrm>
              <a:custGeom>
                <a:avLst/>
                <a:gdLst>
                  <a:gd name="T0" fmla="*/ 0 w 119"/>
                  <a:gd name="T1" fmla="*/ 23 h 42"/>
                  <a:gd name="T2" fmla="*/ 0 w 119"/>
                  <a:gd name="T3" fmla="*/ 23 h 42"/>
                  <a:gd name="T4" fmla="*/ 4 w 119"/>
                  <a:gd name="T5" fmla="*/ 19 h 42"/>
                  <a:gd name="T6" fmla="*/ 13 w 119"/>
                  <a:gd name="T7" fmla="*/ 9 h 42"/>
                  <a:gd name="T8" fmla="*/ 27 w 119"/>
                  <a:gd name="T9" fmla="*/ 5 h 42"/>
                  <a:gd name="T10" fmla="*/ 46 w 119"/>
                  <a:gd name="T11" fmla="*/ 0 h 42"/>
                  <a:gd name="T12" fmla="*/ 64 w 119"/>
                  <a:gd name="T13" fmla="*/ 0 h 42"/>
                  <a:gd name="T14" fmla="*/ 92 w 119"/>
                  <a:gd name="T15" fmla="*/ 5 h 42"/>
                  <a:gd name="T16" fmla="*/ 119 w 119"/>
                  <a:gd name="T17" fmla="*/ 19 h 42"/>
                  <a:gd name="T18" fmla="*/ 119 w 119"/>
                  <a:gd name="T19" fmla="*/ 19 h 42"/>
                  <a:gd name="T20" fmla="*/ 110 w 119"/>
                  <a:gd name="T21" fmla="*/ 28 h 42"/>
                  <a:gd name="T22" fmla="*/ 82 w 119"/>
                  <a:gd name="T23" fmla="*/ 42 h 42"/>
                  <a:gd name="T24" fmla="*/ 64 w 119"/>
                  <a:gd name="T25" fmla="*/ 42 h 42"/>
                  <a:gd name="T26" fmla="*/ 46 w 119"/>
                  <a:gd name="T27" fmla="*/ 42 h 42"/>
                  <a:gd name="T28" fmla="*/ 23 w 119"/>
                  <a:gd name="T29" fmla="*/ 37 h 42"/>
                  <a:gd name="T30" fmla="*/ 0 w 119"/>
                  <a:gd name="T31" fmla="*/ 23 h 42"/>
                  <a:gd name="T32" fmla="*/ 0 w 119"/>
                  <a:gd name="T33" fmla="*/ 23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19" h="42">
                    <a:moveTo>
                      <a:pt x="0" y="23"/>
                    </a:moveTo>
                    <a:lnTo>
                      <a:pt x="0" y="23"/>
                    </a:lnTo>
                    <a:lnTo>
                      <a:pt x="4" y="19"/>
                    </a:lnTo>
                    <a:lnTo>
                      <a:pt x="13" y="9"/>
                    </a:lnTo>
                    <a:lnTo>
                      <a:pt x="27" y="5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5"/>
                    </a:lnTo>
                    <a:lnTo>
                      <a:pt x="119" y="19"/>
                    </a:lnTo>
                    <a:lnTo>
                      <a:pt x="119" y="19"/>
                    </a:lnTo>
                    <a:lnTo>
                      <a:pt x="110" y="28"/>
                    </a:lnTo>
                    <a:lnTo>
                      <a:pt x="82" y="42"/>
                    </a:lnTo>
                    <a:lnTo>
                      <a:pt x="64" y="42"/>
                    </a:lnTo>
                    <a:lnTo>
                      <a:pt x="46" y="42"/>
                    </a:lnTo>
                    <a:lnTo>
                      <a:pt x="23" y="37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6" name="Freeform 98"/>
              <p:cNvSpPr>
                <a:spLocks/>
              </p:cNvSpPr>
              <p:nvPr/>
            </p:nvSpPr>
            <p:spPr bwMode="auto">
              <a:xfrm>
                <a:off x="3453154" y="4218782"/>
                <a:ext cx="244940" cy="174625"/>
              </a:xfrm>
              <a:custGeom>
                <a:avLst/>
                <a:gdLst>
                  <a:gd name="T0" fmla="*/ 0 w 152"/>
                  <a:gd name="T1" fmla="*/ 0 h 110"/>
                  <a:gd name="T2" fmla="*/ 0 w 152"/>
                  <a:gd name="T3" fmla="*/ 0 h 110"/>
                  <a:gd name="T4" fmla="*/ 18 w 152"/>
                  <a:gd name="T5" fmla="*/ 0 h 110"/>
                  <a:gd name="T6" fmla="*/ 41 w 152"/>
                  <a:gd name="T7" fmla="*/ 0 h 110"/>
                  <a:gd name="T8" fmla="*/ 64 w 152"/>
                  <a:gd name="T9" fmla="*/ 4 h 110"/>
                  <a:gd name="T10" fmla="*/ 92 w 152"/>
                  <a:gd name="T11" fmla="*/ 18 h 110"/>
                  <a:gd name="T12" fmla="*/ 115 w 152"/>
                  <a:gd name="T13" fmla="*/ 36 h 110"/>
                  <a:gd name="T14" fmla="*/ 129 w 152"/>
                  <a:gd name="T15" fmla="*/ 50 h 110"/>
                  <a:gd name="T16" fmla="*/ 138 w 152"/>
                  <a:gd name="T17" fmla="*/ 69 h 110"/>
                  <a:gd name="T18" fmla="*/ 147 w 152"/>
                  <a:gd name="T19" fmla="*/ 87 h 110"/>
                  <a:gd name="T20" fmla="*/ 152 w 152"/>
                  <a:gd name="T21" fmla="*/ 110 h 110"/>
                  <a:gd name="T22" fmla="*/ 152 w 152"/>
                  <a:gd name="T23" fmla="*/ 110 h 110"/>
                  <a:gd name="T24" fmla="*/ 133 w 152"/>
                  <a:gd name="T25" fmla="*/ 110 h 110"/>
                  <a:gd name="T26" fmla="*/ 110 w 152"/>
                  <a:gd name="T27" fmla="*/ 105 h 110"/>
                  <a:gd name="T28" fmla="*/ 87 w 152"/>
                  <a:gd name="T29" fmla="*/ 101 h 110"/>
                  <a:gd name="T30" fmla="*/ 59 w 152"/>
                  <a:gd name="T31" fmla="*/ 87 h 110"/>
                  <a:gd name="T32" fmla="*/ 36 w 152"/>
                  <a:gd name="T33" fmla="*/ 64 h 110"/>
                  <a:gd name="T34" fmla="*/ 13 w 152"/>
                  <a:gd name="T35" fmla="*/ 36 h 110"/>
                  <a:gd name="T36" fmla="*/ 0 w 152"/>
                  <a:gd name="T37" fmla="*/ 0 h 110"/>
                  <a:gd name="T38" fmla="*/ 0 w 152"/>
                  <a:gd name="T39" fmla="*/ 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52" h="110">
                    <a:moveTo>
                      <a:pt x="0" y="0"/>
                    </a:moveTo>
                    <a:lnTo>
                      <a:pt x="0" y="0"/>
                    </a:lnTo>
                    <a:lnTo>
                      <a:pt x="18" y="0"/>
                    </a:lnTo>
                    <a:lnTo>
                      <a:pt x="41" y="0"/>
                    </a:lnTo>
                    <a:lnTo>
                      <a:pt x="64" y="4"/>
                    </a:lnTo>
                    <a:lnTo>
                      <a:pt x="92" y="18"/>
                    </a:lnTo>
                    <a:lnTo>
                      <a:pt x="115" y="36"/>
                    </a:lnTo>
                    <a:lnTo>
                      <a:pt x="129" y="50"/>
                    </a:lnTo>
                    <a:lnTo>
                      <a:pt x="138" y="69"/>
                    </a:lnTo>
                    <a:lnTo>
                      <a:pt x="147" y="87"/>
                    </a:lnTo>
                    <a:lnTo>
                      <a:pt x="152" y="110"/>
                    </a:lnTo>
                    <a:lnTo>
                      <a:pt x="152" y="110"/>
                    </a:lnTo>
                    <a:lnTo>
                      <a:pt x="133" y="110"/>
                    </a:lnTo>
                    <a:lnTo>
                      <a:pt x="110" y="105"/>
                    </a:lnTo>
                    <a:lnTo>
                      <a:pt x="87" y="101"/>
                    </a:lnTo>
                    <a:lnTo>
                      <a:pt x="59" y="87"/>
                    </a:lnTo>
                    <a:lnTo>
                      <a:pt x="36" y="64"/>
                    </a:lnTo>
                    <a:lnTo>
                      <a:pt x="13" y="36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7" name="Freeform 99"/>
              <p:cNvSpPr>
                <a:spLocks/>
              </p:cNvSpPr>
              <p:nvPr/>
            </p:nvSpPr>
            <p:spPr bwMode="auto">
              <a:xfrm>
                <a:off x="1122999" y="4101307"/>
                <a:ext cx="304564" cy="247650"/>
              </a:xfrm>
              <a:custGeom>
                <a:avLst/>
                <a:gdLst>
                  <a:gd name="T0" fmla="*/ 0 w 189"/>
                  <a:gd name="T1" fmla="*/ 156 h 156"/>
                  <a:gd name="T2" fmla="*/ 0 w 189"/>
                  <a:gd name="T3" fmla="*/ 156 h 156"/>
                  <a:gd name="T4" fmla="*/ 28 w 189"/>
                  <a:gd name="T5" fmla="*/ 152 h 156"/>
                  <a:gd name="T6" fmla="*/ 60 w 189"/>
                  <a:gd name="T7" fmla="*/ 147 h 156"/>
                  <a:gd name="T8" fmla="*/ 92 w 189"/>
                  <a:gd name="T9" fmla="*/ 138 h 156"/>
                  <a:gd name="T10" fmla="*/ 129 w 189"/>
                  <a:gd name="T11" fmla="*/ 120 h 156"/>
                  <a:gd name="T12" fmla="*/ 143 w 189"/>
                  <a:gd name="T13" fmla="*/ 110 h 156"/>
                  <a:gd name="T14" fmla="*/ 157 w 189"/>
                  <a:gd name="T15" fmla="*/ 92 h 156"/>
                  <a:gd name="T16" fmla="*/ 171 w 189"/>
                  <a:gd name="T17" fmla="*/ 78 h 156"/>
                  <a:gd name="T18" fmla="*/ 180 w 189"/>
                  <a:gd name="T19" fmla="*/ 55 h 156"/>
                  <a:gd name="T20" fmla="*/ 189 w 189"/>
                  <a:gd name="T21" fmla="*/ 32 h 156"/>
                  <a:gd name="T22" fmla="*/ 189 w 189"/>
                  <a:gd name="T23" fmla="*/ 5 h 156"/>
                  <a:gd name="T24" fmla="*/ 189 w 189"/>
                  <a:gd name="T25" fmla="*/ 5 h 156"/>
                  <a:gd name="T26" fmla="*/ 171 w 189"/>
                  <a:gd name="T27" fmla="*/ 0 h 156"/>
                  <a:gd name="T28" fmla="*/ 148 w 189"/>
                  <a:gd name="T29" fmla="*/ 5 h 156"/>
                  <a:gd name="T30" fmla="*/ 125 w 189"/>
                  <a:gd name="T31" fmla="*/ 9 h 156"/>
                  <a:gd name="T32" fmla="*/ 92 w 189"/>
                  <a:gd name="T33" fmla="*/ 28 h 156"/>
                  <a:gd name="T34" fmla="*/ 60 w 189"/>
                  <a:gd name="T35" fmla="*/ 55 h 156"/>
                  <a:gd name="T36" fmla="*/ 33 w 189"/>
                  <a:gd name="T37" fmla="*/ 97 h 156"/>
                  <a:gd name="T38" fmla="*/ 14 w 189"/>
                  <a:gd name="T39" fmla="*/ 124 h 156"/>
                  <a:gd name="T40" fmla="*/ 0 w 189"/>
                  <a:gd name="T41" fmla="*/ 156 h 156"/>
                  <a:gd name="T42" fmla="*/ 0 w 189"/>
                  <a:gd name="T43" fmla="*/ 156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89" h="156">
                    <a:moveTo>
                      <a:pt x="0" y="156"/>
                    </a:moveTo>
                    <a:lnTo>
                      <a:pt x="0" y="156"/>
                    </a:lnTo>
                    <a:lnTo>
                      <a:pt x="28" y="152"/>
                    </a:lnTo>
                    <a:lnTo>
                      <a:pt x="60" y="147"/>
                    </a:lnTo>
                    <a:lnTo>
                      <a:pt x="92" y="138"/>
                    </a:lnTo>
                    <a:lnTo>
                      <a:pt x="129" y="120"/>
                    </a:lnTo>
                    <a:lnTo>
                      <a:pt x="143" y="110"/>
                    </a:lnTo>
                    <a:lnTo>
                      <a:pt x="157" y="92"/>
                    </a:lnTo>
                    <a:lnTo>
                      <a:pt x="171" y="78"/>
                    </a:lnTo>
                    <a:lnTo>
                      <a:pt x="180" y="55"/>
                    </a:lnTo>
                    <a:lnTo>
                      <a:pt x="189" y="32"/>
                    </a:lnTo>
                    <a:lnTo>
                      <a:pt x="189" y="5"/>
                    </a:lnTo>
                    <a:lnTo>
                      <a:pt x="189" y="5"/>
                    </a:lnTo>
                    <a:lnTo>
                      <a:pt x="171" y="0"/>
                    </a:lnTo>
                    <a:lnTo>
                      <a:pt x="148" y="5"/>
                    </a:lnTo>
                    <a:lnTo>
                      <a:pt x="125" y="9"/>
                    </a:lnTo>
                    <a:lnTo>
                      <a:pt x="92" y="28"/>
                    </a:lnTo>
                    <a:lnTo>
                      <a:pt x="60" y="55"/>
                    </a:lnTo>
                    <a:lnTo>
                      <a:pt x="33" y="97"/>
                    </a:lnTo>
                    <a:lnTo>
                      <a:pt x="14" y="124"/>
                    </a:lnTo>
                    <a:lnTo>
                      <a:pt x="0" y="156"/>
                    </a:lnTo>
                    <a:lnTo>
                      <a:pt x="0" y="15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8" name="Freeform 100"/>
              <p:cNvSpPr>
                <a:spLocks/>
              </p:cNvSpPr>
              <p:nvPr/>
            </p:nvSpPr>
            <p:spPr bwMode="auto">
              <a:xfrm>
                <a:off x="1085936" y="4028282"/>
                <a:ext cx="207877" cy="87313"/>
              </a:xfrm>
              <a:custGeom>
                <a:avLst/>
                <a:gdLst>
                  <a:gd name="T0" fmla="*/ 129 w 129"/>
                  <a:gd name="T1" fmla="*/ 32 h 55"/>
                  <a:gd name="T2" fmla="*/ 129 w 129"/>
                  <a:gd name="T3" fmla="*/ 32 h 55"/>
                  <a:gd name="T4" fmla="*/ 120 w 129"/>
                  <a:gd name="T5" fmla="*/ 41 h 55"/>
                  <a:gd name="T6" fmla="*/ 111 w 129"/>
                  <a:gd name="T7" fmla="*/ 46 h 55"/>
                  <a:gd name="T8" fmla="*/ 97 w 129"/>
                  <a:gd name="T9" fmla="*/ 51 h 55"/>
                  <a:gd name="T10" fmla="*/ 79 w 129"/>
                  <a:gd name="T11" fmla="*/ 55 h 55"/>
                  <a:gd name="T12" fmla="*/ 56 w 129"/>
                  <a:gd name="T13" fmla="*/ 51 h 55"/>
                  <a:gd name="T14" fmla="*/ 28 w 129"/>
                  <a:gd name="T15" fmla="*/ 37 h 55"/>
                  <a:gd name="T16" fmla="*/ 0 w 129"/>
                  <a:gd name="T17" fmla="*/ 18 h 55"/>
                  <a:gd name="T18" fmla="*/ 0 w 129"/>
                  <a:gd name="T19" fmla="*/ 18 h 55"/>
                  <a:gd name="T20" fmla="*/ 14 w 129"/>
                  <a:gd name="T21" fmla="*/ 14 h 55"/>
                  <a:gd name="T22" fmla="*/ 42 w 129"/>
                  <a:gd name="T23" fmla="*/ 4 h 55"/>
                  <a:gd name="T24" fmla="*/ 65 w 129"/>
                  <a:gd name="T25" fmla="*/ 0 h 55"/>
                  <a:gd name="T26" fmla="*/ 83 w 129"/>
                  <a:gd name="T27" fmla="*/ 4 h 55"/>
                  <a:gd name="T28" fmla="*/ 106 w 129"/>
                  <a:gd name="T29" fmla="*/ 14 h 55"/>
                  <a:gd name="T30" fmla="*/ 129 w 129"/>
                  <a:gd name="T31" fmla="*/ 32 h 55"/>
                  <a:gd name="T32" fmla="*/ 129 w 129"/>
                  <a:gd name="T33" fmla="*/ 32 h 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9" h="55">
                    <a:moveTo>
                      <a:pt x="129" y="32"/>
                    </a:moveTo>
                    <a:lnTo>
                      <a:pt x="129" y="32"/>
                    </a:lnTo>
                    <a:lnTo>
                      <a:pt x="120" y="41"/>
                    </a:lnTo>
                    <a:lnTo>
                      <a:pt x="111" y="46"/>
                    </a:lnTo>
                    <a:lnTo>
                      <a:pt x="97" y="51"/>
                    </a:lnTo>
                    <a:lnTo>
                      <a:pt x="79" y="55"/>
                    </a:lnTo>
                    <a:lnTo>
                      <a:pt x="56" y="51"/>
                    </a:lnTo>
                    <a:lnTo>
                      <a:pt x="28" y="37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14" y="14"/>
                    </a:lnTo>
                    <a:lnTo>
                      <a:pt x="42" y="4"/>
                    </a:lnTo>
                    <a:lnTo>
                      <a:pt x="65" y="0"/>
                    </a:lnTo>
                    <a:lnTo>
                      <a:pt x="83" y="4"/>
                    </a:lnTo>
                    <a:lnTo>
                      <a:pt x="106" y="14"/>
                    </a:lnTo>
                    <a:lnTo>
                      <a:pt x="129" y="32"/>
                    </a:lnTo>
                    <a:lnTo>
                      <a:pt x="129" y="32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89" name="Freeform 101"/>
              <p:cNvSpPr>
                <a:spLocks/>
              </p:cNvSpPr>
              <p:nvPr/>
            </p:nvSpPr>
            <p:spPr bwMode="auto">
              <a:xfrm>
                <a:off x="1293813" y="3852069"/>
                <a:ext cx="230437" cy="234950"/>
              </a:xfrm>
              <a:custGeom>
                <a:avLst/>
                <a:gdLst>
                  <a:gd name="T0" fmla="*/ 143 w 143"/>
                  <a:gd name="T1" fmla="*/ 148 h 148"/>
                  <a:gd name="T2" fmla="*/ 143 w 143"/>
                  <a:gd name="T3" fmla="*/ 148 h 148"/>
                  <a:gd name="T4" fmla="*/ 120 w 143"/>
                  <a:gd name="T5" fmla="*/ 148 h 148"/>
                  <a:gd name="T6" fmla="*/ 97 w 143"/>
                  <a:gd name="T7" fmla="*/ 143 h 148"/>
                  <a:gd name="T8" fmla="*/ 74 w 143"/>
                  <a:gd name="T9" fmla="*/ 129 h 148"/>
                  <a:gd name="T10" fmla="*/ 46 w 143"/>
                  <a:gd name="T11" fmla="*/ 115 h 148"/>
                  <a:gd name="T12" fmla="*/ 23 w 143"/>
                  <a:gd name="T13" fmla="*/ 88 h 148"/>
                  <a:gd name="T14" fmla="*/ 14 w 143"/>
                  <a:gd name="T15" fmla="*/ 69 h 148"/>
                  <a:gd name="T16" fmla="*/ 5 w 143"/>
                  <a:gd name="T17" fmla="*/ 51 h 148"/>
                  <a:gd name="T18" fmla="*/ 0 w 143"/>
                  <a:gd name="T19" fmla="*/ 28 h 148"/>
                  <a:gd name="T20" fmla="*/ 0 w 143"/>
                  <a:gd name="T21" fmla="*/ 0 h 148"/>
                  <a:gd name="T22" fmla="*/ 0 w 143"/>
                  <a:gd name="T23" fmla="*/ 0 h 148"/>
                  <a:gd name="T24" fmla="*/ 19 w 143"/>
                  <a:gd name="T25" fmla="*/ 5 h 148"/>
                  <a:gd name="T26" fmla="*/ 42 w 143"/>
                  <a:gd name="T27" fmla="*/ 14 h 148"/>
                  <a:gd name="T28" fmla="*/ 65 w 143"/>
                  <a:gd name="T29" fmla="*/ 23 h 148"/>
                  <a:gd name="T30" fmla="*/ 92 w 143"/>
                  <a:gd name="T31" fmla="*/ 42 h 148"/>
                  <a:gd name="T32" fmla="*/ 115 w 143"/>
                  <a:gd name="T33" fmla="*/ 69 h 148"/>
                  <a:gd name="T34" fmla="*/ 134 w 143"/>
                  <a:gd name="T35" fmla="*/ 106 h 148"/>
                  <a:gd name="T36" fmla="*/ 138 w 143"/>
                  <a:gd name="T37" fmla="*/ 125 h 148"/>
                  <a:gd name="T38" fmla="*/ 143 w 143"/>
                  <a:gd name="T39" fmla="*/ 148 h 148"/>
                  <a:gd name="T40" fmla="*/ 143 w 143"/>
                  <a:gd name="T41" fmla="*/ 148 h 1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43" h="148">
                    <a:moveTo>
                      <a:pt x="143" y="148"/>
                    </a:moveTo>
                    <a:lnTo>
                      <a:pt x="143" y="148"/>
                    </a:lnTo>
                    <a:lnTo>
                      <a:pt x="120" y="148"/>
                    </a:lnTo>
                    <a:lnTo>
                      <a:pt x="97" y="143"/>
                    </a:lnTo>
                    <a:lnTo>
                      <a:pt x="74" y="129"/>
                    </a:lnTo>
                    <a:lnTo>
                      <a:pt x="46" y="115"/>
                    </a:lnTo>
                    <a:lnTo>
                      <a:pt x="23" y="88"/>
                    </a:lnTo>
                    <a:lnTo>
                      <a:pt x="14" y="69"/>
                    </a:lnTo>
                    <a:lnTo>
                      <a:pt x="5" y="51"/>
                    </a:lnTo>
                    <a:lnTo>
                      <a:pt x="0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9" y="5"/>
                    </a:lnTo>
                    <a:lnTo>
                      <a:pt x="42" y="14"/>
                    </a:lnTo>
                    <a:lnTo>
                      <a:pt x="65" y="23"/>
                    </a:lnTo>
                    <a:lnTo>
                      <a:pt x="92" y="42"/>
                    </a:lnTo>
                    <a:lnTo>
                      <a:pt x="115" y="69"/>
                    </a:lnTo>
                    <a:lnTo>
                      <a:pt x="134" y="106"/>
                    </a:lnTo>
                    <a:lnTo>
                      <a:pt x="138" y="125"/>
                    </a:lnTo>
                    <a:lnTo>
                      <a:pt x="143" y="148"/>
                    </a:lnTo>
                    <a:lnTo>
                      <a:pt x="143" y="14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0" name="Freeform 102"/>
              <p:cNvSpPr>
                <a:spLocks/>
              </p:cNvSpPr>
              <p:nvPr/>
            </p:nvSpPr>
            <p:spPr bwMode="auto">
              <a:xfrm>
                <a:off x="3986544" y="2815432"/>
                <a:ext cx="185317" cy="247650"/>
              </a:xfrm>
              <a:custGeom>
                <a:avLst/>
                <a:gdLst>
                  <a:gd name="T0" fmla="*/ 115 w 115"/>
                  <a:gd name="T1" fmla="*/ 0 h 156"/>
                  <a:gd name="T2" fmla="*/ 115 w 115"/>
                  <a:gd name="T3" fmla="*/ 0 h 156"/>
                  <a:gd name="T4" fmla="*/ 92 w 115"/>
                  <a:gd name="T5" fmla="*/ 4 h 156"/>
                  <a:gd name="T6" fmla="*/ 69 w 115"/>
                  <a:gd name="T7" fmla="*/ 18 h 156"/>
                  <a:gd name="T8" fmla="*/ 46 w 115"/>
                  <a:gd name="T9" fmla="*/ 32 h 156"/>
                  <a:gd name="T10" fmla="*/ 23 w 115"/>
                  <a:gd name="T11" fmla="*/ 55 h 156"/>
                  <a:gd name="T12" fmla="*/ 9 w 115"/>
                  <a:gd name="T13" fmla="*/ 83 h 156"/>
                  <a:gd name="T14" fmla="*/ 0 w 115"/>
                  <a:gd name="T15" fmla="*/ 96 h 156"/>
                  <a:gd name="T16" fmla="*/ 0 w 115"/>
                  <a:gd name="T17" fmla="*/ 115 h 156"/>
                  <a:gd name="T18" fmla="*/ 0 w 115"/>
                  <a:gd name="T19" fmla="*/ 138 h 156"/>
                  <a:gd name="T20" fmla="*/ 5 w 115"/>
                  <a:gd name="T21" fmla="*/ 156 h 156"/>
                  <a:gd name="T22" fmla="*/ 5 w 115"/>
                  <a:gd name="T23" fmla="*/ 156 h 156"/>
                  <a:gd name="T24" fmla="*/ 18 w 115"/>
                  <a:gd name="T25" fmla="*/ 156 h 156"/>
                  <a:gd name="T26" fmla="*/ 37 w 115"/>
                  <a:gd name="T27" fmla="*/ 152 h 156"/>
                  <a:gd name="T28" fmla="*/ 55 w 115"/>
                  <a:gd name="T29" fmla="*/ 138 h 156"/>
                  <a:gd name="T30" fmla="*/ 74 w 115"/>
                  <a:gd name="T31" fmla="*/ 119 h 156"/>
                  <a:gd name="T32" fmla="*/ 92 w 115"/>
                  <a:gd name="T33" fmla="*/ 92 h 156"/>
                  <a:gd name="T34" fmla="*/ 106 w 115"/>
                  <a:gd name="T35" fmla="*/ 50 h 156"/>
                  <a:gd name="T36" fmla="*/ 115 w 115"/>
                  <a:gd name="T37" fmla="*/ 0 h 156"/>
                  <a:gd name="T38" fmla="*/ 115 w 115"/>
                  <a:gd name="T39" fmla="*/ 0 h 1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15" h="156">
                    <a:moveTo>
                      <a:pt x="115" y="0"/>
                    </a:moveTo>
                    <a:lnTo>
                      <a:pt x="115" y="0"/>
                    </a:lnTo>
                    <a:lnTo>
                      <a:pt x="92" y="4"/>
                    </a:lnTo>
                    <a:lnTo>
                      <a:pt x="69" y="18"/>
                    </a:lnTo>
                    <a:lnTo>
                      <a:pt x="46" y="32"/>
                    </a:lnTo>
                    <a:lnTo>
                      <a:pt x="23" y="55"/>
                    </a:lnTo>
                    <a:lnTo>
                      <a:pt x="9" y="83"/>
                    </a:lnTo>
                    <a:lnTo>
                      <a:pt x="0" y="96"/>
                    </a:lnTo>
                    <a:lnTo>
                      <a:pt x="0" y="115"/>
                    </a:lnTo>
                    <a:lnTo>
                      <a:pt x="0" y="138"/>
                    </a:lnTo>
                    <a:lnTo>
                      <a:pt x="5" y="156"/>
                    </a:lnTo>
                    <a:lnTo>
                      <a:pt x="5" y="156"/>
                    </a:lnTo>
                    <a:lnTo>
                      <a:pt x="18" y="156"/>
                    </a:lnTo>
                    <a:lnTo>
                      <a:pt x="37" y="152"/>
                    </a:lnTo>
                    <a:lnTo>
                      <a:pt x="55" y="138"/>
                    </a:lnTo>
                    <a:lnTo>
                      <a:pt x="74" y="119"/>
                    </a:lnTo>
                    <a:lnTo>
                      <a:pt x="92" y="92"/>
                    </a:lnTo>
                    <a:lnTo>
                      <a:pt x="106" y="50"/>
                    </a:lnTo>
                    <a:lnTo>
                      <a:pt x="115" y="0"/>
                    </a:lnTo>
                    <a:lnTo>
                      <a:pt x="115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1" name="Freeform 103"/>
              <p:cNvSpPr>
                <a:spLocks/>
              </p:cNvSpPr>
              <p:nvPr/>
            </p:nvSpPr>
            <p:spPr bwMode="auto">
              <a:xfrm>
                <a:off x="4097734" y="3012282"/>
                <a:ext cx="170814" cy="58738"/>
              </a:xfrm>
              <a:custGeom>
                <a:avLst/>
                <a:gdLst>
                  <a:gd name="T0" fmla="*/ 0 w 106"/>
                  <a:gd name="T1" fmla="*/ 28 h 37"/>
                  <a:gd name="T2" fmla="*/ 0 w 106"/>
                  <a:gd name="T3" fmla="*/ 28 h 37"/>
                  <a:gd name="T4" fmla="*/ 5 w 106"/>
                  <a:gd name="T5" fmla="*/ 18 h 37"/>
                  <a:gd name="T6" fmla="*/ 23 w 106"/>
                  <a:gd name="T7" fmla="*/ 5 h 37"/>
                  <a:gd name="T8" fmla="*/ 37 w 106"/>
                  <a:gd name="T9" fmla="*/ 0 h 37"/>
                  <a:gd name="T10" fmla="*/ 55 w 106"/>
                  <a:gd name="T11" fmla="*/ 0 h 37"/>
                  <a:gd name="T12" fmla="*/ 78 w 106"/>
                  <a:gd name="T13" fmla="*/ 0 h 37"/>
                  <a:gd name="T14" fmla="*/ 106 w 106"/>
                  <a:gd name="T15" fmla="*/ 9 h 37"/>
                  <a:gd name="T16" fmla="*/ 106 w 106"/>
                  <a:gd name="T17" fmla="*/ 9 h 37"/>
                  <a:gd name="T18" fmla="*/ 97 w 106"/>
                  <a:gd name="T19" fmla="*/ 18 h 37"/>
                  <a:gd name="T20" fmla="*/ 74 w 106"/>
                  <a:gd name="T21" fmla="*/ 32 h 37"/>
                  <a:gd name="T22" fmla="*/ 60 w 106"/>
                  <a:gd name="T23" fmla="*/ 37 h 37"/>
                  <a:gd name="T24" fmla="*/ 42 w 106"/>
                  <a:gd name="T25" fmla="*/ 37 h 37"/>
                  <a:gd name="T26" fmla="*/ 23 w 106"/>
                  <a:gd name="T27" fmla="*/ 37 h 37"/>
                  <a:gd name="T28" fmla="*/ 0 w 106"/>
                  <a:gd name="T29" fmla="*/ 28 h 37"/>
                  <a:gd name="T30" fmla="*/ 0 w 106"/>
                  <a:gd name="T31" fmla="*/ 28 h 3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06" h="37">
                    <a:moveTo>
                      <a:pt x="0" y="28"/>
                    </a:moveTo>
                    <a:lnTo>
                      <a:pt x="0" y="28"/>
                    </a:lnTo>
                    <a:lnTo>
                      <a:pt x="5" y="18"/>
                    </a:lnTo>
                    <a:lnTo>
                      <a:pt x="23" y="5"/>
                    </a:lnTo>
                    <a:lnTo>
                      <a:pt x="37" y="0"/>
                    </a:lnTo>
                    <a:lnTo>
                      <a:pt x="55" y="0"/>
                    </a:lnTo>
                    <a:lnTo>
                      <a:pt x="78" y="0"/>
                    </a:lnTo>
                    <a:lnTo>
                      <a:pt x="106" y="9"/>
                    </a:lnTo>
                    <a:lnTo>
                      <a:pt x="106" y="9"/>
                    </a:lnTo>
                    <a:lnTo>
                      <a:pt x="97" y="18"/>
                    </a:lnTo>
                    <a:lnTo>
                      <a:pt x="74" y="32"/>
                    </a:lnTo>
                    <a:lnTo>
                      <a:pt x="60" y="37"/>
                    </a:lnTo>
                    <a:lnTo>
                      <a:pt x="42" y="37"/>
                    </a:lnTo>
                    <a:lnTo>
                      <a:pt x="23" y="37"/>
                    </a:lnTo>
                    <a:lnTo>
                      <a:pt x="0" y="28"/>
                    </a:lnTo>
                    <a:lnTo>
                      <a:pt x="0" y="2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2" name="Freeform 104"/>
              <p:cNvSpPr>
                <a:spLocks/>
              </p:cNvSpPr>
              <p:nvPr/>
            </p:nvSpPr>
            <p:spPr bwMode="auto">
              <a:xfrm>
                <a:off x="3926920" y="3093244"/>
                <a:ext cx="230437" cy="138113"/>
              </a:xfrm>
              <a:custGeom>
                <a:avLst/>
                <a:gdLst>
                  <a:gd name="T0" fmla="*/ 0 w 143"/>
                  <a:gd name="T1" fmla="*/ 4 h 87"/>
                  <a:gd name="T2" fmla="*/ 0 w 143"/>
                  <a:gd name="T3" fmla="*/ 4 h 87"/>
                  <a:gd name="T4" fmla="*/ 14 w 143"/>
                  <a:gd name="T5" fmla="*/ 0 h 87"/>
                  <a:gd name="T6" fmla="*/ 32 w 143"/>
                  <a:gd name="T7" fmla="*/ 0 h 87"/>
                  <a:gd name="T8" fmla="*/ 55 w 143"/>
                  <a:gd name="T9" fmla="*/ 4 h 87"/>
                  <a:gd name="T10" fmla="*/ 78 w 143"/>
                  <a:gd name="T11" fmla="*/ 9 h 87"/>
                  <a:gd name="T12" fmla="*/ 106 w 143"/>
                  <a:gd name="T13" fmla="*/ 27 h 87"/>
                  <a:gd name="T14" fmla="*/ 124 w 143"/>
                  <a:gd name="T15" fmla="*/ 50 h 87"/>
                  <a:gd name="T16" fmla="*/ 143 w 143"/>
                  <a:gd name="T17" fmla="*/ 87 h 87"/>
                  <a:gd name="T18" fmla="*/ 143 w 143"/>
                  <a:gd name="T19" fmla="*/ 87 h 87"/>
                  <a:gd name="T20" fmla="*/ 124 w 143"/>
                  <a:gd name="T21" fmla="*/ 87 h 87"/>
                  <a:gd name="T22" fmla="*/ 106 w 143"/>
                  <a:gd name="T23" fmla="*/ 87 h 87"/>
                  <a:gd name="T24" fmla="*/ 88 w 143"/>
                  <a:gd name="T25" fmla="*/ 82 h 87"/>
                  <a:gd name="T26" fmla="*/ 60 w 143"/>
                  <a:gd name="T27" fmla="*/ 73 h 87"/>
                  <a:gd name="T28" fmla="*/ 37 w 143"/>
                  <a:gd name="T29" fmla="*/ 59 h 87"/>
                  <a:gd name="T30" fmla="*/ 14 w 143"/>
                  <a:gd name="T31" fmla="*/ 36 h 87"/>
                  <a:gd name="T32" fmla="*/ 0 w 143"/>
                  <a:gd name="T33" fmla="*/ 4 h 87"/>
                  <a:gd name="T34" fmla="*/ 0 w 143"/>
                  <a:gd name="T35" fmla="*/ 4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43" h="87">
                    <a:moveTo>
                      <a:pt x="0" y="4"/>
                    </a:moveTo>
                    <a:lnTo>
                      <a:pt x="0" y="4"/>
                    </a:lnTo>
                    <a:lnTo>
                      <a:pt x="14" y="0"/>
                    </a:lnTo>
                    <a:lnTo>
                      <a:pt x="32" y="0"/>
                    </a:lnTo>
                    <a:lnTo>
                      <a:pt x="55" y="4"/>
                    </a:lnTo>
                    <a:lnTo>
                      <a:pt x="78" y="9"/>
                    </a:lnTo>
                    <a:lnTo>
                      <a:pt x="106" y="27"/>
                    </a:lnTo>
                    <a:lnTo>
                      <a:pt x="124" y="50"/>
                    </a:lnTo>
                    <a:lnTo>
                      <a:pt x="143" y="87"/>
                    </a:lnTo>
                    <a:lnTo>
                      <a:pt x="143" y="87"/>
                    </a:lnTo>
                    <a:lnTo>
                      <a:pt x="124" y="87"/>
                    </a:lnTo>
                    <a:lnTo>
                      <a:pt x="106" y="87"/>
                    </a:lnTo>
                    <a:lnTo>
                      <a:pt x="88" y="82"/>
                    </a:lnTo>
                    <a:lnTo>
                      <a:pt x="60" y="73"/>
                    </a:lnTo>
                    <a:lnTo>
                      <a:pt x="37" y="59"/>
                    </a:lnTo>
                    <a:lnTo>
                      <a:pt x="14" y="36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3" name="Freeform 105"/>
              <p:cNvSpPr>
                <a:spLocks/>
              </p:cNvSpPr>
              <p:nvPr/>
            </p:nvSpPr>
            <p:spPr bwMode="auto">
              <a:xfrm>
                <a:off x="3422537" y="2383632"/>
                <a:ext cx="222380" cy="314325"/>
              </a:xfrm>
              <a:custGeom>
                <a:avLst/>
                <a:gdLst>
                  <a:gd name="T0" fmla="*/ 0 w 138"/>
                  <a:gd name="T1" fmla="*/ 0 h 198"/>
                  <a:gd name="T2" fmla="*/ 0 w 138"/>
                  <a:gd name="T3" fmla="*/ 0 h 198"/>
                  <a:gd name="T4" fmla="*/ 0 w 138"/>
                  <a:gd name="T5" fmla="*/ 28 h 198"/>
                  <a:gd name="T6" fmla="*/ 0 w 138"/>
                  <a:gd name="T7" fmla="*/ 60 h 198"/>
                  <a:gd name="T8" fmla="*/ 9 w 138"/>
                  <a:gd name="T9" fmla="*/ 92 h 198"/>
                  <a:gd name="T10" fmla="*/ 23 w 138"/>
                  <a:gd name="T11" fmla="*/ 129 h 198"/>
                  <a:gd name="T12" fmla="*/ 32 w 138"/>
                  <a:gd name="T13" fmla="*/ 147 h 198"/>
                  <a:gd name="T14" fmla="*/ 46 w 138"/>
                  <a:gd name="T15" fmla="*/ 161 h 198"/>
                  <a:gd name="T16" fmla="*/ 65 w 138"/>
                  <a:gd name="T17" fmla="*/ 175 h 198"/>
                  <a:gd name="T18" fmla="*/ 88 w 138"/>
                  <a:gd name="T19" fmla="*/ 184 h 198"/>
                  <a:gd name="T20" fmla="*/ 111 w 138"/>
                  <a:gd name="T21" fmla="*/ 193 h 198"/>
                  <a:gd name="T22" fmla="*/ 138 w 138"/>
                  <a:gd name="T23" fmla="*/ 198 h 198"/>
                  <a:gd name="T24" fmla="*/ 138 w 138"/>
                  <a:gd name="T25" fmla="*/ 198 h 198"/>
                  <a:gd name="T26" fmla="*/ 138 w 138"/>
                  <a:gd name="T27" fmla="*/ 180 h 198"/>
                  <a:gd name="T28" fmla="*/ 138 w 138"/>
                  <a:gd name="T29" fmla="*/ 161 h 198"/>
                  <a:gd name="T30" fmla="*/ 134 w 138"/>
                  <a:gd name="T31" fmla="*/ 134 h 198"/>
                  <a:gd name="T32" fmla="*/ 120 w 138"/>
                  <a:gd name="T33" fmla="*/ 101 h 198"/>
                  <a:gd name="T34" fmla="*/ 97 w 138"/>
                  <a:gd name="T35" fmla="*/ 69 h 198"/>
                  <a:gd name="T36" fmla="*/ 55 w 138"/>
                  <a:gd name="T37" fmla="*/ 32 h 198"/>
                  <a:gd name="T38" fmla="*/ 28 w 138"/>
                  <a:gd name="T39" fmla="*/ 18 h 198"/>
                  <a:gd name="T40" fmla="*/ 0 w 138"/>
                  <a:gd name="T41" fmla="*/ 0 h 198"/>
                  <a:gd name="T42" fmla="*/ 0 w 138"/>
                  <a:gd name="T43" fmla="*/ 0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38" h="198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0" y="60"/>
                    </a:lnTo>
                    <a:lnTo>
                      <a:pt x="9" y="92"/>
                    </a:lnTo>
                    <a:lnTo>
                      <a:pt x="23" y="129"/>
                    </a:lnTo>
                    <a:lnTo>
                      <a:pt x="32" y="147"/>
                    </a:lnTo>
                    <a:lnTo>
                      <a:pt x="46" y="161"/>
                    </a:lnTo>
                    <a:lnTo>
                      <a:pt x="65" y="175"/>
                    </a:lnTo>
                    <a:lnTo>
                      <a:pt x="88" y="184"/>
                    </a:lnTo>
                    <a:lnTo>
                      <a:pt x="111" y="193"/>
                    </a:lnTo>
                    <a:lnTo>
                      <a:pt x="138" y="198"/>
                    </a:lnTo>
                    <a:lnTo>
                      <a:pt x="138" y="198"/>
                    </a:lnTo>
                    <a:lnTo>
                      <a:pt x="138" y="180"/>
                    </a:lnTo>
                    <a:lnTo>
                      <a:pt x="138" y="161"/>
                    </a:lnTo>
                    <a:lnTo>
                      <a:pt x="134" y="134"/>
                    </a:lnTo>
                    <a:lnTo>
                      <a:pt x="120" y="101"/>
                    </a:lnTo>
                    <a:lnTo>
                      <a:pt x="97" y="69"/>
                    </a:lnTo>
                    <a:lnTo>
                      <a:pt x="55" y="32"/>
                    </a:lnTo>
                    <a:lnTo>
                      <a:pt x="28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4" name="Freeform 106"/>
              <p:cNvSpPr>
                <a:spLocks/>
              </p:cNvSpPr>
              <p:nvPr/>
            </p:nvSpPr>
            <p:spPr bwMode="auto">
              <a:xfrm>
                <a:off x="3652974" y="2369344"/>
                <a:ext cx="82184" cy="204788"/>
              </a:xfrm>
              <a:custGeom>
                <a:avLst/>
                <a:gdLst>
                  <a:gd name="T0" fmla="*/ 14 w 51"/>
                  <a:gd name="T1" fmla="*/ 129 h 129"/>
                  <a:gd name="T2" fmla="*/ 14 w 51"/>
                  <a:gd name="T3" fmla="*/ 129 h 129"/>
                  <a:gd name="T4" fmla="*/ 9 w 51"/>
                  <a:gd name="T5" fmla="*/ 120 h 129"/>
                  <a:gd name="T6" fmla="*/ 5 w 51"/>
                  <a:gd name="T7" fmla="*/ 106 h 129"/>
                  <a:gd name="T8" fmla="*/ 0 w 51"/>
                  <a:gd name="T9" fmla="*/ 92 h 129"/>
                  <a:gd name="T10" fmla="*/ 0 w 51"/>
                  <a:gd name="T11" fmla="*/ 73 h 129"/>
                  <a:gd name="T12" fmla="*/ 5 w 51"/>
                  <a:gd name="T13" fmla="*/ 50 h 129"/>
                  <a:gd name="T14" fmla="*/ 18 w 51"/>
                  <a:gd name="T15" fmla="*/ 27 h 129"/>
                  <a:gd name="T16" fmla="*/ 41 w 51"/>
                  <a:gd name="T17" fmla="*/ 0 h 129"/>
                  <a:gd name="T18" fmla="*/ 41 w 51"/>
                  <a:gd name="T19" fmla="*/ 0 h 129"/>
                  <a:gd name="T20" fmla="*/ 46 w 51"/>
                  <a:gd name="T21" fmla="*/ 9 h 129"/>
                  <a:gd name="T22" fmla="*/ 51 w 51"/>
                  <a:gd name="T23" fmla="*/ 41 h 129"/>
                  <a:gd name="T24" fmla="*/ 51 w 51"/>
                  <a:gd name="T25" fmla="*/ 64 h 129"/>
                  <a:gd name="T26" fmla="*/ 46 w 51"/>
                  <a:gd name="T27" fmla="*/ 83 h 129"/>
                  <a:gd name="T28" fmla="*/ 32 w 51"/>
                  <a:gd name="T29" fmla="*/ 106 h 129"/>
                  <a:gd name="T30" fmla="*/ 14 w 51"/>
                  <a:gd name="T31" fmla="*/ 129 h 129"/>
                  <a:gd name="T32" fmla="*/ 14 w 51"/>
                  <a:gd name="T33" fmla="*/ 129 h 1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1" h="129">
                    <a:moveTo>
                      <a:pt x="14" y="129"/>
                    </a:moveTo>
                    <a:lnTo>
                      <a:pt x="14" y="129"/>
                    </a:lnTo>
                    <a:lnTo>
                      <a:pt x="9" y="120"/>
                    </a:lnTo>
                    <a:lnTo>
                      <a:pt x="5" y="106"/>
                    </a:lnTo>
                    <a:lnTo>
                      <a:pt x="0" y="92"/>
                    </a:lnTo>
                    <a:lnTo>
                      <a:pt x="0" y="73"/>
                    </a:lnTo>
                    <a:lnTo>
                      <a:pt x="5" y="50"/>
                    </a:lnTo>
                    <a:lnTo>
                      <a:pt x="18" y="27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46" y="9"/>
                    </a:lnTo>
                    <a:lnTo>
                      <a:pt x="51" y="41"/>
                    </a:lnTo>
                    <a:lnTo>
                      <a:pt x="51" y="64"/>
                    </a:lnTo>
                    <a:lnTo>
                      <a:pt x="46" y="83"/>
                    </a:lnTo>
                    <a:lnTo>
                      <a:pt x="32" y="106"/>
                    </a:lnTo>
                    <a:lnTo>
                      <a:pt x="14" y="129"/>
                    </a:lnTo>
                    <a:lnTo>
                      <a:pt x="14" y="12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5" name="Freeform 107"/>
              <p:cNvSpPr>
                <a:spLocks/>
              </p:cNvSpPr>
              <p:nvPr/>
            </p:nvSpPr>
            <p:spPr bwMode="auto">
              <a:xfrm>
                <a:off x="3652974" y="2580482"/>
                <a:ext cx="259443" cy="212725"/>
              </a:xfrm>
              <a:custGeom>
                <a:avLst/>
                <a:gdLst>
                  <a:gd name="T0" fmla="*/ 0 w 161"/>
                  <a:gd name="T1" fmla="*/ 134 h 134"/>
                  <a:gd name="T2" fmla="*/ 0 w 161"/>
                  <a:gd name="T3" fmla="*/ 134 h 134"/>
                  <a:gd name="T4" fmla="*/ 5 w 161"/>
                  <a:gd name="T5" fmla="*/ 115 h 134"/>
                  <a:gd name="T6" fmla="*/ 9 w 161"/>
                  <a:gd name="T7" fmla="*/ 92 h 134"/>
                  <a:gd name="T8" fmla="*/ 23 w 161"/>
                  <a:gd name="T9" fmla="*/ 65 h 134"/>
                  <a:gd name="T10" fmla="*/ 41 w 161"/>
                  <a:gd name="T11" fmla="*/ 42 h 134"/>
                  <a:gd name="T12" fmla="*/ 69 w 161"/>
                  <a:gd name="T13" fmla="*/ 19 h 134"/>
                  <a:gd name="T14" fmla="*/ 87 w 161"/>
                  <a:gd name="T15" fmla="*/ 10 h 134"/>
                  <a:gd name="T16" fmla="*/ 110 w 161"/>
                  <a:gd name="T17" fmla="*/ 5 h 134"/>
                  <a:gd name="T18" fmla="*/ 133 w 161"/>
                  <a:gd name="T19" fmla="*/ 0 h 134"/>
                  <a:gd name="T20" fmla="*/ 161 w 161"/>
                  <a:gd name="T21" fmla="*/ 0 h 134"/>
                  <a:gd name="T22" fmla="*/ 161 w 161"/>
                  <a:gd name="T23" fmla="*/ 0 h 134"/>
                  <a:gd name="T24" fmla="*/ 152 w 161"/>
                  <a:gd name="T25" fmla="*/ 23 h 134"/>
                  <a:gd name="T26" fmla="*/ 143 w 161"/>
                  <a:gd name="T27" fmla="*/ 42 h 134"/>
                  <a:gd name="T28" fmla="*/ 129 w 161"/>
                  <a:gd name="T29" fmla="*/ 65 h 134"/>
                  <a:gd name="T30" fmla="*/ 110 w 161"/>
                  <a:gd name="T31" fmla="*/ 92 h 134"/>
                  <a:gd name="T32" fmla="*/ 83 w 161"/>
                  <a:gd name="T33" fmla="*/ 111 h 134"/>
                  <a:gd name="T34" fmla="*/ 46 w 161"/>
                  <a:gd name="T35" fmla="*/ 129 h 134"/>
                  <a:gd name="T36" fmla="*/ 23 w 161"/>
                  <a:gd name="T37" fmla="*/ 134 h 134"/>
                  <a:gd name="T38" fmla="*/ 0 w 161"/>
                  <a:gd name="T39" fmla="*/ 134 h 134"/>
                  <a:gd name="T40" fmla="*/ 0 w 161"/>
                  <a:gd name="T41" fmla="*/ 134 h 13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61" h="134">
                    <a:moveTo>
                      <a:pt x="0" y="134"/>
                    </a:moveTo>
                    <a:lnTo>
                      <a:pt x="0" y="134"/>
                    </a:lnTo>
                    <a:lnTo>
                      <a:pt x="5" y="115"/>
                    </a:lnTo>
                    <a:lnTo>
                      <a:pt x="9" y="92"/>
                    </a:lnTo>
                    <a:lnTo>
                      <a:pt x="23" y="65"/>
                    </a:lnTo>
                    <a:lnTo>
                      <a:pt x="41" y="42"/>
                    </a:lnTo>
                    <a:lnTo>
                      <a:pt x="69" y="19"/>
                    </a:lnTo>
                    <a:lnTo>
                      <a:pt x="87" y="10"/>
                    </a:lnTo>
                    <a:lnTo>
                      <a:pt x="110" y="5"/>
                    </a:lnTo>
                    <a:lnTo>
                      <a:pt x="133" y="0"/>
                    </a:lnTo>
                    <a:lnTo>
                      <a:pt x="161" y="0"/>
                    </a:lnTo>
                    <a:lnTo>
                      <a:pt x="161" y="0"/>
                    </a:lnTo>
                    <a:lnTo>
                      <a:pt x="152" y="23"/>
                    </a:lnTo>
                    <a:lnTo>
                      <a:pt x="143" y="42"/>
                    </a:lnTo>
                    <a:lnTo>
                      <a:pt x="129" y="65"/>
                    </a:lnTo>
                    <a:lnTo>
                      <a:pt x="110" y="92"/>
                    </a:lnTo>
                    <a:lnTo>
                      <a:pt x="83" y="111"/>
                    </a:lnTo>
                    <a:lnTo>
                      <a:pt x="46" y="129"/>
                    </a:lnTo>
                    <a:lnTo>
                      <a:pt x="23" y="134"/>
                    </a:lnTo>
                    <a:lnTo>
                      <a:pt x="0" y="134"/>
                    </a:lnTo>
                    <a:lnTo>
                      <a:pt x="0" y="13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6" name="Freeform 108"/>
              <p:cNvSpPr>
                <a:spLocks/>
              </p:cNvSpPr>
              <p:nvPr/>
            </p:nvSpPr>
            <p:spPr bwMode="auto">
              <a:xfrm>
                <a:off x="1828814" y="2193132"/>
                <a:ext cx="311010" cy="131763"/>
              </a:xfrm>
              <a:custGeom>
                <a:avLst/>
                <a:gdLst>
                  <a:gd name="T0" fmla="*/ 0 w 193"/>
                  <a:gd name="T1" fmla="*/ 23 h 83"/>
                  <a:gd name="T2" fmla="*/ 0 w 193"/>
                  <a:gd name="T3" fmla="*/ 23 h 83"/>
                  <a:gd name="T4" fmla="*/ 18 w 193"/>
                  <a:gd name="T5" fmla="*/ 37 h 83"/>
                  <a:gd name="T6" fmla="*/ 36 w 193"/>
                  <a:gd name="T7" fmla="*/ 56 h 83"/>
                  <a:gd name="T8" fmla="*/ 59 w 193"/>
                  <a:gd name="T9" fmla="*/ 69 h 83"/>
                  <a:gd name="T10" fmla="*/ 87 w 193"/>
                  <a:gd name="T11" fmla="*/ 79 h 83"/>
                  <a:gd name="T12" fmla="*/ 124 w 193"/>
                  <a:gd name="T13" fmla="*/ 83 h 83"/>
                  <a:gd name="T14" fmla="*/ 138 w 193"/>
                  <a:gd name="T15" fmla="*/ 79 h 83"/>
                  <a:gd name="T16" fmla="*/ 156 w 193"/>
                  <a:gd name="T17" fmla="*/ 74 h 83"/>
                  <a:gd name="T18" fmla="*/ 175 w 193"/>
                  <a:gd name="T19" fmla="*/ 65 h 83"/>
                  <a:gd name="T20" fmla="*/ 193 w 193"/>
                  <a:gd name="T21" fmla="*/ 51 h 83"/>
                  <a:gd name="T22" fmla="*/ 193 w 193"/>
                  <a:gd name="T23" fmla="*/ 51 h 83"/>
                  <a:gd name="T24" fmla="*/ 184 w 193"/>
                  <a:gd name="T25" fmla="*/ 37 h 83"/>
                  <a:gd name="T26" fmla="*/ 170 w 193"/>
                  <a:gd name="T27" fmla="*/ 28 h 83"/>
                  <a:gd name="T28" fmla="*/ 152 w 193"/>
                  <a:gd name="T29" fmla="*/ 14 h 83"/>
                  <a:gd name="T30" fmla="*/ 124 w 193"/>
                  <a:gd name="T31" fmla="*/ 5 h 83"/>
                  <a:gd name="T32" fmla="*/ 92 w 193"/>
                  <a:gd name="T33" fmla="*/ 0 h 83"/>
                  <a:gd name="T34" fmla="*/ 50 w 193"/>
                  <a:gd name="T35" fmla="*/ 5 h 83"/>
                  <a:gd name="T36" fmla="*/ 0 w 193"/>
                  <a:gd name="T37" fmla="*/ 23 h 83"/>
                  <a:gd name="T38" fmla="*/ 0 w 193"/>
                  <a:gd name="T39" fmla="*/ 23 h 8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93" h="83">
                    <a:moveTo>
                      <a:pt x="0" y="23"/>
                    </a:moveTo>
                    <a:lnTo>
                      <a:pt x="0" y="23"/>
                    </a:lnTo>
                    <a:lnTo>
                      <a:pt x="18" y="37"/>
                    </a:lnTo>
                    <a:lnTo>
                      <a:pt x="36" y="56"/>
                    </a:lnTo>
                    <a:lnTo>
                      <a:pt x="59" y="69"/>
                    </a:lnTo>
                    <a:lnTo>
                      <a:pt x="87" y="79"/>
                    </a:lnTo>
                    <a:lnTo>
                      <a:pt x="124" y="83"/>
                    </a:lnTo>
                    <a:lnTo>
                      <a:pt x="138" y="79"/>
                    </a:lnTo>
                    <a:lnTo>
                      <a:pt x="156" y="74"/>
                    </a:lnTo>
                    <a:lnTo>
                      <a:pt x="175" y="65"/>
                    </a:lnTo>
                    <a:lnTo>
                      <a:pt x="193" y="51"/>
                    </a:lnTo>
                    <a:lnTo>
                      <a:pt x="193" y="51"/>
                    </a:lnTo>
                    <a:lnTo>
                      <a:pt x="184" y="37"/>
                    </a:lnTo>
                    <a:lnTo>
                      <a:pt x="170" y="28"/>
                    </a:lnTo>
                    <a:lnTo>
                      <a:pt x="152" y="14"/>
                    </a:lnTo>
                    <a:lnTo>
                      <a:pt x="124" y="5"/>
                    </a:lnTo>
                    <a:lnTo>
                      <a:pt x="92" y="0"/>
                    </a:lnTo>
                    <a:lnTo>
                      <a:pt x="50" y="5"/>
                    </a:lnTo>
                    <a:lnTo>
                      <a:pt x="0" y="23"/>
                    </a:lnTo>
                    <a:lnTo>
                      <a:pt x="0" y="23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7" name="Freeform 109"/>
              <p:cNvSpPr>
                <a:spLocks/>
              </p:cNvSpPr>
              <p:nvPr/>
            </p:nvSpPr>
            <p:spPr bwMode="auto">
              <a:xfrm>
                <a:off x="1977067" y="2047082"/>
                <a:ext cx="103133" cy="139700"/>
              </a:xfrm>
              <a:custGeom>
                <a:avLst/>
                <a:gdLst>
                  <a:gd name="T0" fmla="*/ 64 w 64"/>
                  <a:gd name="T1" fmla="*/ 88 h 88"/>
                  <a:gd name="T2" fmla="*/ 64 w 64"/>
                  <a:gd name="T3" fmla="*/ 88 h 88"/>
                  <a:gd name="T4" fmla="*/ 55 w 64"/>
                  <a:gd name="T5" fmla="*/ 83 h 88"/>
                  <a:gd name="T6" fmla="*/ 32 w 64"/>
                  <a:gd name="T7" fmla="*/ 74 h 88"/>
                  <a:gd name="T8" fmla="*/ 23 w 64"/>
                  <a:gd name="T9" fmla="*/ 65 h 88"/>
                  <a:gd name="T10" fmla="*/ 14 w 64"/>
                  <a:gd name="T11" fmla="*/ 51 h 88"/>
                  <a:gd name="T12" fmla="*/ 4 w 64"/>
                  <a:gd name="T13" fmla="*/ 28 h 88"/>
                  <a:gd name="T14" fmla="*/ 0 w 64"/>
                  <a:gd name="T15" fmla="*/ 0 h 88"/>
                  <a:gd name="T16" fmla="*/ 0 w 64"/>
                  <a:gd name="T17" fmla="*/ 0 h 88"/>
                  <a:gd name="T18" fmla="*/ 14 w 64"/>
                  <a:gd name="T19" fmla="*/ 5 h 88"/>
                  <a:gd name="T20" fmla="*/ 32 w 64"/>
                  <a:gd name="T21" fmla="*/ 19 h 88"/>
                  <a:gd name="T22" fmla="*/ 46 w 64"/>
                  <a:gd name="T23" fmla="*/ 28 h 88"/>
                  <a:gd name="T24" fmla="*/ 55 w 64"/>
                  <a:gd name="T25" fmla="*/ 42 h 88"/>
                  <a:gd name="T26" fmla="*/ 64 w 64"/>
                  <a:gd name="T27" fmla="*/ 60 h 88"/>
                  <a:gd name="T28" fmla="*/ 64 w 64"/>
                  <a:gd name="T29" fmla="*/ 88 h 88"/>
                  <a:gd name="T30" fmla="*/ 64 w 64"/>
                  <a:gd name="T31" fmla="*/ 88 h 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64" h="88">
                    <a:moveTo>
                      <a:pt x="64" y="88"/>
                    </a:moveTo>
                    <a:lnTo>
                      <a:pt x="64" y="88"/>
                    </a:lnTo>
                    <a:lnTo>
                      <a:pt x="55" y="83"/>
                    </a:lnTo>
                    <a:lnTo>
                      <a:pt x="32" y="74"/>
                    </a:lnTo>
                    <a:lnTo>
                      <a:pt x="23" y="65"/>
                    </a:lnTo>
                    <a:lnTo>
                      <a:pt x="14" y="51"/>
                    </a:lnTo>
                    <a:lnTo>
                      <a:pt x="4" y="2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5"/>
                    </a:lnTo>
                    <a:lnTo>
                      <a:pt x="32" y="19"/>
                    </a:lnTo>
                    <a:lnTo>
                      <a:pt x="46" y="28"/>
                    </a:lnTo>
                    <a:lnTo>
                      <a:pt x="55" y="42"/>
                    </a:lnTo>
                    <a:lnTo>
                      <a:pt x="64" y="60"/>
                    </a:lnTo>
                    <a:lnTo>
                      <a:pt x="64" y="88"/>
                    </a:lnTo>
                    <a:lnTo>
                      <a:pt x="64" y="8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8" name="Freeform 110"/>
              <p:cNvSpPr>
                <a:spLocks/>
              </p:cNvSpPr>
              <p:nvPr/>
            </p:nvSpPr>
            <p:spPr bwMode="auto">
              <a:xfrm>
                <a:off x="2147881" y="2055019"/>
                <a:ext cx="111190" cy="263525"/>
              </a:xfrm>
              <a:custGeom>
                <a:avLst/>
                <a:gdLst>
                  <a:gd name="T0" fmla="*/ 32 w 69"/>
                  <a:gd name="T1" fmla="*/ 166 h 166"/>
                  <a:gd name="T2" fmla="*/ 32 w 69"/>
                  <a:gd name="T3" fmla="*/ 166 h 166"/>
                  <a:gd name="T4" fmla="*/ 23 w 69"/>
                  <a:gd name="T5" fmla="*/ 152 h 166"/>
                  <a:gd name="T6" fmla="*/ 13 w 69"/>
                  <a:gd name="T7" fmla="*/ 133 h 166"/>
                  <a:gd name="T8" fmla="*/ 4 w 69"/>
                  <a:gd name="T9" fmla="*/ 115 h 166"/>
                  <a:gd name="T10" fmla="*/ 0 w 69"/>
                  <a:gd name="T11" fmla="*/ 87 h 166"/>
                  <a:gd name="T12" fmla="*/ 4 w 69"/>
                  <a:gd name="T13" fmla="*/ 60 h 166"/>
                  <a:gd name="T14" fmla="*/ 18 w 69"/>
                  <a:gd name="T15" fmla="*/ 32 h 166"/>
                  <a:gd name="T16" fmla="*/ 41 w 69"/>
                  <a:gd name="T17" fmla="*/ 0 h 166"/>
                  <a:gd name="T18" fmla="*/ 41 w 69"/>
                  <a:gd name="T19" fmla="*/ 0 h 166"/>
                  <a:gd name="T20" fmla="*/ 50 w 69"/>
                  <a:gd name="T21" fmla="*/ 14 h 166"/>
                  <a:gd name="T22" fmla="*/ 55 w 69"/>
                  <a:gd name="T23" fmla="*/ 32 h 166"/>
                  <a:gd name="T24" fmla="*/ 64 w 69"/>
                  <a:gd name="T25" fmla="*/ 51 h 166"/>
                  <a:gd name="T26" fmla="*/ 69 w 69"/>
                  <a:gd name="T27" fmla="*/ 78 h 166"/>
                  <a:gd name="T28" fmla="*/ 64 w 69"/>
                  <a:gd name="T29" fmla="*/ 106 h 166"/>
                  <a:gd name="T30" fmla="*/ 55 w 69"/>
                  <a:gd name="T31" fmla="*/ 133 h 166"/>
                  <a:gd name="T32" fmla="*/ 32 w 69"/>
                  <a:gd name="T33" fmla="*/ 166 h 166"/>
                  <a:gd name="T34" fmla="*/ 32 w 69"/>
                  <a:gd name="T35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69" h="166">
                    <a:moveTo>
                      <a:pt x="32" y="166"/>
                    </a:moveTo>
                    <a:lnTo>
                      <a:pt x="32" y="166"/>
                    </a:lnTo>
                    <a:lnTo>
                      <a:pt x="23" y="152"/>
                    </a:lnTo>
                    <a:lnTo>
                      <a:pt x="13" y="133"/>
                    </a:lnTo>
                    <a:lnTo>
                      <a:pt x="4" y="115"/>
                    </a:lnTo>
                    <a:lnTo>
                      <a:pt x="0" y="87"/>
                    </a:lnTo>
                    <a:lnTo>
                      <a:pt x="4" y="60"/>
                    </a:lnTo>
                    <a:lnTo>
                      <a:pt x="18" y="32"/>
                    </a:lnTo>
                    <a:lnTo>
                      <a:pt x="41" y="0"/>
                    </a:lnTo>
                    <a:lnTo>
                      <a:pt x="41" y="0"/>
                    </a:lnTo>
                    <a:lnTo>
                      <a:pt x="50" y="14"/>
                    </a:lnTo>
                    <a:lnTo>
                      <a:pt x="55" y="32"/>
                    </a:lnTo>
                    <a:lnTo>
                      <a:pt x="64" y="51"/>
                    </a:lnTo>
                    <a:lnTo>
                      <a:pt x="69" y="78"/>
                    </a:lnTo>
                    <a:lnTo>
                      <a:pt x="64" y="106"/>
                    </a:lnTo>
                    <a:lnTo>
                      <a:pt x="55" y="133"/>
                    </a:lnTo>
                    <a:lnTo>
                      <a:pt x="32" y="166"/>
                    </a:lnTo>
                    <a:lnTo>
                      <a:pt x="32" y="16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99" name="Freeform 111"/>
              <p:cNvSpPr>
                <a:spLocks/>
              </p:cNvSpPr>
              <p:nvPr/>
            </p:nvSpPr>
            <p:spPr bwMode="auto">
              <a:xfrm>
                <a:off x="1293813" y="2266157"/>
                <a:ext cx="215934" cy="277813"/>
              </a:xfrm>
              <a:custGeom>
                <a:avLst/>
                <a:gdLst>
                  <a:gd name="T0" fmla="*/ 0 w 134"/>
                  <a:gd name="T1" fmla="*/ 0 h 175"/>
                  <a:gd name="T2" fmla="*/ 0 w 134"/>
                  <a:gd name="T3" fmla="*/ 0 h 175"/>
                  <a:gd name="T4" fmla="*/ 0 w 134"/>
                  <a:gd name="T5" fmla="*/ 28 h 175"/>
                  <a:gd name="T6" fmla="*/ 5 w 134"/>
                  <a:gd name="T7" fmla="*/ 56 h 175"/>
                  <a:gd name="T8" fmla="*/ 14 w 134"/>
                  <a:gd name="T9" fmla="*/ 83 h 175"/>
                  <a:gd name="T10" fmla="*/ 28 w 134"/>
                  <a:gd name="T11" fmla="*/ 115 h 175"/>
                  <a:gd name="T12" fmla="*/ 42 w 134"/>
                  <a:gd name="T13" fmla="*/ 129 h 175"/>
                  <a:gd name="T14" fmla="*/ 51 w 134"/>
                  <a:gd name="T15" fmla="*/ 143 h 175"/>
                  <a:gd name="T16" fmla="*/ 69 w 134"/>
                  <a:gd name="T17" fmla="*/ 157 h 175"/>
                  <a:gd name="T18" fmla="*/ 88 w 134"/>
                  <a:gd name="T19" fmla="*/ 166 h 175"/>
                  <a:gd name="T20" fmla="*/ 111 w 134"/>
                  <a:gd name="T21" fmla="*/ 171 h 175"/>
                  <a:gd name="T22" fmla="*/ 134 w 134"/>
                  <a:gd name="T23" fmla="*/ 175 h 175"/>
                  <a:gd name="T24" fmla="*/ 134 w 134"/>
                  <a:gd name="T25" fmla="*/ 175 h 175"/>
                  <a:gd name="T26" fmla="*/ 134 w 134"/>
                  <a:gd name="T27" fmla="*/ 157 h 175"/>
                  <a:gd name="T28" fmla="*/ 134 w 134"/>
                  <a:gd name="T29" fmla="*/ 138 h 175"/>
                  <a:gd name="T30" fmla="*/ 129 w 134"/>
                  <a:gd name="T31" fmla="*/ 115 h 175"/>
                  <a:gd name="T32" fmla="*/ 115 w 134"/>
                  <a:gd name="T33" fmla="*/ 88 h 175"/>
                  <a:gd name="T34" fmla="*/ 92 w 134"/>
                  <a:gd name="T35" fmla="*/ 60 h 175"/>
                  <a:gd name="T36" fmla="*/ 55 w 134"/>
                  <a:gd name="T37" fmla="*/ 28 h 175"/>
                  <a:gd name="T38" fmla="*/ 0 w 134"/>
                  <a:gd name="T39" fmla="*/ 0 h 175"/>
                  <a:gd name="T40" fmla="*/ 0 w 134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34" h="175">
                    <a:moveTo>
                      <a:pt x="0" y="0"/>
                    </a:moveTo>
                    <a:lnTo>
                      <a:pt x="0" y="0"/>
                    </a:lnTo>
                    <a:lnTo>
                      <a:pt x="0" y="28"/>
                    </a:lnTo>
                    <a:lnTo>
                      <a:pt x="5" y="56"/>
                    </a:lnTo>
                    <a:lnTo>
                      <a:pt x="14" y="83"/>
                    </a:lnTo>
                    <a:lnTo>
                      <a:pt x="28" y="115"/>
                    </a:lnTo>
                    <a:lnTo>
                      <a:pt x="42" y="129"/>
                    </a:lnTo>
                    <a:lnTo>
                      <a:pt x="51" y="143"/>
                    </a:lnTo>
                    <a:lnTo>
                      <a:pt x="69" y="157"/>
                    </a:lnTo>
                    <a:lnTo>
                      <a:pt x="88" y="166"/>
                    </a:lnTo>
                    <a:lnTo>
                      <a:pt x="111" y="171"/>
                    </a:lnTo>
                    <a:lnTo>
                      <a:pt x="134" y="175"/>
                    </a:lnTo>
                    <a:lnTo>
                      <a:pt x="134" y="175"/>
                    </a:lnTo>
                    <a:lnTo>
                      <a:pt x="134" y="157"/>
                    </a:lnTo>
                    <a:lnTo>
                      <a:pt x="134" y="138"/>
                    </a:lnTo>
                    <a:lnTo>
                      <a:pt x="129" y="115"/>
                    </a:lnTo>
                    <a:lnTo>
                      <a:pt x="115" y="88"/>
                    </a:lnTo>
                    <a:lnTo>
                      <a:pt x="92" y="60"/>
                    </a:lnTo>
                    <a:lnTo>
                      <a:pt x="55" y="2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0" name="Freeform 112"/>
              <p:cNvSpPr>
                <a:spLocks/>
              </p:cNvSpPr>
              <p:nvPr/>
            </p:nvSpPr>
            <p:spPr bwMode="auto">
              <a:xfrm>
                <a:off x="1509747" y="2245519"/>
                <a:ext cx="74127" cy="182563"/>
              </a:xfrm>
              <a:custGeom>
                <a:avLst/>
                <a:gdLst>
                  <a:gd name="T0" fmla="*/ 14 w 46"/>
                  <a:gd name="T1" fmla="*/ 115 h 115"/>
                  <a:gd name="T2" fmla="*/ 14 w 46"/>
                  <a:gd name="T3" fmla="*/ 115 h 115"/>
                  <a:gd name="T4" fmla="*/ 9 w 46"/>
                  <a:gd name="T5" fmla="*/ 105 h 115"/>
                  <a:gd name="T6" fmla="*/ 4 w 46"/>
                  <a:gd name="T7" fmla="*/ 96 h 115"/>
                  <a:gd name="T8" fmla="*/ 0 w 46"/>
                  <a:gd name="T9" fmla="*/ 82 h 115"/>
                  <a:gd name="T10" fmla="*/ 0 w 46"/>
                  <a:gd name="T11" fmla="*/ 64 h 115"/>
                  <a:gd name="T12" fmla="*/ 4 w 46"/>
                  <a:gd name="T13" fmla="*/ 46 h 115"/>
                  <a:gd name="T14" fmla="*/ 14 w 46"/>
                  <a:gd name="T15" fmla="*/ 23 h 115"/>
                  <a:gd name="T16" fmla="*/ 32 w 46"/>
                  <a:gd name="T17" fmla="*/ 0 h 115"/>
                  <a:gd name="T18" fmla="*/ 32 w 46"/>
                  <a:gd name="T19" fmla="*/ 0 h 115"/>
                  <a:gd name="T20" fmla="*/ 37 w 46"/>
                  <a:gd name="T21" fmla="*/ 9 h 115"/>
                  <a:gd name="T22" fmla="*/ 46 w 46"/>
                  <a:gd name="T23" fmla="*/ 36 h 115"/>
                  <a:gd name="T24" fmla="*/ 46 w 46"/>
                  <a:gd name="T25" fmla="*/ 55 h 115"/>
                  <a:gd name="T26" fmla="*/ 41 w 46"/>
                  <a:gd name="T27" fmla="*/ 73 h 115"/>
                  <a:gd name="T28" fmla="*/ 32 w 46"/>
                  <a:gd name="T29" fmla="*/ 96 h 115"/>
                  <a:gd name="T30" fmla="*/ 14 w 46"/>
                  <a:gd name="T31" fmla="*/ 115 h 115"/>
                  <a:gd name="T32" fmla="*/ 14 w 46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6" h="115">
                    <a:moveTo>
                      <a:pt x="14" y="115"/>
                    </a:moveTo>
                    <a:lnTo>
                      <a:pt x="14" y="115"/>
                    </a:lnTo>
                    <a:lnTo>
                      <a:pt x="9" y="105"/>
                    </a:lnTo>
                    <a:lnTo>
                      <a:pt x="4" y="96"/>
                    </a:lnTo>
                    <a:lnTo>
                      <a:pt x="0" y="82"/>
                    </a:lnTo>
                    <a:lnTo>
                      <a:pt x="0" y="64"/>
                    </a:lnTo>
                    <a:lnTo>
                      <a:pt x="4" y="46"/>
                    </a:lnTo>
                    <a:lnTo>
                      <a:pt x="14" y="23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7" y="9"/>
                    </a:lnTo>
                    <a:lnTo>
                      <a:pt x="46" y="36"/>
                    </a:lnTo>
                    <a:lnTo>
                      <a:pt x="46" y="55"/>
                    </a:lnTo>
                    <a:lnTo>
                      <a:pt x="41" y="73"/>
                    </a:lnTo>
                    <a:lnTo>
                      <a:pt x="32" y="96"/>
                    </a:lnTo>
                    <a:lnTo>
                      <a:pt x="14" y="115"/>
                    </a:lnTo>
                    <a:lnTo>
                      <a:pt x="14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1" name="Freeform 113"/>
              <p:cNvSpPr>
                <a:spLocks/>
              </p:cNvSpPr>
              <p:nvPr/>
            </p:nvSpPr>
            <p:spPr bwMode="auto">
              <a:xfrm>
                <a:off x="1524250" y="2428082"/>
                <a:ext cx="214323" cy="196850"/>
              </a:xfrm>
              <a:custGeom>
                <a:avLst/>
                <a:gdLst>
                  <a:gd name="T0" fmla="*/ 0 w 133"/>
                  <a:gd name="T1" fmla="*/ 124 h 124"/>
                  <a:gd name="T2" fmla="*/ 0 w 133"/>
                  <a:gd name="T3" fmla="*/ 124 h 124"/>
                  <a:gd name="T4" fmla="*/ 0 w 133"/>
                  <a:gd name="T5" fmla="*/ 106 h 124"/>
                  <a:gd name="T6" fmla="*/ 5 w 133"/>
                  <a:gd name="T7" fmla="*/ 87 h 124"/>
                  <a:gd name="T8" fmla="*/ 18 w 133"/>
                  <a:gd name="T9" fmla="*/ 64 h 124"/>
                  <a:gd name="T10" fmla="*/ 32 w 133"/>
                  <a:gd name="T11" fmla="*/ 41 h 124"/>
                  <a:gd name="T12" fmla="*/ 55 w 133"/>
                  <a:gd name="T13" fmla="*/ 18 h 124"/>
                  <a:gd name="T14" fmla="*/ 74 w 133"/>
                  <a:gd name="T15" fmla="*/ 13 h 124"/>
                  <a:gd name="T16" fmla="*/ 92 w 133"/>
                  <a:gd name="T17" fmla="*/ 4 h 124"/>
                  <a:gd name="T18" fmla="*/ 110 w 133"/>
                  <a:gd name="T19" fmla="*/ 0 h 124"/>
                  <a:gd name="T20" fmla="*/ 133 w 133"/>
                  <a:gd name="T21" fmla="*/ 0 h 124"/>
                  <a:gd name="T22" fmla="*/ 133 w 133"/>
                  <a:gd name="T23" fmla="*/ 0 h 124"/>
                  <a:gd name="T24" fmla="*/ 129 w 133"/>
                  <a:gd name="T25" fmla="*/ 18 h 124"/>
                  <a:gd name="T26" fmla="*/ 124 w 133"/>
                  <a:gd name="T27" fmla="*/ 36 h 124"/>
                  <a:gd name="T28" fmla="*/ 110 w 133"/>
                  <a:gd name="T29" fmla="*/ 59 h 124"/>
                  <a:gd name="T30" fmla="*/ 92 w 133"/>
                  <a:gd name="T31" fmla="*/ 83 h 124"/>
                  <a:gd name="T32" fmla="*/ 69 w 133"/>
                  <a:gd name="T33" fmla="*/ 101 h 124"/>
                  <a:gd name="T34" fmla="*/ 41 w 133"/>
                  <a:gd name="T35" fmla="*/ 119 h 124"/>
                  <a:gd name="T36" fmla="*/ 0 w 133"/>
                  <a:gd name="T37" fmla="*/ 124 h 124"/>
                  <a:gd name="T38" fmla="*/ 0 w 133"/>
                  <a:gd name="T39" fmla="*/ 124 h 1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33" h="124">
                    <a:moveTo>
                      <a:pt x="0" y="124"/>
                    </a:moveTo>
                    <a:lnTo>
                      <a:pt x="0" y="124"/>
                    </a:lnTo>
                    <a:lnTo>
                      <a:pt x="0" y="106"/>
                    </a:lnTo>
                    <a:lnTo>
                      <a:pt x="5" y="87"/>
                    </a:lnTo>
                    <a:lnTo>
                      <a:pt x="18" y="64"/>
                    </a:lnTo>
                    <a:lnTo>
                      <a:pt x="32" y="41"/>
                    </a:lnTo>
                    <a:lnTo>
                      <a:pt x="55" y="18"/>
                    </a:lnTo>
                    <a:lnTo>
                      <a:pt x="74" y="13"/>
                    </a:lnTo>
                    <a:lnTo>
                      <a:pt x="92" y="4"/>
                    </a:lnTo>
                    <a:lnTo>
                      <a:pt x="110" y="0"/>
                    </a:lnTo>
                    <a:lnTo>
                      <a:pt x="133" y="0"/>
                    </a:lnTo>
                    <a:lnTo>
                      <a:pt x="133" y="0"/>
                    </a:lnTo>
                    <a:lnTo>
                      <a:pt x="129" y="18"/>
                    </a:lnTo>
                    <a:lnTo>
                      <a:pt x="124" y="36"/>
                    </a:lnTo>
                    <a:lnTo>
                      <a:pt x="110" y="59"/>
                    </a:lnTo>
                    <a:lnTo>
                      <a:pt x="92" y="83"/>
                    </a:lnTo>
                    <a:lnTo>
                      <a:pt x="69" y="101"/>
                    </a:lnTo>
                    <a:lnTo>
                      <a:pt x="41" y="119"/>
                    </a:lnTo>
                    <a:lnTo>
                      <a:pt x="0" y="124"/>
                    </a:lnTo>
                    <a:lnTo>
                      <a:pt x="0" y="12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2" name="Freeform 114"/>
              <p:cNvSpPr>
                <a:spLocks/>
              </p:cNvSpPr>
              <p:nvPr/>
            </p:nvSpPr>
            <p:spPr bwMode="auto">
              <a:xfrm>
                <a:off x="2584583" y="3501232"/>
                <a:ext cx="244940" cy="277813"/>
              </a:xfrm>
              <a:custGeom>
                <a:avLst/>
                <a:gdLst>
                  <a:gd name="T0" fmla="*/ 152 w 152"/>
                  <a:gd name="T1" fmla="*/ 0 h 175"/>
                  <a:gd name="T2" fmla="*/ 152 w 152"/>
                  <a:gd name="T3" fmla="*/ 0 h 175"/>
                  <a:gd name="T4" fmla="*/ 124 w 152"/>
                  <a:gd name="T5" fmla="*/ 10 h 175"/>
                  <a:gd name="T6" fmla="*/ 101 w 152"/>
                  <a:gd name="T7" fmla="*/ 19 h 175"/>
                  <a:gd name="T8" fmla="*/ 69 w 152"/>
                  <a:gd name="T9" fmla="*/ 33 h 175"/>
                  <a:gd name="T10" fmla="*/ 42 w 152"/>
                  <a:gd name="T11" fmla="*/ 56 h 175"/>
                  <a:gd name="T12" fmla="*/ 28 w 152"/>
                  <a:gd name="T13" fmla="*/ 69 h 175"/>
                  <a:gd name="T14" fmla="*/ 19 w 152"/>
                  <a:gd name="T15" fmla="*/ 83 h 175"/>
                  <a:gd name="T16" fmla="*/ 9 w 152"/>
                  <a:gd name="T17" fmla="*/ 102 h 175"/>
                  <a:gd name="T18" fmla="*/ 5 w 152"/>
                  <a:gd name="T19" fmla="*/ 125 h 175"/>
                  <a:gd name="T20" fmla="*/ 0 w 152"/>
                  <a:gd name="T21" fmla="*/ 148 h 175"/>
                  <a:gd name="T22" fmla="*/ 5 w 152"/>
                  <a:gd name="T23" fmla="*/ 175 h 175"/>
                  <a:gd name="T24" fmla="*/ 5 w 152"/>
                  <a:gd name="T25" fmla="*/ 175 h 175"/>
                  <a:gd name="T26" fmla="*/ 23 w 152"/>
                  <a:gd name="T27" fmla="*/ 171 h 175"/>
                  <a:gd name="T28" fmla="*/ 42 w 152"/>
                  <a:gd name="T29" fmla="*/ 166 h 175"/>
                  <a:gd name="T30" fmla="*/ 65 w 152"/>
                  <a:gd name="T31" fmla="*/ 157 h 175"/>
                  <a:gd name="T32" fmla="*/ 88 w 152"/>
                  <a:gd name="T33" fmla="*/ 134 h 175"/>
                  <a:gd name="T34" fmla="*/ 115 w 152"/>
                  <a:gd name="T35" fmla="*/ 106 h 175"/>
                  <a:gd name="T36" fmla="*/ 134 w 152"/>
                  <a:gd name="T37" fmla="*/ 60 h 175"/>
                  <a:gd name="T38" fmla="*/ 152 w 152"/>
                  <a:gd name="T39" fmla="*/ 0 h 175"/>
                  <a:gd name="T40" fmla="*/ 152 w 152"/>
                  <a:gd name="T41" fmla="*/ 0 h 17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2" h="175">
                    <a:moveTo>
                      <a:pt x="152" y="0"/>
                    </a:moveTo>
                    <a:lnTo>
                      <a:pt x="152" y="0"/>
                    </a:lnTo>
                    <a:lnTo>
                      <a:pt x="124" y="10"/>
                    </a:lnTo>
                    <a:lnTo>
                      <a:pt x="101" y="19"/>
                    </a:lnTo>
                    <a:lnTo>
                      <a:pt x="69" y="33"/>
                    </a:lnTo>
                    <a:lnTo>
                      <a:pt x="42" y="56"/>
                    </a:lnTo>
                    <a:lnTo>
                      <a:pt x="28" y="69"/>
                    </a:lnTo>
                    <a:lnTo>
                      <a:pt x="19" y="83"/>
                    </a:lnTo>
                    <a:lnTo>
                      <a:pt x="9" y="102"/>
                    </a:lnTo>
                    <a:lnTo>
                      <a:pt x="5" y="125"/>
                    </a:lnTo>
                    <a:lnTo>
                      <a:pt x="0" y="148"/>
                    </a:lnTo>
                    <a:lnTo>
                      <a:pt x="5" y="175"/>
                    </a:lnTo>
                    <a:lnTo>
                      <a:pt x="5" y="175"/>
                    </a:lnTo>
                    <a:lnTo>
                      <a:pt x="23" y="171"/>
                    </a:lnTo>
                    <a:lnTo>
                      <a:pt x="42" y="166"/>
                    </a:lnTo>
                    <a:lnTo>
                      <a:pt x="65" y="157"/>
                    </a:lnTo>
                    <a:lnTo>
                      <a:pt x="88" y="134"/>
                    </a:lnTo>
                    <a:lnTo>
                      <a:pt x="115" y="106"/>
                    </a:lnTo>
                    <a:lnTo>
                      <a:pt x="134" y="60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3" name="Freeform 115"/>
              <p:cNvSpPr>
                <a:spLocks/>
              </p:cNvSpPr>
              <p:nvPr/>
            </p:nvSpPr>
            <p:spPr bwMode="auto">
              <a:xfrm>
                <a:off x="2718334" y="3736182"/>
                <a:ext cx="193374" cy="73025"/>
              </a:xfrm>
              <a:custGeom>
                <a:avLst/>
                <a:gdLst>
                  <a:gd name="T0" fmla="*/ 0 w 120"/>
                  <a:gd name="T1" fmla="*/ 27 h 46"/>
                  <a:gd name="T2" fmla="*/ 0 w 120"/>
                  <a:gd name="T3" fmla="*/ 27 h 46"/>
                  <a:gd name="T4" fmla="*/ 5 w 120"/>
                  <a:gd name="T5" fmla="*/ 18 h 46"/>
                  <a:gd name="T6" fmla="*/ 14 w 120"/>
                  <a:gd name="T7" fmla="*/ 9 h 46"/>
                  <a:gd name="T8" fmla="*/ 28 w 120"/>
                  <a:gd name="T9" fmla="*/ 4 h 46"/>
                  <a:gd name="T10" fmla="*/ 46 w 120"/>
                  <a:gd name="T11" fmla="*/ 0 h 46"/>
                  <a:gd name="T12" fmla="*/ 64 w 120"/>
                  <a:gd name="T13" fmla="*/ 0 h 46"/>
                  <a:gd name="T14" fmla="*/ 92 w 120"/>
                  <a:gd name="T15" fmla="*/ 4 h 46"/>
                  <a:gd name="T16" fmla="*/ 120 w 120"/>
                  <a:gd name="T17" fmla="*/ 18 h 46"/>
                  <a:gd name="T18" fmla="*/ 120 w 120"/>
                  <a:gd name="T19" fmla="*/ 18 h 46"/>
                  <a:gd name="T20" fmla="*/ 110 w 120"/>
                  <a:gd name="T21" fmla="*/ 27 h 46"/>
                  <a:gd name="T22" fmla="*/ 83 w 120"/>
                  <a:gd name="T23" fmla="*/ 41 h 46"/>
                  <a:gd name="T24" fmla="*/ 64 w 120"/>
                  <a:gd name="T25" fmla="*/ 46 h 46"/>
                  <a:gd name="T26" fmla="*/ 46 w 120"/>
                  <a:gd name="T27" fmla="*/ 46 h 46"/>
                  <a:gd name="T28" fmla="*/ 23 w 120"/>
                  <a:gd name="T29" fmla="*/ 37 h 46"/>
                  <a:gd name="T30" fmla="*/ 0 w 120"/>
                  <a:gd name="T31" fmla="*/ 27 h 46"/>
                  <a:gd name="T32" fmla="*/ 0 w 120"/>
                  <a:gd name="T33" fmla="*/ 27 h 4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20" h="46">
                    <a:moveTo>
                      <a:pt x="0" y="27"/>
                    </a:moveTo>
                    <a:lnTo>
                      <a:pt x="0" y="27"/>
                    </a:lnTo>
                    <a:lnTo>
                      <a:pt x="5" y="18"/>
                    </a:lnTo>
                    <a:lnTo>
                      <a:pt x="14" y="9"/>
                    </a:lnTo>
                    <a:lnTo>
                      <a:pt x="28" y="4"/>
                    </a:lnTo>
                    <a:lnTo>
                      <a:pt x="46" y="0"/>
                    </a:lnTo>
                    <a:lnTo>
                      <a:pt x="64" y="0"/>
                    </a:lnTo>
                    <a:lnTo>
                      <a:pt x="92" y="4"/>
                    </a:lnTo>
                    <a:lnTo>
                      <a:pt x="120" y="18"/>
                    </a:lnTo>
                    <a:lnTo>
                      <a:pt x="120" y="18"/>
                    </a:lnTo>
                    <a:lnTo>
                      <a:pt x="110" y="27"/>
                    </a:lnTo>
                    <a:lnTo>
                      <a:pt x="83" y="41"/>
                    </a:lnTo>
                    <a:lnTo>
                      <a:pt x="64" y="46"/>
                    </a:lnTo>
                    <a:lnTo>
                      <a:pt x="46" y="46"/>
                    </a:lnTo>
                    <a:lnTo>
                      <a:pt x="23" y="37"/>
                    </a:lnTo>
                    <a:lnTo>
                      <a:pt x="0" y="27"/>
                    </a:lnTo>
                    <a:lnTo>
                      <a:pt x="0" y="27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4" name="Freeform 116"/>
              <p:cNvSpPr>
                <a:spLocks/>
              </p:cNvSpPr>
              <p:nvPr/>
            </p:nvSpPr>
            <p:spPr bwMode="auto">
              <a:xfrm>
                <a:off x="2792459" y="3708852"/>
                <a:ext cx="251386" cy="182563"/>
              </a:xfrm>
              <a:custGeom>
                <a:avLst/>
                <a:gdLst>
                  <a:gd name="T0" fmla="*/ 0 w 156"/>
                  <a:gd name="T1" fmla="*/ 0 h 115"/>
                  <a:gd name="T2" fmla="*/ 0 w 156"/>
                  <a:gd name="T3" fmla="*/ 0 h 115"/>
                  <a:gd name="T4" fmla="*/ 23 w 156"/>
                  <a:gd name="T5" fmla="*/ 0 h 115"/>
                  <a:gd name="T6" fmla="*/ 41 w 156"/>
                  <a:gd name="T7" fmla="*/ 0 h 115"/>
                  <a:gd name="T8" fmla="*/ 69 w 156"/>
                  <a:gd name="T9" fmla="*/ 4 h 115"/>
                  <a:gd name="T10" fmla="*/ 96 w 156"/>
                  <a:gd name="T11" fmla="*/ 18 h 115"/>
                  <a:gd name="T12" fmla="*/ 119 w 156"/>
                  <a:gd name="T13" fmla="*/ 37 h 115"/>
                  <a:gd name="T14" fmla="*/ 133 w 156"/>
                  <a:gd name="T15" fmla="*/ 50 h 115"/>
                  <a:gd name="T16" fmla="*/ 142 w 156"/>
                  <a:gd name="T17" fmla="*/ 69 h 115"/>
                  <a:gd name="T18" fmla="*/ 151 w 156"/>
                  <a:gd name="T19" fmla="*/ 87 h 115"/>
                  <a:gd name="T20" fmla="*/ 156 w 156"/>
                  <a:gd name="T21" fmla="*/ 115 h 115"/>
                  <a:gd name="T22" fmla="*/ 156 w 156"/>
                  <a:gd name="T23" fmla="*/ 115 h 115"/>
                  <a:gd name="T24" fmla="*/ 138 w 156"/>
                  <a:gd name="T25" fmla="*/ 110 h 115"/>
                  <a:gd name="T26" fmla="*/ 119 w 156"/>
                  <a:gd name="T27" fmla="*/ 110 h 115"/>
                  <a:gd name="T28" fmla="*/ 92 w 156"/>
                  <a:gd name="T29" fmla="*/ 101 h 115"/>
                  <a:gd name="T30" fmla="*/ 64 w 156"/>
                  <a:gd name="T31" fmla="*/ 87 h 115"/>
                  <a:gd name="T32" fmla="*/ 41 w 156"/>
                  <a:gd name="T33" fmla="*/ 69 h 115"/>
                  <a:gd name="T34" fmla="*/ 18 w 156"/>
                  <a:gd name="T35" fmla="*/ 37 h 115"/>
                  <a:gd name="T36" fmla="*/ 9 w 156"/>
                  <a:gd name="T37" fmla="*/ 18 h 115"/>
                  <a:gd name="T38" fmla="*/ 0 w 156"/>
                  <a:gd name="T39" fmla="*/ 0 h 115"/>
                  <a:gd name="T40" fmla="*/ 0 w 156"/>
                  <a:gd name="T41" fmla="*/ 0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156" h="115">
                    <a:moveTo>
                      <a:pt x="0" y="0"/>
                    </a:moveTo>
                    <a:lnTo>
                      <a:pt x="0" y="0"/>
                    </a:lnTo>
                    <a:lnTo>
                      <a:pt x="23" y="0"/>
                    </a:lnTo>
                    <a:lnTo>
                      <a:pt x="41" y="0"/>
                    </a:lnTo>
                    <a:lnTo>
                      <a:pt x="69" y="4"/>
                    </a:lnTo>
                    <a:lnTo>
                      <a:pt x="96" y="18"/>
                    </a:lnTo>
                    <a:lnTo>
                      <a:pt x="119" y="37"/>
                    </a:lnTo>
                    <a:lnTo>
                      <a:pt x="133" y="50"/>
                    </a:lnTo>
                    <a:lnTo>
                      <a:pt x="142" y="69"/>
                    </a:lnTo>
                    <a:lnTo>
                      <a:pt x="151" y="87"/>
                    </a:lnTo>
                    <a:lnTo>
                      <a:pt x="156" y="115"/>
                    </a:lnTo>
                    <a:lnTo>
                      <a:pt x="156" y="115"/>
                    </a:lnTo>
                    <a:lnTo>
                      <a:pt x="138" y="110"/>
                    </a:lnTo>
                    <a:lnTo>
                      <a:pt x="119" y="110"/>
                    </a:lnTo>
                    <a:lnTo>
                      <a:pt x="92" y="101"/>
                    </a:lnTo>
                    <a:lnTo>
                      <a:pt x="64" y="87"/>
                    </a:lnTo>
                    <a:lnTo>
                      <a:pt x="41" y="69"/>
                    </a:lnTo>
                    <a:lnTo>
                      <a:pt x="18" y="37"/>
                    </a:lnTo>
                    <a:lnTo>
                      <a:pt x="9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5" name="Freeform 117"/>
              <p:cNvSpPr>
                <a:spLocks/>
              </p:cNvSpPr>
              <p:nvPr/>
            </p:nvSpPr>
            <p:spPr bwMode="auto">
              <a:xfrm>
                <a:off x="723360" y="2851944"/>
                <a:ext cx="362576" cy="168275"/>
              </a:xfrm>
              <a:custGeom>
                <a:avLst/>
                <a:gdLst>
                  <a:gd name="T0" fmla="*/ 0 w 225"/>
                  <a:gd name="T1" fmla="*/ 4 h 106"/>
                  <a:gd name="T2" fmla="*/ 0 w 225"/>
                  <a:gd name="T3" fmla="*/ 4 h 106"/>
                  <a:gd name="T4" fmla="*/ 18 w 225"/>
                  <a:gd name="T5" fmla="*/ 27 h 106"/>
                  <a:gd name="T6" fmla="*/ 37 w 225"/>
                  <a:gd name="T7" fmla="*/ 50 h 106"/>
                  <a:gd name="T8" fmla="*/ 64 w 225"/>
                  <a:gd name="T9" fmla="*/ 73 h 106"/>
                  <a:gd name="T10" fmla="*/ 97 w 225"/>
                  <a:gd name="T11" fmla="*/ 92 h 106"/>
                  <a:gd name="T12" fmla="*/ 115 w 225"/>
                  <a:gd name="T13" fmla="*/ 101 h 106"/>
                  <a:gd name="T14" fmla="*/ 133 w 225"/>
                  <a:gd name="T15" fmla="*/ 101 h 106"/>
                  <a:gd name="T16" fmla="*/ 156 w 225"/>
                  <a:gd name="T17" fmla="*/ 106 h 106"/>
                  <a:gd name="T18" fmla="*/ 179 w 225"/>
                  <a:gd name="T19" fmla="*/ 101 h 106"/>
                  <a:gd name="T20" fmla="*/ 202 w 225"/>
                  <a:gd name="T21" fmla="*/ 92 h 106"/>
                  <a:gd name="T22" fmla="*/ 225 w 225"/>
                  <a:gd name="T23" fmla="*/ 83 h 106"/>
                  <a:gd name="T24" fmla="*/ 225 w 225"/>
                  <a:gd name="T25" fmla="*/ 83 h 106"/>
                  <a:gd name="T26" fmla="*/ 216 w 225"/>
                  <a:gd name="T27" fmla="*/ 64 h 106"/>
                  <a:gd name="T28" fmla="*/ 207 w 225"/>
                  <a:gd name="T29" fmla="*/ 50 h 106"/>
                  <a:gd name="T30" fmla="*/ 184 w 225"/>
                  <a:gd name="T31" fmla="*/ 32 h 106"/>
                  <a:gd name="T32" fmla="*/ 156 w 225"/>
                  <a:gd name="T33" fmla="*/ 13 h 106"/>
                  <a:gd name="T34" fmla="*/ 115 w 225"/>
                  <a:gd name="T35" fmla="*/ 4 h 106"/>
                  <a:gd name="T36" fmla="*/ 64 w 225"/>
                  <a:gd name="T37" fmla="*/ 0 h 106"/>
                  <a:gd name="T38" fmla="*/ 37 w 225"/>
                  <a:gd name="T39" fmla="*/ 0 h 106"/>
                  <a:gd name="T40" fmla="*/ 0 w 225"/>
                  <a:gd name="T41" fmla="*/ 4 h 106"/>
                  <a:gd name="T42" fmla="*/ 0 w 225"/>
                  <a:gd name="T43" fmla="*/ 4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25" h="106">
                    <a:moveTo>
                      <a:pt x="0" y="4"/>
                    </a:moveTo>
                    <a:lnTo>
                      <a:pt x="0" y="4"/>
                    </a:lnTo>
                    <a:lnTo>
                      <a:pt x="18" y="27"/>
                    </a:lnTo>
                    <a:lnTo>
                      <a:pt x="37" y="50"/>
                    </a:lnTo>
                    <a:lnTo>
                      <a:pt x="64" y="73"/>
                    </a:lnTo>
                    <a:lnTo>
                      <a:pt x="97" y="92"/>
                    </a:lnTo>
                    <a:lnTo>
                      <a:pt x="115" y="101"/>
                    </a:lnTo>
                    <a:lnTo>
                      <a:pt x="133" y="101"/>
                    </a:lnTo>
                    <a:lnTo>
                      <a:pt x="156" y="106"/>
                    </a:lnTo>
                    <a:lnTo>
                      <a:pt x="179" y="101"/>
                    </a:lnTo>
                    <a:lnTo>
                      <a:pt x="202" y="92"/>
                    </a:lnTo>
                    <a:lnTo>
                      <a:pt x="225" y="83"/>
                    </a:lnTo>
                    <a:lnTo>
                      <a:pt x="225" y="83"/>
                    </a:lnTo>
                    <a:lnTo>
                      <a:pt x="216" y="64"/>
                    </a:lnTo>
                    <a:lnTo>
                      <a:pt x="207" y="50"/>
                    </a:lnTo>
                    <a:lnTo>
                      <a:pt x="184" y="32"/>
                    </a:lnTo>
                    <a:lnTo>
                      <a:pt x="156" y="13"/>
                    </a:lnTo>
                    <a:lnTo>
                      <a:pt x="115" y="4"/>
                    </a:lnTo>
                    <a:lnTo>
                      <a:pt x="64" y="0"/>
                    </a:lnTo>
                    <a:lnTo>
                      <a:pt x="37" y="0"/>
                    </a:lnTo>
                    <a:lnTo>
                      <a:pt x="0" y="4"/>
                    </a:lnTo>
                    <a:lnTo>
                      <a:pt x="0" y="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6" name="Freeform 118"/>
              <p:cNvSpPr>
                <a:spLocks/>
              </p:cNvSpPr>
              <p:nvPr/>
            </p:nvSpPr>
            <p:spPr bwMode="auto">
              <a:xfrm>
                <a:off x="945740" y="2675732"/>
                <a:ext cx="96687" cy="182563"/>
              </a:xfrm>
              <a:custGeom>
                <a:avLst/>
                <a:gdLst>
                  <a:gd name="T0" fmla="*/ 60 w 60"/>
                  <a:gd name="T1" fmla="*/ 115 h 115"/>
                  <a:gd name="T2" fmla="*/ 60 w 60"/>
                  <a:gd name="T3" fmla="*/ 115 h 115"/>
                  <a:gd name="T4" fmla="*/ 46 w 60"/>
                  <a:gd name="T5" fmla="*/ 115 h 115"/>
                  <a:gd name="T6" fmla="*/ 37 w 60"/>
                  <a:gd name="T7" fmla="*/ 106 h 115"/>
                  <a:gd name="T8" fmla="*/ 23 w 60"/>
                  <a:gd name="T9" fmla="*/ 97 h 115"/>
                  <a:gd name="T10" fmla="*/ 14 w 60"/>
                  <a:gd name="T11" fmla="*/ 83 h 115"/>
                  <a:gd name="T12" fmla="*/ 5 w 60"/>
                  <a:gd name="T13" fmla="*/ 60 h 115"/>
                  <a:gd name="T14" fmla="*/ 0 w 60"/>
                  <a:gd name="T15" fmla="*/ 37 h 115"/>
                  <a:gd name="T16" fmla="*/ 5 w 60"/>
                  <a:gd name="T17" fmla="*/ 0 h 115"/>
                  <a:gd name="T18" fmla="*/ 5 w 60"/>
                  <a:gd name="T19" fmla="*/ 0 h 115"/>
                  <a:gd name="T20" fmla="*/ 14 w 60"/>
                  <a:gd name="T21" fmla="*/ 9 h 115"/>
                  <a:gd name="T22" fmla="*/ 37 w 60"/>
                  <a:gd name="T23" fmla="*/ 28 h 115"/>
                  <a:gd name="T24" fmla="*/ 51 w 60"/>
                  <a:gd name="T25" fmla="*/ 46 h 115"/>
                  <a:gd name="T26" fmla="*/ 55 w 60"/>
                  <a:gd name="T27" fmla="*/ 65 h 115"/>
                  <a:gd name="T28" fmla="*/ 60 w 60"/>
                  <a:gd name="T29" fmla="*/ 88 h 115"/>
                  <a:gd name="T30" fmla="*/ 60 w 60"/>
                  <a:gd name="T31" fmla="*/ 115 h 115"/>
                  <a:gd name="T32" fmla="*/ 60 w 60"/>
                  <a:gd name="T33" fmla="*/ 115 h 11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0" h="115">
                    <a:moveTo>
                      <a:pt x="60" y="115"/>
                    </a:moveTo>
                    <a:lnTo>
                      <a:pt x="60" y="115"/>
                    </a:lnTo>
                    <a:lnTo>
                      <a:pt x="46" y="115"/>
                    </a:lnTo>
                    <a:lnTo>
                      <a:pt x="37" y="106"/>
                    </a:lnTo>
                    <a:lnTo>
                      <a:pt x="23" y="97"/>
                    </a:lnTo>
                    <a:lnTo>
                      <a:pt x="14" y="83"/>
                    </a:lnTo>
                    <a:lnTo>
                      <a:pt x="5" y="60"/>
                    </a:lnTo>
                    <a:lnTo>
                      <a:pt x="0" y="37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4" y="9"/>
                    </a:lnTo>
                    <a:lnTo>
                      <a:pt x="37" y="28"/>
                    </a:lnTo>
                    <a:lnTo>
                      <a:pt x="51" y="46"/>
                    </a:lnTo>
                    <a:lnTo>
                      <a:pt x="55" y="65"/>
                    </a:lnTo>
                    <a:lnTo>
                      <a:pt x="60" y="88"/>
                    </a:lnTo>
                    <a:lnTo>
                      <a:pt x="60" y="115"/>
                    </a:lnTo>
                    <a:lnTo>
                      <a:pt x="60" y="115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7" name="Freeform 119"/>
              <p:cNvSpPr>
                <a:spLocks/>
              </p:cNvSpPr>
              <p:nvPr/>
            </p:nvSpPr>
            <p:spPr bwMode="auto">
              <a:xfrm>
                <a:off x="1116554" y="2734469"/>
                <a:ext cx="133750" cy="314325"/>
              </a:xfrm>
              <a:custGeom>
                <a:avLst/>
                <a:gdLst>
                  <a:gd name="T0" fmla="*/ 23 w 83"/>
                  <a:gd name="T1" fmla="*/ 198 h 198"/>
                  <a:gd name="T2" fmla="*/ 23 w 83"/>
                  <a:gd name="T3" fmla="*/ 198 h 198"/>
                  <a:gd name="T4" fmla="*/ 14 w 83"/>
                  <a:gd name="T5" fmla="*/ 180 h 198"/>
                  <a:gd name="T6" fmla="*/ 4 w 83"/>
                  <a:gd name="T7" fmla="*/ 157 h 198"/>
                  <a:gd name="T8" fmla="*/ 0 w 83"/>
                  <a:gd name="T9" fmla="*/ 129 h 198"/>
                  <a:gd name="T10" fmla="*/ 0 w 83"/>
                  <a:gd name="T11" fmla="*/ 101 h 198"/>
                  <a:gd name="T12" fmla="*/ 9 w 83"/>
                  <a:gd name="T13" fmla="*/ 69 h 198"/>
                  <a:gd name="T14" fmla="*/ 18 w 83"/>
                  <a:gd name="T15" fmla="*/ 51 h 198"/>
                  <a:gd name="T16" fmla="*/ 32 w 83"/>
                  <a:gd name="T17" fmla="*/ 32 h 198"/>
                  <a:gd name="T18" fmla="*/ 50 w 83"/>
                  <a:gd name="T19" fmla="*/ 18 h 198"/>
                  <a:gd name="T20" fmla="*/ 69 w 83"/>
                  <a:gd name="T21" fmla="*/ 0 h 198"/>
                  <a:gd name="T22" fmla="*/ 69 w 83"/>
                  <a:gd name="T23" fmla="*/ 0 h 198"/>
                  <a:gd name="T24" fmla="*/ 78 w 83"/>
                  <a:gd name="T25" fmla="*/ 18 h 198"/>
                  <a:gd name="T26" fmla="*/ 83 w 83"/>
                  <a:gd name="T27" fmla="*/ 41 h 198"/>
                  <a:gd name="T28" fmla="*/ 83 w 83"/>
                  <a:gd name="T29" fmla="*/ 69 h 198"/>
                  <a:gd name="T30" fmla="*/ 83 w 83"/>
                  <a:gd name="T31" fmla="*/ 101 h 198"/>
                  <a:gd name="T32" fmla="*/ 73 w 83"/>
                  <a:gd name="T33" fmla="*/ 134 h 198"/>
                  <a:gd name="T34" fmla="*/ 55 w 83"/>
                  <a:gd name="T35" fmla="*/ 166 h 198"/>
                  <a:gd name="T36" fmla="*/ 41 w 83"/>
                  <a:gd name="T37" fmla="*/ 184 h 198"/>
                  <a:gd name="T38" fmla="*/ 23 w 83"/>
                  <a:gd name="T39" fmla="*/ 198 h 198"/>
                  <a:gd name="T40" fmla="*/ 23 w 83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83" h="198">
                    <a:moveTo>
                      <a:pt x="23" y="198"/>
                    </a:moveTo>
                    <a:lnTo>
                      <a:pt x="23" y="198"/>
                    </a:lnTo>
                    <a:lnTo>
                      <a:pt x="14" y="180"/>
                    </a:lnTo>
                    <a:lnTo>
                      <a:pt x="4" y="157"/>
                    </a:lnTo>
                    <a:lnTo>
                      <a:pt x="0" y="129"/>
                    </a:lnTo>
                    <a:lnTo>
                      <a:pt x="0" y="101"/>
                    </a:lnTo>
                    <a:lnTo>
                      <a:pt x="9" y="69"/>
                    </a:lnTo>
                    <a:lnTo>
                      <a:pt x="18" y="51"/>
                    </a:lnTo>
                    <a:lnTo>
                      <a:pt x="32" y="32"/>
                    </a:lnTo>
                    <a:lnTo>
                      <a:pt x="50" y="18"/>
                    </a:lnTo>
                    <a:lnTo>
                      <a:pt x="69" y="0"/>
                    </a:lnTo>
                    <a:lnTo>
                      <a:pt x="69" y="0"/>
                    </a:lnTo>
                    <a:lnTo>
                      <a:pt x="78" y="18"/>
                    </a:lnTo>
                    <a:lnTo>
                      <a:pt x="83" y="41"/>
                    </a:lnTo>
                    <a:lnTo>
                      <a:pt x="83" y="69"/>
                    </a:lnTo>
                    <a:lnTo>
                      <a:pt x="83" y="101"/>
                    </a:lnTo>
                    <a:lnTo>
                      <a:pt x="73" y="134"/>
                    </a:lnTo>
                    <a:lnTo>
                      <a:pt x="55" y="166"/>
                    </a:lnTo>
                    <a:lnTo>
                      <a:pt x="41" y="184"/>
                    </a:lnTo>
                    <a:lnTo>
                      <a:pt x="23" y="198"/>
                    </a:lnTo>
                    <a:lnTo>
                      <a:pt x="23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8" name="Freeform 120"/>
              <p:cNvSpPr>
                <a:spLocks/>
              </p:cNvSpPr>
              <p:nvPr/>
            </p:nvSpPr>
            <p:spPr bwMode="auto">
              <a:xfrm>
                <a:off x="945740" y="3683794"/>
                <a:ext cx="385136" cy="161925"/>
              </a:xfrm>
              <a:custGeom>
                <a:avLst/>
                <a:gdLst>
                  <a:gd name="T0" fmla="*/ 0 w 239"/>
                  <a:gd name="T1" fmla="*/ 74 h 102"/>
                  <a:gd name="T2" fmla="*/ 0 w 239"/>
                  <a:gd name="T3" fmla="*/ 74 h 102"/>
                  <a:gd name="T4" fmla="*/ 28 w 239"/>
                  <a:gd name="T5" fmla="*/ 88 h 102"/>
                  <a:gd name="T6" fmla="*/ 55 w 239"/>
                  <a:gd name="T7" fmla="*/ 93 h 102"/>
                  <a:gd name="T8" fmla="*/ 92 w 239"/>
                  <a:gd name="T9" fmla="*/ 102 h 102"/>
                  <a:gd name="T10" fmla="*/ 129 w 239"/>
                  <a:gd name="T11" fmla="*/ 102 h 102"/>
                  <a:gd name="T12" fmla="*/ 152 w 239"/>
                  <a:gd name="T13" fmla="*/ 97 h 102"/>
                  <a:gd name="T14" fmla="*/ 170 w 239"/>
                  <a:gd name="T15" fmla="*/ 88 h 102"/>
                  <a:gd name="T16" fmla="*/ 189 w 239"/>
                  <a:gd name="T17" fmla="*/ 79 h 102"/>
                  <a:gd name="T18" fmla="*/ 207 w 239"/>
                  <a:gd name="T19" fmla="*/ 65 h 102"/>
                  <a:gd name="T20" fmla="*/ 225 w 239"/>
                  <a:gd name="T21" fmla="*/ 47 h 102"/>
                  <a:gd name="T22" fmla="*/ 239 w 239"/>
                  <a:gd name="T23" fmla="*/ 24 h 102"/>
                  <a:gd name="T24" fmla="*/ 239 w 239"/>
                  <a:gd name="T25" fmla="*/ 24 h 102"/>
                  <a:gd name="T26" fmla="*/ 221 w 239"/>
                  <a:gd name="T27" fmla="*/ 10 h 102"/>
                  <a:gd name="T28" fmla="*/ 202 w 239"/>
                  <a:gd name="T29" fmla="*/ 5 h 102"/>
                  <a:gd name="T30" fmla="*/ 175 w 239"/>
                  <a:gd name="T31" fmla="*/ 0 h 102"/>
                  <a:gd name="T32" fmla="*/ 143 w 239"/>
                  <a:gd name="T33" fmla="*/ 0 h 102"/>
                  <a:gd name="T34" fmla="*/ 101 w 239"/>
                  <a:gd name="T35" fmla="*/ 10 h 102"/>
                  <a:gd name="T36" fmla="*/ 55 w 239"/>
                  <a:gd name="T37" fmla="*/ 33 h 102"/>
                  <a:gd name="T38" fmla="*/ 28 w 239"/>
                  <a:gd name="T39" fmla="*/ 51 h 102"/>
                  <a:gd name="T40" fmla="*/ 0 w 239"/>
                  <a:gd name="T41" fmla="*/ 74 h 102"/>
                  <a:gd name="T42" fmla="*/ 0 w 239"/>
                  <a:gd name="T43" fmla="*/ 74 h 10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239" h="102">
                    <a:moveTo>
                      <a:pt x="0" y="74"/>
                    </a:moveTo>
                    <a:lnTo>
                      <a:pt x="0" y="74"/>
                    </a:lnTo>
                    <a:lnTo>
                      <a:pt x="28" y="88"/>
                    </a:lnTo>
                    <a:lnTo>
                      <a:pt x="55" y="93"/>
                    </a:lnTo>
                    <a:lnTo>
                      <a:pt x="92" y="102"/>
                    </a:lnTo>
                    <a:lnTo>
                      <a:pt x="129" y="102"/>
                    </a:lnTo>
                    <a:lnTo>
                      <a:pt x="152" y="97"/>
                    </a:lnTo>
                    <a:lnTo>
                      <a:pt x="170" y="88"/>
                    </a:lnTo>
                    <a:lnTo>
                      <a:pt x="189" y="79"/>
                    </a:lnTo>
                    <a:lnTo>
                      <a:pt x="207" y="65"/>
                    </a:lnTo>
                    <a:lnTo>
                      <a:pt x="225" y="47"/>
                    </a:lnTo>
                    <a:lnTo>
                      <a:pt x="239" y="24"/>
                    </a:lnTo>
                    <a:lnTo>
                      <a:pt x="239" y="24"/>
                    </a:lnTo>
                    <a:lnTo>
                      <a:pt x="221" y="10"/>
                    </a:lnTo>
                    <a:lnTo>
                      <a:pt x="202" y="5"/>
                    </a:lnTo>
                    <a:lnTo>
                      <a:pt x="175" y="0"/>
                    </a:lnTo>
                    <a:lnTo>
                      <a:pt x="143" y="0"/>
                    </a:lnTo>
                    <a:lnTo>
                      <a:pt x="101" y="10"/>
                    </a:lnTo>
                    <a:lnTo>
                      <a:pt x="55" y="33"/>
                    </a:lnTo>
                    <a:lnTo>
                      <a:pt x="28" y="51"/>
                    </a:lnTo>
                    <a:lnTo>
                      <a:pt x="0" y="74"/>
                    </a:lnTo>
                    <a:lnTo>
                      <a:pt x="0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09" name="Freeform 121"/>
              <p:cNvSpPr>
                <a:spLocks/>
              </p:cNvSpPr>
              <p:nvPr/>
            </p:nvSpPr>
            <p:spPr bwMode="auto">
              <a:xfrm>
                <a:off x="1048873" y="3523457"/>
                <a:ext cx="170814" cy="123825"/>
              </a:xfrm>
              <a:custGeom>
                <a:avLst/>
                <a:gdLst>
                  <a:gd name="T0" fmla="*/ 106 w 106"/>
                  <a:gd name="T1" fmla="*/ 74 h 78"/>
                  <a:gd name="T2" fmla="*/ 106 w 106"/>
                  <a:gd name="T3" fmla="*/ 74 h 78"/>
                  <a:gd name="T4" fmla="*/ 97 w 106"/>
                  <a:gd name="T5" fmla="*/ 74 h 78"/>
                  <a:gd name="T6" fmla="*/ 83 w 106"/>
                  <a:gd name="T7" fmla="*/ 78 h 78"/>
                  <a:gd name="T8" fmla="*/ 69 w 106"/>
                  <a:gd name="T9" fmla="*/ 74 h 78"/>
                  <a:gd name="T10" fmla="*/ 51 w 106"/>
                  <a:gd name="T11" fmla="*/ 65 h 78"/>
                  <a:gd name="T12" fmla="*/ 33 w 106"/>
                  <a:gd name="T13" fmla="*/ 51 h 78"/>
                  <a:gd name="T14" fmla="*/ 14 w 106"/>
                  <a:gd name="T15" fmla="*/ 32 h 78"/>
                  <a:gd name="T16" fmla="*/ 0 w 106"/>
                  <a:gd name="T17" fmla="*/ 0 h 78"/>
                  <a:gd name="T18" fmla="*/ 0 w 106"/>
                  <a:gd name="T19" fmla="*/ 0 h 78"/>
                  <a:gd name="T20" fmla="*/ 10 w 106"/>
                  <a:gd name="T21" fmla="*/ 0 h 78"/>
                  <a:gd name="T22" fmla="*/ 42 w 106"/>
                  <a:gd name="T23" fmla="*/ 5 h 78"/>
                  <a:gd name="T24" fmla="*/ 60 w 106"/>
                  <a:gd name="T25" fmla="*/ 14 h 78"/>
                  <a:gd name="T26" fmla="*/ 79 w 106"/>
                  <a:gd name="T27" fmla="*/ 28 h 78"/>
                  <a:gd name="T28" fmla="*/ 97 w 106"/>
                  <a:gd name="T29" fmla="*/ 46 h 78"/>
                  <a:gd name="T30" fmla="*/ 106 w 106"/>
                  <a:gd name="T31" fmla="*/ 74 h 78"/>
                  <a:gd name="T32" fmla="*/ 106 w 106"/>
                  <a:gd name="T33" fmla="*/ 74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06" h="78">
                    <a:moveTo>
                      <a:pt x="106" y="74"/>
                    </a:moveTo>
                    <a:lnTo>
                      <a:pt x="106" y="74"/>
                    </a:lnTo>
                    <a:lnTo>
                      <a:pt x="97" y="74"/>
                    </a:lnTo>
                    <a:lnTo>
                      <a:pt x="83" y="78"/>
                    </a:lnTo>
                    <a:lnTo>
                      <a:pt x="69" y="74"/>
                    </a:lnTo>
                    <a:lnTo>
                      <a:pt x="51" y="65"/>
                    </a:lnTo>
                    <a:lnTo>
                      <a:pt x="33" y="51"/>
                    </a:lnTo>
                    <a:lnTo>
                      <a:pt x="14" y="3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0"/>
                    </a:lnTo>
                    <a:lnTo>
                      <a:pt x="42" y="5"/>
                    </a:lnTo>
                    <a:lnTo>
                      <a:pt x="60" y="14"/>
                    </a:lnTo>
                    <a:lnTo>
                      <a:pt x="79" y="28"/>
                    </a:lnTo>
                    <a:lnTo>
                      <a:pt x="97" y="46"/>
                    </a:lnTo>
                    <a:lnTo>
                      <a:pt x="106" y="74"/>
                    </a:lnTo>
                    <a:lnTo>
                      <a:pt x="106" y="74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0" name="Freeform 122"/>
              <p:cNvSpPr>
                <a:spLocks/>
              </p:cNvSpPr>
              <p:nvPr/>
            </p:nvSpPr>
            <p:spPr bwMode="auto">
              <a:xfrm>
                <a:off x="1293813" y="3428207"/>
                <a:ext cx="148253" cy="314325"/>
              </a:xfrm>
              <a:custGeom>
                <a:avLst/>
                <a:gdLst>
                  <a:gd name="T0" fmla="*/ 79 w 92"/>
                  <a:gd name="T1" fmla="*/ 198 h 198"/>
                  <a:gd name="T2" fmla="*/ 79 w 92"/>
                  <a:gd name="T3" fmla="*/ 198 h 198"/>
                  <a:gd name="T4" fmla="*/ 60 w 92"/>
                  <a:gd name="T5" fmla="*/ 189 h 198"/>
                  <a:gd name="T6" fmla="*/ 42 w 92"/>
                  <a:gd name="T7" fmla="*/ 171 h 198"/>
                  <a:gd name="T8" fmla="*/ 23 w 92"/>
                  <a:gd name="T9" fmla="*/ 152 h 198"/>
                  <a:gd name="T10" fmla="*/ 9 w 92"/>
                  <a:gd name="T11" fmla="*/ 125 h 198"/>
                  <a:gd name="T12" fmla="*/ 0 w 92"/>
                  <a:gd name="T13" fmla="*/ 92 h 198"/>
                  <a:gd name="T14" fmla="*/ 0 w 92"/>
                  <a:gd name="T15" fmla="*/ 69 h 198"/>
                  <a:gd name="T16" fmla="*/ 0 w 92"/>
                  <a:gd name="T17" fmla="*/ 51 h 198"/>
                  <a:gd name="T18" fmla="*/ 9 w 92"/>
                  <a:gd name="T19" fmla="*/ 28 h 198"/>
                  <a:gd name="T20" fmla="*/ 19 w 92"/>
                  <a:gd name="T21" fmla="*/ 0 h 198"/>
                  <a:gd name="T22" fmla="*/ 19 w 92"/>
                  <a:gd name="T23" fmla="*/ 0 h 198"/>
                  <a:gd name="T24" fmla="*/ 32 w 92"/>
                  <a:gd name="T25" fmla="*/ 14 h 198"/>
                  <a:gd name="T26" fmla="*/ 51 w 92"/>
                  <a:gd name="T27" fmla="*/ 33 h 198"/>
                  <a:gd name="T28" fmla="*/ 65 w 92"/>
                  <a:gd name="T29" fmla="*/ 56 h 198"/>
                  <a:gd name="T30" fmla="*/ 79 w 92"/>
                  <a:gd name="T31" fmla="*/ 83 h 198"/>
                  <a:gd name="T32" fmla="*/ 88 w 92"/>
                  <a:gd name="T33" fmla="*/ 115 h 198"/>
                  <a:gd name="T34" fmla="*/ 92 w 92"/>
                  <a:gd name="T35" fmla="*/ 157 h 198"/>
                  <a:gd name="T36" fmla="*/ 88 w 92"/>
                  <a:gd name="T37" fmla="*/ 175 h 198"/>
                  <a:gd name="T38" fmla="*/ 79 w 92"/>
                  <a:gd name="T39" fmla="*/ 198 h 198"/>
                  <a:gd name="T40" fmla="*/ 79 w 92"/>
                  <a:gd name="T41" fmla="*/ 198 h 1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92" h="198">
                    <a:moveTo>
                      <a:pt x="79" y="198"/>
                    </a:moveTo>
                    <a:lnTo>
                      <a:pt x="79" y="198"/>
                    </a:lnTo>
                    <a:lnTo>
                      <a:pt x="60" y="189"/>
                    </a:lnTo>
                    <a:lnTo>
                      <a:pt x="42" y="171"/>
                    </a:lnTo>
                    <a:lnTo>
                      <a:pt x="23" y="152"/>
                    </a:lnTo>
                    <a:lnTo>
                      <a:pt x="9" y="125"/>
                    </a:lnTo>
                    <a:lnTo>
                      <a:pt x="0" y="92"/>
                    </a:lnTo>
                    <a:lnTo>
                      <a:pt x="0" y="69"/>
                    </a:lnTo>
                    <a:lnTo>
                      <a:pt x="0" y="51"/>
                    </a:lnTo>
                    <a:lnTo>
                      <a:pt x="9" y="28"/>
                    </a:lnTo>
                    <a:lnTo>
                      <a:pt x="19" y="0"/>
                    </a:lnTo>
                    <a:lnTo>
                      <a:pt x="19" y="0"/>
                    </a:lnTo>
                    <a:lnTo>
                      <a:pt x="32" y="14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9" y="83"/>
                    </a:lnTo>
                    <a:lnTo>
                      <a:pt x="88" y="115"/>
                    </a:lnTo>
                    <a:lnTo>
                      <a:pt x="92" y="157"/>
                    </a:lnTo>
                    <a:lnTo>
                      <a:pt x="88" y="175"/>
                    </a:lnTo>
                    <a:lnTo>
                      <a:pt x="79" y="198"/>
                    </a:lnTo>
                    <a:lnTo>
                      <a:pt x="79" y="19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1" name="Freeform 123"/>
              <p:cNvSpPr>
                <a:spLocks/>
              </p:cNvSpPr>
              <p:nvPr/>
            </p:nvSpPr>
            <p:spPr bwMode="auto">
              <a:xfrm>
                <a:off x="3200157" y="3677444"/>
                <a:ext cx="356130" cy="138113"/>
              </a:xfrm>
              <a:custGeom>
                <a:avLst/>
                <a:gdLst>
                  <a:gd name="T0" fmla="*/ 0 w 221"/>
                  <a:gd name="T1" fmla="*/ 46 h 87"/>
                  <a:gd name="T2" fmla="*/ 0 w 221"/>
                  <a:gd name="T3" fmla="*/ 46 h 87"/>
                  <a:gd name="T4" fmla="*/ 23 w 221"/>
                  <a:gd name="T5" fmla="*/ 60 h 87"/>
                  <a:gd name="T6" fmla="*/ 46 w 221"/>
                  <a:gd name="T7" fmla="*/ 74 h 87"/>
                  <a:gd name="T8" fmla="*/ 78 w 221"/>
                  <a:gd name="T9" fmla="*/ 83 h 87"/>
                  <a:gd name="T10" fmla="*/ 115 w 221"/>
                  <a:gd name="T11" fmla="*/ 87 h 87"/>
                  <a:gd name="T12" fmla="*/ 134 w 221"/>
                  <a:gd name="T13" fmla="*/ 87 h 87"/>
                  <a:gd name="T14" fmla="*/ 152 w 221"/>
                  <a:gd name="T15" fmla="*/ 83 h 87"/>
                  <a:gd name="T16" fmla="*/ 170 w 221"/>
                  <a:gd name="T17" fmla="*/ 78 h 87"/>
                  <a:gd name="T18" fmla="*/ 189 w 221"/>
                  <a:gd name="T19" fmla="*/ 64 h 87"/>
                  <a:gd name="T20" fmla="*/ 203 w 221"/>
                  <a:gd name="T21" fmla="*/ 51 h 87"/>
                  <a:gd name="T22" fmla="*/ 221 w 221"/>
                  <a:gd name="T23" fmla="*/ 32 h 87"/>
                  <a:gd name="T24" fmla="*/ 221 w 221"/>
                  <a:gd name="T25" fmla="*/ 32 h 87"/>
                  <a:gd name="T26" fmla="*/ 207 w 221"/>
                  <a:gd name="T27" fmla="*/ 18 h 87"/>
                  <a:gd name="T28" fmla="*/ 193 w 221"/>
                  <a:gd name="T29" fmla="*/ 9 h 87"/>
                  <a:gd name="T30" fmla="*/ 166 w 221"/>
                  <a:gd name="T31" fmla="*/ 0 h 87"/>
                  <a:gd name="T32" fmla="*/ 138 w 221"/>
                  <a:gd name="T33" fmla="*/ 0 h 87"/>
                  <a:gd name="T34" fmla="*/ 101 w 221"/>
                  <a:gd name="T35" fmla="*/ 0 h 87"/>
                  <a:gd name="T36" fmla="*/ 55 w 221"/>
                  <a:gd name="T37" fmla="*/ 18 h 87"/>
                  <a:gd name="T38" fmla="*/ 0 w 221"/>
                  <a:gd name="T39" fmla="*/ 46 h 87"/>
                  <a:gd name="T40" fmla="*/ 0 w 221"/>
                  <a:gd name="T41" fmla="*/ 46 h 8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21" h="87">
                    <a:moveTo>
                      <a:pt x="0" y="46"/>
                    </a:moveTo>
                    <a:lnTo>
                      <a:pt x="0" y="46"/>
                    </a:lnTo>
                    <a:lnTo>
                      <a:pt x="23" y="60"/>
                    </a:lnTo>
                    <a:lnTo>
                      <a:pt x="46" y="74"/>
                    </a:lnTo>
                    <a:lnTo>
                      <a:pt x="78" y="83"/>
                    </a:lnTo>
                    <a:lnTo>
                      <a:pt x="115" y="87"/>
                    </a:lnTo>
                    <a:lnTo>
                      <a:pt x="134" y="87"/>
                    </a:lnTo>
                    <a:lnTo>
                      <a:pt x="152" y="83"/>
                    </a:lnTo>
                    <a:lnTo>
                      <a:pt x="170" y="78"/>
                    </a:lnTo>
                    <a:lnTo>
                      <a:pt x="189" y="64"/>
                    </a:lnTo>
                    <a:lnTo>
                      <a:pt x="203" y="51"/>
                    </a:lnTo>
                    <a:lnTo>
                      <a:pt x="221" y="32"/>
                    </a:lnTo>
                    <a:lnTo>
                      <a:pt x="221" y="32"/>
                    </a:lnTo>
                    <a:lnTo>
                      <a:pt x="207" y="18"/>
                    </a:lnTo>
                    <a:lnTo>
                      <a:pt x="193" y="9"/>
                    </a:lnTo>
                    <a:lnTo>
                      <a:pt x="166" y="0"/>
                    </a:lnTo>
                    <a:lnTo>
                      <a:pt x="138" y="0"/>
                    </a:lnTo>
                    <a:lnTo>
                      <a:pt x="101" y="0"/>
                    </a:lnTo>
                    <a:lnTo>
                      <a:pt x="55" y="18"/>
                    </a:lnTo>
                    <a:lnTo>
                      <a:pt x="0" y="46"/>
                    </a:lnTo>
                    <a:lnTo>
                      <a:pt x="0" y="46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2" name="Freeform 124"/>
              <p:cNvSpPr>
                <a:spLocks/>
              </p:cNvSpPr>
              <p:nvPr/>
            </p:nvSpPr>
            <p:spPr bwMode="auto">
              <a:xfrm>
                <a:off x="3325850" y="3517107"/>
                <a:ext cx="148253" cy="123825"/>
              </a:xfrm>
              <a:custGeom>
                <a:avLst/>
                <a:gdLst>
                  <a:gd name="T0" fmla="*/ 92 w 92"/>
                  <a:gd name="T1" fmla="*/ 78 h 78"/>
                  <a:gd name="T2" fmla="*/ 92 w 92"/>
                  <a:gd name="T3" fmla="*/ 78 h 78"/>
                  <a:gd name="T4" fmla="*/ 79 w 92"/>
                  <a:gd name="T5" fmla="*/ 78 h 78"/>
                  <a:gd name="T6" fmla="*/ 69 w 92"/>
                  <a:gd name="T7" fmla="*/ 78 h 78"/>
                  <a:gd name="T8" fmla="*/ 56 w 92"/>
                  <a:gd name="T9" fmla="*/ 73 h 78"/>
                  <a:gd name="T10" fmla="*/ 42 w 92"/>
                  <a:gd name="T11" fmla="*/ 64 h 78"/>
                  <a:gd name="T12" fmla="*/ 23 w 92"/>
                  <a:gd name="T13" fmla="*/ 50 h 78"/>
                  <a:gd name="T14" fmla="*/ 14 w 92"/>
                  <a:gd name="T15" fmla="*/ 27 h 78"/>
                  <a:gd name="T16" fmla="*/ 0 w 92"/>
                  <a:gd name="T17" fmla="*/ 0 h 78"/>
                  <a:gd name="T18" fmla="*/ 0 w 92"/>
                  <a:gd name="T19" fmla="*/ 0 h 78"/>
                  <a:gd name="T20" fmla="*/ 14 w 92"/>
                  <a:gd name="T21" fmla="*/ 0 h 78"/>
                  <a:gd name="T22" fmla="*/ 42 w 92"/>
                  <a:gd name="T23" fmla="*/ 9 h 78"/>
                  <a:gd name="T24" fmla="*/ 56 w 92"/>
                  <a:gd name="T25" fmla="*/ 18 h 78"/>
                  <a:gd name="T26" fmla="*/ 69 w 92"/>
                  <a:gd name="T27" fmla="*/ 32 h 78"/>
                  <a:gd name="T28" fmla="*/ 83 w 92"/>
                  <a:gd name="T29" fmla="*/ 55 h 78"/>
                  <a:gd name="T30" fmla="*/ 92 w 92"/>
                  <a:gd name="T31" fmla="*/ 78 h 78"/>
                  <a:gd name="T32" fmla="*/ 92 w 92"/>
                  <a:gd name="T33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2" h="78">
                    <a:moveTo>
                      <a:pt x="92" y="78"/>
                    </a:moveTo>
                    <a:lnTo>
                      <a:pt x="92" y="78"/>
                    </a:lnTo>
                    <a:lnTo>
                      <a:pt x="79" y="78"/>
                    </a:lnTo>
                    <a:lnTo>
                      <a:pt x="69" y="78"/>
                    </a:lnTo>
                    <a:lnTo>
                      <a:pt x="56" y="73"/>
                    </a:lnTo>
                    <a:lnTo>
                      <a:pt x="42" y="64"/>
                    </a:lnTo>
                    <a:lnTo>
                      <a:pt x="23" y="50"/>
                    </a:lnTo>
                    <a:lnTo>
                      <a:pt x="14" y="27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4" y="0"/>
                    </a:lnTo>
                    <a:lnTo>
                      <a:pt x="42" y="9"/>
                    </a:lnTo>
                    <a:lnTo>
                      <a:pt x="56" y="18"/>
                    </a:lnTo>
                    <a:lnTo>
                      <a:pt x="69" y="32"/>
                    </a:lnTo>
                    <a:lnTo>
                      <a:pt x="83" y="55"/>
                    </a:lnTo>
                    <a:lnTo>
                      <a:pt x="92" y="78"/>
                    </a:lnTo>
                    <a:lnTo>
                      <a:pt x="92" y="78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  <p:sp>
            <p:nvSpPr>
              <p:cNvPr id="113" name="Freeform 125"/>
              <p:cNvSpPr>
                <a:spLocks/>
              </p:cNvSpPr>
              <p:nvPr/>
            </p:nvSpPr>
            <p:spPr bwMode="auto">
              <a:xfrm>
                <a:off x="3548230" y="3464719"/>
                <a:ext cx="119247" cy="300038"/>
              </a:xfrm>
              <a:custGeom>
                <a:avLst/>
                <a:gdLst>
                  <a:gd name="T0" fmla="*/ 56 w 74"/>
                  <a:gd name="T1" fmla="*/ 189 h 189"/>
                  <a:gd name="T2" fmla="*/ 56 w 74"/>
                  <a:gd name="T3" fmla="*/ 189 h 189"/>
                  <a:gd name="T4" fmla="*/ 42 w 74"/>
                  <a:gd name="T5" fmla="*/ 175 h 189"/>
                  <a:gd name="T6" fmla="*/ 28 w 74"/>
                  <a:gd name="T7" fmla="*/ 162 h 189"/>
                  <a:gd name="T8" fmla="*/ 14 w 74"/>
                  <a:gd name="T9" fmla="*/ 138 h 189"/>
                  <a:gd name="T10" fmla="*/ 0 w 74"/>
                  <a:gd name="T11" fmla="*/ 111 h 189"/>
                  <a:gd name="T12" fmla="*/ 0 w 74"/>
                  <a:gd name="T13" fmla="*/ 79 h 189"/>
                  <a:gd name="T14" fmla="*/ 0 w 74"/>
                  <a:gd name="T15" fmla="*/ 60 h 189"/>
                  <a:gd name="T16" fmla="*/ 5 w 74"/>
                  <a:gd name="T17" fmla="*/ 42 h 189"/>
                  <a:gd name="T18" fmla="*/ 14 w 74"/>
                  <a:gd name="T19" fmla="*/ 23 h 189"/>
                  <a:gd name="T20" fmla="*/ 28 w 74"/>
                  <a:gd name="T21" fmla="*/ 0 h 189"/>
                  <a:gd name="T22" fmla="*/ 28 w 74"/>
                  <a:gd name="T23" fmla="*/ 0 h 189"/>
                  <a:gd name="T24" fmla="*/ 37 w 74"/>
                  <a:gd name="T25" fmla="*/ 19 h 189"/>
                  <a:gd name="T26" fmla="*/ 51 w 74"/>
                  <a:gd name="T27" fmla="*/ 33 h 189"/>
                  <a:gd name="T28" fmla="*/ 65 w 74"/>
                  <a:gd name="T29" fmla="*/ 56 h 189"/>
                  <a:gd name="T30" fmla="*/ 70 w 74"/>
                  <a:gd name="T31" fmla="*/ 83 h 189"/>
                  <a:gd name="T32" fmla="*/ 74 w 74"/>
                  <a:gd name="T33" fmla="*/ 115 h 189"/>
                  <a:gd name="T34" fmla="*/ 70 w 74"/>
                  <a:gd name="T35" fmla="*/ 152 h 189"/>
                  <a:gd name="T36" fmla="*/ 56 w 74"/>
                  <a:gd name="T37" fmla="*/ 189 h 189"/>
                  <a:gd name="T38" fmla="*/ 56 w 74"/>
                  <a:gd name="T39" fmla="*/ 189 h 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74" h="189">
                    <a:moveTo>
                      <a:pt x="56" y="189"/>
                    </a:moveTo>
                    <a:lnTo>
                      <a:pt x="56" y="189"/>
                    </a:lnTo>
                    <a:lnTo>
                      <a:pt x="42" y="175"/>
                    </a:lnTo>
                    <a:lnTo>
                      <a:pt x="28" y="162"/>
                    </a:lnTo>
                    <a:lnTo>
                      <a:pt x="14" y="138"/>
                    </a:lnTo>
                    <a:lnTo>
                      <a:pt x="0" y="111"/>
                    </a:lnTo>
                    <a:lnTo>
                      <a:pt x="0" y="79"/>
                    </a:lnTo>
                    <a:lnTo>
                      <a:pt x="0" y="60"/>
                    </a:lnTo>
                    <a:lnTo>
                      <a:pt x="5" y="42"/>
                    </a:lnTo>
                    <a:lnTo>
                      <a:pt x="14" y="23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7" y="19"/>
                    </a:lnTo>
                    <a:lnTo>
                      <a:pt x="51" y="33"/>
                    </a:lnTo>
                    <a:lnTo>
                      <a:pt x="65" y="56"/>
                    </a:lnTo>
                    <a:lnTo>
                      <a:pt x="70" y="83"/>
                    </a:lnTo>
                    <a:lnTo>
                      <a:pt x="74" y="115"/>
                    </a:lnTo>
                    <a:lnTo>
                      <a:pt x="70" y="152"/>
                    </a:lnTo>
                    <a:lnTo>
                      <a:pt x="56" y="189"/>
                    </a:lnTo>
                    <a:lnTo>
                      <a:pt x="56" y="189"/>
                    </a:lnTo>
                    <a:close/>
                  </a:path>
                </a:pathLst>
              </a:custGeom>
              <a:grpFill/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123" y="5371617"/>
              <a:ext cx="3683000" cy="646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9" name="TextovéPole 118"/>
          <p:cNvSpPr txBox="1"/>
          <p:nvPr/>
        </p:nvSpPr>
        <p:spPr>
          <a:xfrm>
            <a:off x="207453" y="107297"/>
            <a:ext cx="3957670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7200" b="1" dirty="0">
                <a:solidFill>
                  <a:srgbClr val="00B050"/>
                </a:solidFill>
              </a:rPr>
              <a:t> STROMY</a:t>
            </a:r>
          </a:p>
        </p:txBody>
      </p:sp>
      <p:sp>
        <p:nvSpPr>
          <p:cNvPr id="120" name="TextovéPole 119"/>
          <p:cNvSpPr txBox="1"/>
          <p:nvPr/>
        </p:nvSpPr>
        <p:spPr>
          <a:xfrm>
            <a:off x="4254980" y="121042"/>
            <a:ext cx="4684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</a:rPr>
              <a:t>Jaké dva typy stromů poznáte na obrázku?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Vyberte správně a napište do kopečků pod   </a:t>
            </a:r>
          </a:p>
          <a:p>
            <a:r>
              <a:rPr lang="cs-CZ" sz="2000" b="1" dirty="0">
                <a:solidFill>
                  <a:prstClr val="black"/>
                </a:solidFill>
              </a:rPr>
              <a:t>           stromy – nebo do rámečků.</a:t>
            </a:r>
          </a:p>
          <a:p>
            <a:endParaRPr lang="cs-CZ" sz="2000" b="1" dirty="0">
              <a:solidFill>
                <a:prstClr val="black"/>
              </a:solidFill>
            </a:endParaRPr>
          </a:p>
        </p:txBody>
      </p:sp>
      <p:grpSp>
        <p:nvGrpSpPr>
          <p:cNvPr id="122" name="Group 7"/>
          <p:cNvGrpSpPr>
            <a:grpSpLocks noChangeAspect="1"/>
          </p:cNvGrpSpPr>
          <p:nvPr/>
        </p:nvGrpSpPr>
        <p:grpSpPr bwMode="auto">
          <a:xfrm>
            <a:off x="3925535" y="3906936"/>
            <a:ext cx="1612900" cy="1844675"/>
            <a:chOff x="2372" y="1579"/>
            <a:chExt cx="1016" cy="1162"/>
          </a:xfrm>
        </p:grpSpPr>
        <p:sp>
          <p:nvSpPr>
            <p:cNvPr id="123" name="AutoShape 6"/>
            <p:cNvSpPr>
              <a:spLocks noChangeAspect="1" noChangeArrowheads="1" noTextEdit="1"/>
            </p:cNvSpPr>
            <p:nvPr/>
          </p:nvSpPr>
          <p:spPr bwMode="auto">
            <a:xfrm>
              <a:off x="2372" y="1579"/>
              <a:ext cx="1016" cy="11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Freeform 8"/>
            <p:cNvSpPr>
              <a:spLocks/>
            </p:cNvSpPr>
            <p:nvPr/>
          </p:nvSpPr>
          <p:spPr bwMode="auto">
            <a:xfrm>
              <a:off x="2763" y="2387"/>
              <a:ext cx="294" cy="241"/>
            </a:xfrm>
            <a:custGeom>
              <a:avLst/>
              <a:gdLst>
                <a:gd name="T0" fmla="*/ 37 w 589"/>
                <a:gd name="T1" fmla="*/ 35 h 482"/>
                <a:gd name="T2" fmla="*/ 55 w 589"/>
                <a:gd name="T3" fmla="*/ 95 h 482"/>
                <a:gd name="T4" fmla="*/ 83 w 589"/>
                <a:gd name="T5" fmla="*/ 155 h 482"/>
                <a:gd name="T6" fmla="*/ 107 w 589"/>
                <a:gd name="T7" fmla="*/ 212 h 482"/>
                <a:gd name="T8" fmla="*/ 112 w 589"/>
                <a:gd name="T9" fmla="*/ 263 h 482"/>
                <a:gd name="T10" fmla="*/ 76 w 589"/>
                <a:gd name="T11" fmla="*/ 313 h 482"/>
                <a:gd name="T12" fmla="*/ 28 w 589"/>
                <a:gd name="T13" fmla="*/ 358 h 482"/>
                <a:gd name="T14" fmla="*/ 0 w 589"/>
                <a:gd name="T15" fmla="*/ 394 h 482"/>
                <a:gd name="T16" fmla="*/ 10 w 589"/>
                <a:gd name="T17" fmla="*/ 413 h 482"/>
                <a:gd name="T18" fmla="*/ 27 w 589"/>
                <a:gd name="T19" fmla="*/ 422 h 482"/>
                <a:gd name="T20" fmla="*/ 48 w 589"/>
                <a:gd name="T21" fmla="*/ 430 h 482"/>
                <a:gd name="T22" fmla="*/ 73 w 589"/>
                <a:gd name="T23" fmla="*/ 436 h 482"/>
                <a:gd name="T24" fmla="*/ 99 w 589"/>
                <a:gd name="T25" fmla="*/ 438 h 482"/>
                <a:gd name="T26" fmla="*/ 128 w 589"/>
                <a:gd name="T27" fmla="*/ 437 h 482"/>
                <a:gd name="T28" fmla="*/ 157 w 589"/>
                <a:gd name="T29" fmla="*/ 430 h 482"/>
                <a:gd name="T30" fmla="*/ 187 w 589"/>
                <a:gd name="T31" fmla="*/ 419 h 482"/>
                <a:gd name="T32" fmla="*/ 229 w 589"/>
                <a:gd name="T33" fmla="*/ 390 h 482"/>
                <a:gd name="T34" fmla="*/ 272 w 589"/>
                <a:gd name="T35" fmla="*/ 339 h 482"/>
                <a:gd name="T36" fmla="*/ 302 w 589"/>
                <a:gd name="T37" fmla="*/ 291 h 482"/>
                <a:gd name="T38" fmla="*/ 316 w 589"/>
                <a:gd name="T39" fmla="*/ 258 h 482"/>
                <a:gd name="T40" fmla="*/ 320 w 589"/>
                <a:gd name="T41" fmla="*/ 264 h 482"/>
                <a:gd name="T42" fmla="*/ 338 w 589"/>
                <a:gd name="T43" fmla="*/ 330 h 482"/>
                <a:gd name="T44" fmla="*/ 369 w 589"/>
                <a:gd name="T45" fmla="*/ 415 h 482"/>
                <a:gd name="T46" fmla="*/ 412 w 589"/>
                <a:gd name="T47" fmla="*/ 476 h 482"/>
                <a:gd name="T48" fmla="*/ 464 w 589"/>
                <a:gd name="T49" fmla="*/ 477 h 482"/>
                <a:gd name="T50" fmla="*/ 511 w 589"/>
                <a:gd name="T51" fmla="*/ 468 h 482"/>
                <a:gd name="T52" fmla="*/ 549 w 589"/>
                <a:gd name="T53" fmla="*/ 454 h 482"/>
                <a:gd name="T54" fmla="*/ 575 w 589"/>
                <a:gd name="T55" fmla="*/ 430 h 482"/>
                <a:gd name="T56" fmla="*/ 584 w 589"/>
                <a:gd name="T57" fmla="*/ 386 h 482"/>
                <a:gd name="T58" fmla="*/ 589 w 589"/>
                <a:gd name="T59" fmla="*/ 326 h 482"/>
                <a:gd name="T60" fmla="*/ 581 w 589"/>
                <a:gd name="T61" fmla="*/ 257 h 482"/>
                <a:gd name="T62" fmla="*/ 551 w 589"/>
                <a:gd name="T63" fmla="*/ 185 h 482"/>
                <a:gd name="T64" fmla="*/ 498 w 589"/>
                <a:gd name="T65" fmla="*/ 119 h 482"/>
                <a:gd name="T66" fmla="*/ 453 w 589"/>
                <a:gd name="T67" fmla="*/ 69 h 482"/>
                <a:gd name="T68" fmla="*/ 417 w 589"/>
                <a:gd name="T69" fmla="*/ 39 h 482"/>
                <a:gd name="T70" fmla="*/ 379 w 589"/>
                <a:gd name="T71" fmla="*/ 24 h 482"/>
                <a:gd name="T72" fmla="*/ 342 w 589"/>
                <a:gd name="T73" fmla="*/ 23 h 482"/>
                <a:gd name="T74" fmla="*/ 302 w 589"/>
                <a:gd name="T75" fmla="*/ 21 h 482"/>
                <a:gd name="T76" fmla="*/ 251 w 589"/>
                <a:gd name="T77" fmla="*/ 17 h 482"/>
                <a:gd name="T78" fmla="*/ 195 w 589"/>
                <a:gd name="T79" fmla="*/ 14 h 482"/>
                <a:gd name="T80" fmla="*/ 139 w 589"/>
                <a:gd name="T81" fmla="*/ 9 h 482"/>
                <a:gd name="T82" fmla="*/ 90 w 589"/>
                <a:gd name="T83" fmla="*/ 6 h 482"/>
                <a:gd name="T84" fmla="*/ 52 w 589"/>
                <a:gd name="T85" fmla="*/ 3 h 482"/>
                <a:gd name="T86" fmla="*/ 30 w 589"/>
                <a:gd name="T87" fmla="*/ 0 h 482"/>
                <a:gd name="T88" fmla="*/ 33 w 589"/>
                <a:gd name="T89" fmla="*/ 7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89" h="482">
                  <a:moveTo>
                    <a:pt x="33" y="7"/>
                  </a:moveTo>
                  <a:lnTo>
                    <a:pt x="37" y="35"/>
                  </a:lnTo>
                  <a:lnTo>
                    <a:pt x="44" y="65"/>
                  </a:lnTo>
                  <a:lnTo>
                    <a:pt x="55" y="95"/>
                  </a:lnTo>
                  <a:lnTo>
                    <a:pt x="69" y="125"/>
                  </a:lnTo>
                  <a:lnTo>
                    <a:pt x="83" y="155"/>
                  </a:lnTo>
                  <a:lnTo>
                    <a:pt x="96" y="185"/>
                  </a:lnTo>
                  <a:lnTo>
                    <a:pt x="107" y="212"/>
                  </a:lnTo>
                  <a:lnTo>
                    <a:pt x="114" y="238"/>
                  </a:lnTo>
                  <a:lnTo>
                    <a:pt x="112" y="263"/>
                  </a:lnTo>
                  <a:lnTo>
                    <a:pt x="98" y="287"/>
                  </a:lnTo>
                  <a:lnTo>
                    <a:pt x="76" y="313"/>
                  </a:lnTo>
                  <a:lnTo>
                    <a:pt x="52" y="336"/>
                  </a:lnTo>
                  <a:lnTo>
                    <a:pt x="28" y="358"/>
                  </a:lnTo>
                  <a:lnTo>
                    <a:pt x="9" y="377"/>
                  </a:lnTo>
                  <a:lnTo>
                    <a:pt x="0" y="394"/>
                  </a:lnTo>
                  <a:lnTo>
                    <a:pt x="3" y="407"/>
                  </a:lnTo>
                  <a:lnTo>
                    <a:pt x="10" y="413"/>
                  </a:lnTo>
                  <a:lnTo>
                    <a:pt x="18" y="418"/>
                  </a:lnTo>
                  <a:lnTo>
                    <a:pt x="27" y="422"/>
                  </a:lnTo>
                  <a:lnTo>
                    <a:pt x="37" y="427"/>
                  </a:lnTo>
                  <a:lnTo>
                    <a:pt x="48" y="430"/>
                  </a:lnTo>
                  <a:lnTo>
                    <a:pt x="60" y="434"/>
                  </a:lnTo>
                  <a:lnTo>
                    <a:pt x="73" y="436"/>
                  </a:lnTo>
                  <a:lnTo>
                    <a:pt x="85" y="438"/>
                  </a:lnTo>
                  <a:lnTo>
                    <a:pt x="99" y="438"/>
                  </a:lnTo>
                  <a:lnTo>
                    <a:pt x="113" y="438"/>
                  </a:lnTo>
                  <a:lnTo>
                    <a:pt x="128" y="437"/>
                  </a:lnTo>
                  <a:lnTo>
                    <a:pt x="142" y="435"/>
                  </a:lnTo>
                  <a:lnTo>
                    <a:pt x="157" y="430"/>
                  </a:lnTo>
                  <a:lnTo>
                    <a:pt x="172" y="426"/>
                  </a:lnTo>
                  <a:lnTo>
                    <a:pt x="187" y="419"/>
                  </a:lnTo>
                  <a:lnTo>
                    <a:pt x="202" y="411"/>
                  </a:lnTo>
                  <a:lnTo>
                    <a:pt x="229" y="390"/>
                  </a:lnTo>
                  <a:lnTo>
                    <a:pt x="252" y="366"/>
                  </a:lnTo>
                  <a:lnTo>
                    <a:pt x="272" y="339"/>
                  </a:lnTo>
                  <a:lnTo>
                    <a:pt x="289" y="314"/>
                  </a:lnTo>
                  <a:lnTo>
                    <a:pt x="302" y="291"/>
                  </a:lnTo>
                  <a:lnTo>
                    <a:pt x="311" y="271"/>
                  </a:lnTo>
                  <a:lnTo>
                    <a:pt x="316" y="258"/>
                  </a:lnTo>
                  <a:lnTo>
                    <a:pt x="318" y="254"/>
                  </a:lnTo>
                  <a:lnTo>
                    <a:pt x="320" y="264"/>
                  </a:lnTo>
                  <a:lnTo>
                    <a:pt x="327" y="291"/>
                  </a:lnTo>
                  <a:lnTo>
                    <a:pt x="338" y="330"/>
                  </a:lnTo>
                  <a:lnTo>
                    <a:pt x="351" y="373"/>
                  </a:lnTo>
                  <a:lnTo>
                    <a:pt x="369" y="415"/>
                  </a:lnTo>
                  <a:lnTo>
                    <a:pt x="389" y="452"/>
                  </a:lnTo>
                  <a:lnTo>
                    <a:pt x="412" y="476"/>
                  </a:lnTo>
                  <a:lnTo>
                    <a:pt x="438" y="482"/>
                  </a:lnTo>
                  <a:lnTo>
                    <a:pt x="464" y="477"/>
                  </a:lnTo>
                  <a:lnTo>
                    <a:pt x="488" y="473"/>
                  </a:lnTo>
                  <a:lnTo>
                    <a:pt x="511" y="468"/>
                  </a:lnTo>
                  <a:lnTo>
                    <a:pt x="532" y="462"/>
                  </a:lnTo>
                  <a:lnTo>
                    <a:pt x="549" y="454"/>
                  </a:lnTo>
                  <a:lnTo>
                    <a:pt x="564" y="444"/>
                  </a:lnTo>
                  <a:lnTo>
                    <a:pt x="575" y="430"/>
                  </a:lnTo>
                  <a:lnTo>
                    <a:pt x="581" y="411"/>
                  </a:lnTo>
                  <a:lnTo>
                    <a:pt x="584" y="386"/>
                  </a:lnTo>
                  <a:lnTo>
                    <a:pt x="587" y="358"/>
                  </a:lnTo>
                  <a:lnTo>
                    <a:pt x="589" y="326"/>
                  </a:lnTo>
                  <a:lnTo>
                    <a:pt x="586" y="292"/>
                  </a:lnTo>
                  <a:lnTo>
                    <a:pt x="581" y="257"/>
                  </a:lnTo>
                  <a:lnTo>
                    <a:pt x="569" y="220"/>
                  </a:lnTo>
                  <a:lnTo>
                    <a:pt x="551" y="185"/>
                  </a:lnTo>
                  <a:lnTo>
                    <a:pt x="525" y="150"/>
                  </a:lnTo>
                  <a:lnTo>
                    <a:pt x="498" y="119"/>
                  </a:lnTo>
                  <a:lnTo>
                    <a:pt x="473" y="91"/>
                  </a:lnTo>
                  <a:lnTo>
                    <a:pt x="453" y="69"/>
                  </a:lnTo>
                  <a:lnTo>
                    <a:pt x="434" y="52"/>
                  </a:lnTo>
                  <a:lnTo>
                    <a:pt x="417" y="39"/>
                  </a:lnTo>
                  <a:lnTo>
                    <a:pt x="399" y="30"/>
                  </a:lnTo>
                  <a:lnTo>
                    <a:pt x="379" y="24"/>
                  </a:lnTo>
                  <a:lnTo>
                    <a:pt x="356" y="23"/>
                  </a:lnTo>
                  <a:lnTo>
                    <a:pt x="342" y="23"/>
                  </a:lnTo>
                  <a:lnTo>
                    <a:pt x="324" y="22"/>
                  </a:lnTo>
                  <a:lnTo>
                    <a:pt x="302" y="21"/>
                  </a:lnTo>
                  <a:lnTo>
                    <a:pt x="278" y="20"/>
                  </a:lnTo>
                  <a:lnTo>
                    <a:pt x="251" y="17"/>
                  </a:lnTo>
                  <a:lnTo>
                    <a:pt x="223" y="16"/>
                  </a:lnTo>
                  <a:lnTo>
                    <a:pt x="195" y="14"/>
                  </a:lnTo>
                  <a:lnTo>
                    <a:pt x="167" y="12"/>
                  </a:lnTo>
                  <a:lnTo>
                    <a:pt x="139" y="9"/>
                  </a:lnTo>
                  <a:lnTo>
                    <a:pt x="114" y="7"/>
                  </a:lnTo>
                  <a:lnTo>
                    <a:pt x="90" y="6"/>
                  </a:lnTo>
                  <a:lnTo>
                    <a:pt x="69" y="4"/>
                  </a:lnTo>
                  <a:lnTo>
                    <a:pt x="52" y="3"/>
                  </a:lnTo>
                  <a:lnTo>
                    <a:pt x="38" y="1"/>
                  </a:lnTo>
                  <a:lnTo>
                    <a:pt x="30" y="0"/>
                  </a:lnTo>
                  <a:lnTo>
                    <a:pt x="27" y="0"/>
                  </a:lnTo>
                  <a:lnTo>
                    <a:pt x="33" y="7"/>
                  </a:lnTo>
                  <a:close/>
                </a:path>
              </a:pathLst>
            </a:custGeom>
            <a:solidFill>
              <a:srgbClr val="DB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Freeform 9"/>
            <p:cNvSpPr>
              <a:spLocks/>
            </p:cNvSpPr>
            <p:nvPr/>
          </p:nvSpPr>
          <p:spPr bwMode="auto">
            <a:xfrm>
              <a:off x="2783" y="2392"/>
              <a:ext cx="254" cy="216"/>
            </a:xfrm>
            <a:custGeom>
              <a:avLst/>
              <a:gdLst>
                <a:gd name="T0" fmla="*/ 136 w 508"/>
                <a:gd name="T1" fmla="*/ 12 h 432"/>
                <a:gd name="T2" fmla="*/ 84 w 508"/>
                <a:gd name="T3" fmla="*/ 3 h 432"/>
                <a:gd name="T4" fmla="*/ 52 w 508"/>
                <a:gd name="T5" fmla="*/ 1 h 432"/>
                <a:gd name="T6" fmla="*/ 39 w 508"/>
                <a:gd name="T7" fmla="*/ 23 h 432"/>
                <a:gd name="T8" fmla="*/ 49 w 508"/>
                <a:gd name="T9" fmla="*/ 79 h 432"/>
                <a:gd name="T10" fmla="*/ 68 w 508"/>
                <a:gd name="T11" fmla="*/ 137 h 432"/>
                <a:gd name="T12" fmla="*/ 89 w 508"/>
                <a:gd name="T13" fmla="*/ 186 h 432"/>
                <a:gd name="T14" fmla="*/ 99 w 508"/>
                <a:gd name="T15" fmla="*/ 227 h 432"/>
                <a:gd name="T16" fmla="*/ 87 w 508"/>
                <a:gd name="T17" fmla="*/ 260 h 432"/>
                <a:gd name="T18" fmla="*/ 44 w 508"/>
                <a:gd name="T19" fmla="*/ 304 h 432"/>
                <a:gd name="T20" fmla="*/ 6 w 508"/>
                <a:gd name="T21" fmla="*/ 347 h 432"/>
                <a:gd name="T22" fmla="*/ 10 w 508"/>
                <a:gd name="T23" fmla="*/ 374 h 432"/>
                <a:gd name="T24" fmla="*/ 58 w 508"/>
                <a:gd name="T25" fmla="*/ 373 h 432"/>
                <a:gd name="T26" fmla="*/ 97 w 508"/>
                <a:gd name="T27" fmla="*/ 357 h 432"/>
                <a:gd name="T28" fmla="*/ 135 w 508"/>
                <a:gd name="T29" fmla="*/ 330 h 432"/>
                <a:gd name="T30" fmla="*/ 170 w 508"/>
                <a:gd name="T31" fmla="*/ 299 h 432"/>
                <a:gd name="T32" fmla="*/ 201 w 508"/>
                <a:gd name="T33" fmla="*/ 268 h 432"/>
                <a:gd name="T34" fmla="*/ 230 w 508"/>
                <a:gd name="T35" fmla="*/ 242 h 432"/>
                <a:gd name="T36" fmla="*/ 253 w 508"/>
                <a:gd name="T37" fmla="*/ 223 h 432"/>
                <a:gd name="T38" fmla="*/ 271 w 508"/>
                <a:gd name="T39" fmla="*/ 219 h 432"/>
                <a:gd name="T40" fmla="*/ 289 w 508"/>
                <a:gd name="T41" fmla="*/ 243 h 432"/>
                <a:gd name="T42" fmla="*/ 311 w 508"/>
                <a:gd name="T43" fmla="*/ 307 h 432"/>
                <a:gd name="T44" fmla="*/ 341 w 508"/>
                <a:gd name="T45" fmla="*/ 379 h 432"/>
                <a:gd name="T46" fmla="*/ 387 w 508"/>
                <a:gd name="T47" fmla="*/ 427 h 432"/>
                <a:gd name="T48" fmla="*/ 453 w 508"/>
                <a:gd name="T49" fmla="*/ 426 h 432"/>
                <a:gd name="T50" fmla="*/ 492 w 508"/>
                <a:gd name="T51" fmla="*/ 407 h 432"/>
                <a:gd name="T52" fmla="*/ 507 w 508"/>
                <a:gd name="T53" fmla="*/ 373 h 432"/>
                <a:gd name="T54" fmla="*/ 506 w 508"/>
                <a:gd name="T55" fmla="*/ 325 h 432"/>
                <a:gd name="T56" fmla="*/ 493 w 508"/>
                <a:gd name="T57" fmla="*/ 260 h 432"/>
                <a:gd name="T58" fmla="*/ 460 w 508"/>
                <a:gd name="T59" fmla="*/ 182 h 432"/>
                <a:gd name="T60" fmla="*/ 413 w 508"/>
                <a:gd name="T61" fmla="*/ 106 h 432"/>
                <a:gd name="T62" fmla="*/ 359 w 508"/>
                <a:gd name="T63" fmla="*/ 55 h 432"/>
                <a:gd name="T64" fmla="*/ 306 w 508"/>
                <a:gd name="T65" fmla="*/ 41 h 432"/>
                <a:gd name="T66" fmla="*/ 250 w 508"/>
                <a:gd name="T67" fmla="*/ 32 h 432"/>
                <a:gd name="T68" fmla="*/ 202 w 508"/>
                <a:gd name="T69" fmla="*/ 23 h 432"/>
                <a:gd name="T70" fmla="*/ 173 w 508"/>
                <a:gd name="T71" fmla="*/ 17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08" h="432">
                  <a:moveTo>
                    <a:pt x="169" y="16"/>
                  </a:moveTo>
                  <a:lnTo>
                    <a:pt x="136" y="12"/>
                  </a:lnTo>
                  <a:lnTo>
                    <a:pt x="109" y="8"/>
                  </a:lnTo>
                  <a:lnTo>
                    <a:pt x="84" y="3"/>
                  </a:lnTo>
                  <a:lnTo>
                    <a:pt x="66" y="0"/>
                  </a:lnTo>
                  <a:lnTo>
                    <a:pt x="52" y="1"/>
                  </a:lnTo>
                  <a:lnTo>
                    <a:pt x="43" y="8"/>
                  </a:lnTo>
                  <a:lnTo>
                    <a:pt x="39" y="23"/>
                  </a:lnTo>
                  <a:lnTo>
                    <a:pt x="42" y="48"/>
                  </a:lnTo>
                  <a:lnTo>
                    <a:pt x="49" y="79"/>
                  </a:lnTo>
                  <a:lnTo>
                    <a:pt x="58" y="108"/>
                  </a:lnTo>
                  <a:lnTo>
                    <a:pt x="68" y="137"/>
                  </a:lnTo>
                  <a:lnTo>
                    <a:pt x="79" y="162"/>
                  </a:lnTo>
                  <a:lnTo>
                    <a:pt x="89" y="186"/>
                  </a:lnTo>
                  <a:lnTo>
                    <a:pt x="96" y="208"/>
                  </a:lnTo>
                  <a:lnTo>
                    <a:pt x="99" y="227"/>
                  </a:lnTo>
                  <a:lnTo>
                    <a:pt x="97" y="243"/>
                  </a:lnTo>
                  <a:lnTo>
                    <a:pt x="87" y="260"/>
                  </a:lnTo>
                  <a:lnTo>
                    <a:pt x="67" y="281"/>
                  </a:lnTo>
                  <a:lnTo>
                    <a:pt x="44" y="304"/>
                  </a:lnTo>
                  <a:lnTo>
                    <a:pt x="22" y="327"/>
                  </a:lnTo>
                  <a:lnTo>
                    <a:pt x="6" y="347"/>
                  </a:lnTo>
                  <a:lnTo>
                    <a:pt x="0" y="364"/>
                  </a:lnTo>
                  <a:lnTo>
                    <a:pt x="10" y="374"/>
                  </a:lnTo>
                  <a:lnTo>
                    <a:pt x="38" y="377"/>
                  </a:lnTo>
                  <a:lnTo>
                    <a:pt x="58" y="373"/>
                  </a:lnTo>
                  <a:lnTo>
                    <a:pt x="78" y="366"/>
                  </a:lnTo>
                  <a:lnTo>
                    <a:pt x="97" y="357"/>
                  </a:lnTo>
                  <a:lnTo>
                    <a:pt x="117" y="344"/>
                  </a:lnTo>
                  <a:lnTo>
                    <a:pt x="135" y="330"/>
                  </a:lnTo>
                  <a:lnTo>
                    <a:pt x="152" y="315"/>
                  </a:lnTo>
                  <a:lnTo>
                    <a:pt x="170" y="299"/>
                  </a:lnTo>
                  <a:lnTo>
                    <a:pt x="186" y="284"/>
                  </a:lnTo>
                  <a:lnTo>
                    <a:pt x="201" y="268"/>
                  </a:lnTo>
                  <a:lnTo>
                    <a:pt x="216" y="254"/>
                  </a:lnTo>
                  <a:lnTo>
                    <a:pt x="230" y="242"/>
                  </a:lnTo>
                  <a:lnTo>
                    <a:pt x="241" y="231"/>
                  </a:lnTo>
                  <a:lnTo>
                    <a:pt x="253" y="223"/>
                  </a:lnTo>
                  <a:lnTo>
                    <a:pt x="263" y="220"/>
                  </a:lnTo>
                  <a:lnTo>
                    <a:pt x="271" y="219"/>
                  </a:lnTo>
                  <a:lnTo>
                    <a:pt x="278" y="223"/>
                  </a:lnTo>
                  <a:lnTo>
                    <a:pt x="289" y="243"/>
                  </a:lnTo>
                  <a:lnTo>
                    <a:pt x="300" y="272"/>
                  </a:lnTo>
                  <a:lnTo>
                    <a:pt x="311" y="307"/>
                  </a:lnTo>
                  <a:lnTo>
                    <a:pt x="325" y="344"/>
                  </a:lnTo>
                  <a:lnTo>
                    <a:pt x="341" y="379"/>
                  </a:lnTo>
                  <a:lnTo>
                    <a:pt x="362" y="408"/>
                  </a:lnTo>
                  <a:lnTo>
                    <a:pt x="387" y="427"/>
                  </a:lnTo>
                  <a:lnTo>
                    <a:pt x="421" y="432"/>
                  </a:lnTo>
                  <a:lnTo>
                    <a:pt x="453" y="426"/>
                  </a:lnTo>
                  <a:lnTo>
                    <a:pt x="476" y="418"/>
                  </a:lnTo>
                  <a:lnTo>
                    <a:pt x="492" y="407"/>
                  </a:lnTo>
                  <a:lnTo>
                    <a:pt x="503" y="392"/>
                  </a:lnTo>
                  <a:lnTo>
                    <a:pt x="507" y="373"/>
                  </a:lnTo>
                  <a:lnTo>
                    <a:pt x="508" y="351"/>
                  </a:lnTo>
                  <a:lnTo>
                    <a:pt x="506" y="325"/>
                  </a:lnTo>
                  <a:lnTo>
                    <a:pt x="501" y="295"/>
                  </a:lnTo>
                  <a:lnTo>
                    <a:pt x="493" y="260"/>
                  </a:lnTo>
                  <a:lnTo>
                    <a:pt x="480" y="222"/>
                  </a:lnTo>
                  <a:lnTo>
                    <a:pt x="460" y="182"/>
                  </a:lnTo>
                  <a:lnTo>
                    <a:pt x="438" y="141"/>
                  </a:lnTo>
                  <a:lnTo>
                    <a:pt x="413" y="106"/>
                  </a:lnTo>
                  <a:lnTo>
                    <a:pt x="386" y="76"/>
                  </a:lnTo>
                  <a:lnTo>
                    <a:pt x="359" y="55"/>
                  </a:lnTo>
                  <a:lnTo>
                    <a:pt x="332" y="45"/>
                  </a:lnTo>
                  <a:lnTo>
                    <a:pt x="306" y="41"/>
                  </a:lnTo>
                  <a:lnTo>
                    <a:pt x="278" y="36"/>
                  </a:lnTo>
                  <a:lnTo>
                    <a:pt x="250" y="32"/>
                  </a:lnTo>
                  <a:lnTo>
                    <a:pt x="225" y="26"/>
                  </a:lnTo>
                  <a:lnTo>
                    <a:pt x="202" y="23"/>
                  </a:lnTo>
                  <a:lnTo>
                    <a:pt x="185" y="19"/>
                  </a:lnTo>
                  <a:lnTo>
                    <a:pt x="173" y="17"/>
                  </a:lnTo>
                  <a:lnTo>
                    <a:pt x="169" y="16"/>
                  </a:lnTo>
                  <a:close/>
                </a:path>
              </a:pathLst>
            </a:custGeom>
            <a:solidFill>
              <a:srgbClr val="B7D8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Freeform 10"/>
            <p:cNvSpPr>
              <a:spLocks/>
            </p:cNvSpPr>
            <p:nvPr/>
          </p:nvSpPr>
          <p:spPr bwMode="auto">
            <a:xfrm>
              <a:off x="2673" y="1980"/>
              <a:ext cx="403" cy="389"/>
            </a:xfrm>
            <a:custGeom>
              <a:avLst/>
              <a:gdLst>
                <a:gd name="T0" fmla="*/ 149 w 808"/>
                <a:gd name="T1" fmla="*/ 0 h 779"/>
                <a:gd name="T2" fmla="*/ 312 w 808"/>
                <a:gd name="T3" fmla="*/ 133 h 779"/>
                <a:gd name="T4" fmla="*/ 408 w 808"/>
                <a:gd name="T5" fmla="*/ 99 h 779"/>
                <a:gd name="T6" fmla="*/ 598 w 808"/>
                <a:gd name="T7" fmla="*/ 222 h 779"/>
                <a:gd name="T8" fmla="*/ 799 w 808"/>
                <a:gd name="T9" fmla="*/ 227 h 779"/>
                <a:gd name="T10" fmla="*/ 808 w 808"/>
                <a:gd name="T11" fmla="*/ 430 h 779"/>
                <a:gd name="T12" fmla="*/ 673 w 808"/>
                <a:gd name="T13" fmla="*/ 460 h 779"/>
                <a:gd name="T14" fmla="*/ 647 w 808"/>
                <a:gd name="T15" fmla="*/ 726 h 779"/>
                <a:gd name="T16" fmla="*/ 645 w 808"/>
                <a:gd name="T17" fmla="*/ 726 h 779"/>
                <a:gd name="T18" fmla="*/ 644 w 808"/>
                <a:gd name="T19" fmla="*/ 729 h 779"/>
                <a:gd name="T20" fmla="*/ 640 w 808"/>
                <a:gd name="T21" fmla="*/ 731 h 779"/>
                <a:gd name="T22" fmla="*/ 635 w 808"/>
                <a:gd name="T23" fmla="*/ 735 h 779"/>
                <a:gd name="T24" fmla="*/ 628 w 808"/>
                <a:gd name="T25" fmla="*/ 738 h 779"/>
                <a:gd name="T26" fmla="*/ 619 w 808"/>
                <a:gd name="T27" fmla="*/ 743 h 779"/>
                <a:gd name="T28" fmla="*/ 607 w 808"/>
                <a:gd name="T29" fmla="*/ 747 h 779"/>
                <a:gd name="T30" fmla="*/ 595 w 808"/>
                <a:gd name="T31" fmla="*/ 752 h 779"/>
                <a:gd name="T32" fmla="*/ 581 w 808"/>
                <a:gd name="T33" fmla="*/ 756 h 779"/>
                <a:gd name="T34" fmla="*/ 564 w 808"/>
                <a:gd name="T35" fmla="*/ 761 h 779"/>
                <a:gd name="T36" fmla="*/ 544 w 808"/>
                <a:gd name="T37" fmla="*/ 766 h 779"/>
                <a:gd name="T38" fmla="*/ 522 w 808"/>
                <a:gd name="T39" fmla="*/ 770 h 779"/>
                <a:gd name="T40" fmla="*/ 499 w 808"/>
                <a:gd name="T41" fmla="*/ 774 h 779"/>
                <a:gd name="T42" fmla="*/ 473 w 808"/>
                <a:gd name="T43" fmla="*/ 776 h 779"/>
                <a:gd name="T44" fmla="*/ 444 w 808"/>
                <a:gd name="T45" fmla="*/ 778 h 779"/>
                <a:gd name="T46" fmla="*/ 412 w 808"/>
                <a:gd name="T47" fmla="*/ 779 h 779"/>
                <a:gd name="T48" fmla="*/ 379 w 808"/>
                <a:gd name="T49" fmla="*/ 779 h 779"/>
                <a:gd name="T50" fmla="*/ 349 w 808"/>
                <a:gd name="T51" fmla="*/ 778 h 779"/>
                <a:gd name="T52" fmla="*/ 321 w 808"/>
                <a:gd name="T53" fmla="*/ 775 h 779"/>
                <a:gd name="T54" fmla="*/ 294 w 808"/>
                <a:gd name="T55" fmla="*/ 773 h 779"/>
                <a:gd name="T56" fmla="*/ 270 w 808"/>
                <a:gd name="T57" fmla="*/ 768 h 779"/>
                <a:gd name="T58" fmla="*/ 247 w 808"/>
                <a:gd name="T59" fmla="*/ 763 h 779"/>
                <a:gd name="T60" fmla="*/ 227 w 808"/>
                <a:gd name="T61" fmla="*/ 759 h 779"/>
                <a:gd name="T62" fmla="*/ 209 w 808"/>
                <a:gd name="T63" fmla="*/ 754 h 779"/>
                <a:gd name="T64" fmla="*/ 193 w 808"/>
                <a:gd name="T65" fmla="*/ 748 h 779"/>
                <a:gd name="T66" fmla="*/ 178 w 808"/>
                <a:gd name="T67" fmla="*/ 744 h 779"/>
                <a:gd name="T68" fmla="*/ 166 w 808"/>
                <a:gd name="T69" fmla="*/ 739 h 779"/>
                <a:gd name="T70" fmla="*/ 156 w 808"/>
                <a:gd name="T71" fmla="*/ 735 h 779"/>
                <a:gd name="T72" fmla="*/ 149 w 808"/>
                <a:gd name="T73" fmla="*/ 731 h 779"/>
                <a:gd name="T74" fmla="*/ 143 w 808"/>
                <a:gd name="T75" fmla="*/ 729 h 779"/>
                <a:gd name="T76" fmla="*/ 140 w 808"/>
                <a:gd name="T77" fmla="*/ 728 h 779"/>
                <a:gd name="T78" fmla="*/ 139 w 808"/>
                <a:gd name="T79" fmla="*/ 726 h 779"/>
                <a:gd name="T80" fmla="*/ 158 w 808"/>
                <a:gd name="T81" fmla="*/ 371 h 779"/>
                <a:gd name="T82" fmla="*/ 0 w 808"/>
                <a:gd name="T83" fmla="*/ 158 h 779"/>
                <a:gd name="T84" fmla="*/ 149 w 808"/>
                <a:gd name="T85" fmla="*/ 0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808" h="779">
                  <a:moveTo>
                    <a:pt x="149" y="0"/>
                  </a:moveTo>
                  <a:lnTo>
                    <a:pt x="312" y="133"/>
                  </a:lnTo>
                  <a:lnTo>
                    <a:pt x="408" y="99"/>
                  </a:lnTo>
                  <a:lnTo>
                    <a:pt x="598" y="222"/>
                  </a:lnTo>
                  <a:lnTo>
                    <a:pt x="799" y="227"/>
                  </a:lnTo>
                  <a:lnTo>
                    <a:pt x="808" y="430"/>
                  </a:lnTo>
                  <a:lnTo>
                    <a:pt x="673" y="460"/>
                  </a:lnTo>
                  <a:lnTo>
                    <a:pt x="647" y="726"/>
                  </a:lnTo>
                  <a:lnTo>
                    <a:pt x="645" y="726"/>
                  </a:lnTo>
                  <a:lnTo>
                    <a:pt x="644" y="729"/>
                  </a:lnTo>
                  <a:lnTo>
                    <a:pt x="640" y="731"/>
                  </a:lnTo>
                  <a:lnTo>
                    <a:pt x="635" y="735"/>
                  </a:lnTo>
                  <a:lnTo>
                    <a:pt x="628" y="738"/>
                  </a:lnTo>
                  <a:lnTo>
                    <a:pt x="619" y="743"/>
                  </a:lnTo>
                  <a:lnTo>
                    <a:pt x="607" y="747"/>
                  </a:lnTo>
                  <a:lnTo>
                    <a:pt x="595" y="752"/>
                  </a:lnTo>
                  <a:lnTo>
                    <a:pt x="581" y="756"/>
                  </a:lnTo>
                  <a:lnTo>
                    <a:pt x="564" y="761"/>
                  </a:lnTo>
                  <a:lnTo>
                    <a:pt x="544" y="766"/>
                  </a:lnTo>
                  <a:lnTo>
                    <a:pt x="522" y="770"/>
                  </a:lnTo>
                  <a:lnTo>
                    <a:pt x="499" y="774"/>
                  </a:lnTo>
                  <a:lnTo>
                    <a:pt x="473" y="776"/>
                  </a:lnTo>
                  <a:lnTo>
                    <a:pt x="444" y="778"/>
                  </a:lnTo>
                  <a:lnTo>
                    <a:pt x="412" y="779"/>
                  </a:lnTo>
                  <a:lnTo>
                    <a:pt x="379" y="779"/>
                  </a:lnTo>
                  <a:lnTo>
                    <a:pt x="349" y="778"/>
                  </a:lnTo>
                  <a:lnTo>
                    <a:pt x="321" y="775"/>
                  </a:lnTo>
                  <a:lnTo>
                    <a:pt x="294" y="773"/>
                  </a:lnTo>
                  <a:lnTo>
                    <a:pt x="270" y="768"/>
                  </a:lnTo>
                  <a:lnTo>
                    <a:pt x="247" y="763"/>
                  </a:lnTo>
                  <a:lnTo>
                    <a:pt x="227" y="759"/>
                  </a:lnTo>
                  <a:lnTo>
                    <a:pt x="209" y="754"/>
                  </a:lnTo>
                  <a:lnTo>
                    <a:pt x="193" y="748"/>
                  </a:lnTo>
                  <a:lnTo>
                    <a:pt x="178" y="744"/>
                  </a:lnTo>
                  <a:lnTo>
                    <a:pt x="166" y="739"/>
                  </a:lnTo>
                  <a:lnTo>
                    <a:pt x="156" y="735"/>
                  </a:lnTo>
                  <a:lnTo>
                    <a:pt x="149" y="731"/>
                  </a:lnTo>
                  <a:lnTo>
                    <a:pt x="143" y="729"/>
                  </a:lnTo>
                  <a:lnTo>
                    <a:pt x="140" y="728"/>
                  </a:lnTo>
                  <a:lnTo>
                    <a:pt x="139" y="726"/>
                  </a:lnTo>
                  <a:lnTo>
                    <a:pt x="158" y="371"/>
                  </a:lnTo>
                  <a:lnTo>
                    <a:pt x="0" y="158"/>
                  </a:lnTo>
                  <a:lnTo>
                    <a:pt x="149" y="0"/>
                  </a:lnTo>
                  <a:close/>
                </a:path>
              </a:pathLst>
            </a:custGeom>
            <a:solidFill>
              <a:srgbClr val="F2F9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7" name="Freeform 11"/>
            <p:cNvSpPr>
              <a:spLocks/>
            </p:cNvSpPr>
            <p:nvPr/>
          </p:nvSpPr>
          <p:spPr bwMode="auto">
            <a:xfrm>
              <a:off x="2692" y="1998"/>
              <a:ext cx="366" cy="353"/>
            </a:xfrm>
            <a:custGeom>
              <a:avLst/>
              <a:gdLst>
                <a:gd name="T0" fmla="*/ 134 w 733"/>
                <a:gd name="T1" fmla="*/ 0 h 706"/>
                <a:gd name="T2" fmla="*/ 284 w 733"/>
                <a:gd name="T3" fmla="*/ 119 h 706"/>
                <a:gd name="T4" fmla="*/ 370 w 733"/>
                <a:gd name="T5" fmla="*/ 89 h 706"/>
                <a:gd name="T6" fmla="*/ 542 w 733"/>
                <a:gd name="T7" fmla="*/ 200 h 706"/>
                <a:gd name="T8" fmla="*/ 724 w 733"/>
                <a:gd name="T9" fmla="*/ 205 h 706"/>
                <a:gd name="T10" fmla="*/ 733 w 733"/>
                <a:gd name="T11" fmla="*/ 390 h 706"/>
                <a:gd name="T12" fmla="*/ 611 w 733"/>
                <a:gd name="T13" fmla="*/ 416 h 706"/>
                <a:gd name="T14" fmla="*/ 587 w 733"/>
                <a:gd name="T15" fmla="*/ 658 h 706"/>
                <a:gd name="T16" fmla="*/ 585 w 733"/>
                <a:gd name="T17" fmla="*/ 658 h 706"/>
                <a:gd name="T18" fmla="*/ 584 w 733"/>
                <a:gd name="T19" fmla="*/ 661 h 706"/>
                <a:gd name="T20" fmla="*/ 581 w 733"/>
                <a:gd name="T21" fmla="*/ 663 h 706"/>
                <a:gd name="T22" fmla="*/ 575 w 733"/>
                <a:gd name="T23" fmla="*/ 665 h 706"/>
                <a:gd name="T24" fmla="*/ 569 w 733"/>
                <a:gd name="T25" fmla="*/ 669 h 706"/>
                <a:gd name="T26" fmla="*/ 561 w 733"/>
                <a:gd name="T27" fmla="*/ 672 h 706"/>
                <a:gd name="T28" fmla="*/ 551 w 733"/>
                <a:gd name="T29" fmla="*/ 677 h 706"/>
                <a:gd name="T30" fmla="*/ 539 w 733"/>
                <a:gd name="T31" fmla="*/ 681 h 706"/>
                <a:gd name="T32" fmla="*/ 526 w 733"/>
                <a:gd name="T33" fmla="*/ 685 h 706"/>
                <a:gd name="T34" fmla="*/ 511 w 733"/>
                <a:gd name="T35" fmla="*/ 689 h 706"/>
                <a:gd name="T36" fmla="*/ 493 w 733"/>
                <a:gd name="T37" fmla="*/ 694 h 706"/>
                <a:gd name="T38" fmla="*/ 474 w 733"/>
                <a:gd name="T39" fmla="*/ 698 h 706"/>
                <a:gd name="T40" fmla="*/ 452 w 733"/>
                <a:gd name="T41" fmla="*/ 700 h 706"/>
                <a:gd name="T42" fmla="*/ 428 w 733"/>
                <a:gd name="T43" fmla="*/ 703 h 706"/>
                <a:gd name="T44" fmla="*/ 401 w 733"/>
                <a:gd name="T45" fmla="*/ 704 h 706"/>
                <a:gd name="T46" fmla="*/ 372 w 733"/>
                <a:gd name="T47" fmla="*/ 706 h 706"/>
                <a:gd name="T48" fmla="*/ 344 w 733"/>
                <a:gd name="T49" fmla="*/ 706 h 706"/>
                <a:gd name="T50" fmla="*/ 316 w 733"/>
                <a:gd name="T51" fmla="*/ 704 h 706"/>
                <a:gd name="T52" fmla="*/ 291 w 733"/>
                <a:gd name="T53" fmla="*/ 702 h 706"/>
                <a:gd name="T54" fmla="*/ 266 w 733"/>
                <a:gd name="T55" fmla="*/ 700 h 706"/>
                <a:gd name="T56" fmla="*/ 245 w 733"/>
                <a:gd name="T57" fmla="*/ 696 h 706"/>
                <a:gd name="T58" fmla="*/ 224 w 733"/>
                <a:gd name="T59" fmla="*/ 692 h 706"/>
                <a:gd name="T60" fmla="*/ 205 w 733"/>
                <a:gd name="T61" fmla="*/ 688 h 706"/>
                <a:gd name="T62" fmla="*/ 189 w 733"/>
                <a:gd name="T63" fmla="*/ 684 h 706"/>
                <a:gd name="T64" fmla="*/ 174 w 733"/>
                <a:gd name="T65" fmla="*/ 679 h 706"/>
                <a:gd name="T66" fmla="*/ 162 w 733"/>
                <a:gd name="T67" fmla="*/ 674 h 706"/>
                <a:gd name="T68" fmla="*/ 151 w 733"/>
                <a:gd name="T69" fmla="*/ 670 h 706"/>
                <a:gd name="T70" fmla="*/ 142 w 733"/>
                <a:gd name="T71" fmla="*/ 666 h 706"/>
                <a:gd name="T72" fmla="*/ 135 w 733"/>
                <a:gd name="T73" fmla="*/ 663 h 706"/>
                <a:gd name="T74" fmla="*/ 129 w 733"/>
                <a:gd name="T75" fmla="*/ 661 h 706"/>
                <a:gd name="T76" fmla="*/ 127 w 733"/>
                <a:gd name="T77" fmla="*/ 658 h 706"/>
                <a:gd name="T78" fmla="*/ 126 w 733"/>
                <a:gd name="T79" fmla="*/ 658 h 706"/>
                <a:gd name="T80" fmla="*/ 143 w 733"/>
                <a:gd name="T81" fmla="*/ 336 h 706"/>
                <a:gd name="T82" fmla="*/ 0 w 733"/>
                <a:gd name="T83" fmla="*/ 143 h 706"/>
                <a:gd name="T84" fmla="*/ 134 w 733"/>
                <a:gd name="T85" fmla="*/ 0 h 7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733" h="706">
                  <a:moveTo>
                    <a:pt x="134" y="0"/>
                  </a:moveTo>
                  <a:lnTo>
                    <a:pt x="284" y="119"/>
                  </a:lnTo>
                  <a:lnTo>
                    <a:pt x="370" y="89"/>
                  </a:lnTo>
                  <a:lnTo>
                    <a:pt x="542" y="200"/>
                  </a:lnTo>
                  <a:lnTo>
                    <a:pt x="724" y="205"/>
                  </a:lnTo>
                  <a:lnTo>
                    <a:pt x="733" y="390"/>
                  </a:lnTo>
                  <a:lnTo>
                    <a:pt x="611" y="416"/>
                  </a:lnTo>
                  <a:lnTo>
                    <a:pt x="587" y="658"/>
                  </a:lnTo>
                  <a:lnTo>
                    <a:pt x="585" y="658"/>
                  </a:lnTo>
                  <a:lnTo>
                    <a:pt x="584" y="661"/>
                  </a:lnTo>
                  <a:lnTo>
                    <a:pt x="581" y="663"/>
                  </a:lnTo>
                  <a:lnTo>
                    <a:pt x="575" y="665"/>
                  </a:lnTo>
                  <a:lnTo>
                    <a:pt x="569" y="669"/>
                  </a:lnTo>
                  <a:lnTo>
                    <a:pt x="561" y="672"/>
                  </a:lnTo>
                  <a:lnTo>
                    <a:pt x="551" y="677"/>
                  </a:lnTo>
                  <a:lnTo>
                    <a:pt x="539" y="681"/>
                  </a:lnTo>
                  <a:lnTo>
                    <a:pt x="526" y="685"/>
                  </a:lnTo>
                  <a:lnTo>
                    <a:pt x="511" y="689"/>
                  </a:lnTo>
                  <a:lnTo>
                    <a:pt x="493" y="694"/>
                  </a:lnTo>
                  <a:lnTo>
                    <a:pt x="474" y="698"/>
                  </a:lnTo>
                  <a:lnTo>
                    <a:pt x="452" y="700"/>
                  </a:lnTo>
                  <a:lnTo>
                    <a:pt x="428" y="703"/>
                  </a:lnTo>
                  <a:lnTo>
                    <a:pt x="401" y="704"/>
                  </a:lnTo>
                  <a:lnTo>
                    <a:pt x="372" y="706"/>
                  </a:lnTo>
                  <a:lnTo>
                    <a:pt x="344" y="706"/>
                  </a:lnTo>
                  <a:lnTo>
                    <a:pt x="316" y="704"/>
                  </a:lnTo>
                  <a:lnTo>
                    <a:pt x="291" y="702"/>
                  </a:lnTo>
                  <a:lnTo>
                    <a:pt x="266" y="700"/>
                  </a:lnTo>
                  <a:lnTo>
                    <a:pt x="245" y="696"/>
                  </a:lnTo>
                  <a:lnTo>
                    <a:pt x="224" y="692"/>
                  </a:lnTo>
                  <a:lnTo>
                    <a:pt x="205" y="688"/>
                  </a:lnTo>
                  <a:lnTo>
                    <a:pt x="189" y="684"/>
                  </a:lnTo>
                  <a:lnTo>
                    <a:pt x="174" y="679"/>
                  </a:lnTo>
                  <a:lnTo>
                    <a:pt x="162" y="674"/>
                  </a:lnTo>
                  <a:lnTo>
                    <a:pt x="151" y="670"/>
                  </a:lnTo>
                  <a:lnTo>
                    <a:pt x="142" y="666"/>
                  </a:lnTo>
                  <a:lnTo>
                    <a:pt x="135" y="663"/>
                  </a:lnTo>
                  <a:lnTo>
                    <a:pt x="129" y="661"/>
                  </a:lnTo>
                  <a:lnTo>
                    <a:pt x="127" y="658"/>
                  </a:lnTo>
                  <a:lnTo>
                    <a:pt x="126" y="658"/>
                  </a:lnTo>
                  <a:lnTo>
                    <a:pt x="143" y="336"/>
                  </a:lnTo>
                  <a:lnTo>
                    <a:pt x="0" y="143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DBF2D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0" name="Freeform 12"/>
            <p:cNvSpPr>
              <a:spLocks/>
            </p:cNvSpPr>
            <p:nvPr/>
          </p:nvSpPr>
          <p:spPr bwMode="auto">
            <a:xfrm>
              <a:off x="2820" y="1777"/>
              <a:ext cx="264" cy="106"/>
            </a:xfrm>
            <a:custGeom>
              <a:avLst/>
              <a:gdLst>
                <a:gd name="T0" fmla="*/ 15 w 529"/>
                <a:gd name="T1" fmla="*/ 190 h 212"/>
                <a:gd name="T2" fmla="*/ 14 w 529"/>
                <a:gd name="T3" fmla="*/ 189 h 212"/>
                <a:gd name="T4" fmla="*/ 10 w 529"/>
                <a:gd name="T5" fmla="*/ 185 h 212"/>
                <a:gd name="T6" fmla="*/ 6 w 529"/>
                <a:gd name="T7" fmla="*/ 181 h 212"/>
                <a:gd name="T8" fmla="*/ 2 w 529"/>
                <a:gd name="T9" fmla="*/ 172 h 212"/>
                <a:gd name="T10" fmla="*/ 0 w 529"/>
                <a:gd name="T11" fmla="*/ 163 h 212"/>
                <a:gd name="T12" fmla="*/ 1 w 529"/>
                <a:gd name="T13" fmla="*/ 151 h 212"/>
                <a:gd name="T14" fmla="*/ 7 w 529"/>
                <a:gd name="T15" fmla="*/ 137 h 212"/>
                <a:gd name="T16" fmla="*/ 17 w 529"/>
                <a:gd name="T17" fmla="*/ 121 h 212"/>
                <a:gd name="T18" fmla="*/ 25 w 529"/>
                <a:gd name="T19" fmla="*/ 111 h 212"/>
                <a:gd name="T20" fmla="*/ 37 w 529"/>
                <a:gd name="T21" fmla="*/ 102 h 212"/>
                <a:gd name="T22" fmla="*/ 51 w 529"/>
                <a:gd name="T23" fmla="*/ 92 h 212"/>
                <a:gd name="T24" fmla="*/ 66 w 529"/>
                <a:gd name="T25" fmla="*/ 81 h 212"/>
                <a:gd name="T26" fmla="*/ 83 w 529"/>
                <a:gd name="T27" fmla="*/ 72 h 212"/>
                <a:gd name="T28" fmla="*/ 101 w 529"/>
                <a:gd name="T29" fmla="*/ 62 h 212"/>
                <a:gd name="T30" fmla="*/ 121 w 529"/>
                <a:gd name="T31" fmla="*/ 51 h 212"/>
                <a:gd name="T32" fmla="*/ 141 w 529"/>
                <a:gd name="T33" fmla="*/ 42 h 212"/>
                <a:gd name="T34" fmla="*/ 160 w 529"/>
                <a:gd name="T35" fmla="*/ 33 h 212"/>
                <a:gd name="T36" fmla="*/ 181 w 529"/>
                <a:gd name="T37" fmla="*/ 25 h 212"/>
                <a:gd name="T38" fmla="*/ 200 w 529"/>
                <a:gd name="T39" fmla="*/ 17 h 212"/>
                <a:gd name="T40" fmla="*/ 219 w 529"/>
                <a:gd name="T41" fmla="*/ 11 h 212"/>
                <a:gd name="T42" fmla="*/ 236 w 529"/>
                <a:gd name="T43" fmla="*/ 6 h 212"/>
                <a:gd name="T44" fmla="*/ 252 w 529"/>
                <a:gd name="T45" fmla="*/ 2 h 212"/>
                <a:gd name="T46" fmla="*/ 266 w 529"/>
                <a:gd name="T47" fmla="*/ 0 h 212"/>
                <a:gd name="T48" fmla="*/ 278 w 529"/>
                <a:gd name="T49" fmla="*/ 0 h 212"/>
                <a:gd name="T50" fmla="*/ 298 w 529"/>
                <a:gd name="T51" fmla="*/ 2 h 212"/>
                <a:gd name="T52" fmla="*/ 319 w 529"/>
                <a:gd name="T53" fmla="*/ 6 h 212"/>
                <a:gd name="T54" fmla="*/ 339 w 529"/>
                <a:gd name="T55" fmla="*/ 13 h 212"/>
                <a:gd name="T56" fmla="*/ 357 w 529"/>
                <a:gd name="T57" fmla="*/ 20 h 212"/>
                <a:gd name="T58" fmla="*/ 372 w 529"/>
                <a:gd name="T59" fmla="*/ 27 h 212"/>
                <a:gd name="T60" fmla="*/ 382 w 529"/>
                <a:gd name="T61" fmla="*/ 34 h 212"/>
                <a:gd name="T62" fmla="*/ 389 w 529"/>
                <a:gd name="T63" fmla="*/ 39 h 212"/>
                <a:gd name="T64" fmla="*/ 391 w 529"/>
                <a:gd name="T65" fmla="*/ 40 h 212"/>
                <a:gd name="T66" fmla="*/ 391 w 529"/>
                <a:gd name="T67" fmla="*/ 39 h 212"/>
                <a:gd name="T68" fmla="*/ 394 w 529"/>
                <a:gd name="T69" fmla="*/ 35 h 212"/>
                <a:gd name="T70" fmla="*/ 401 w 529"/>
                <a:gd name="T71" fmla="*/ 31 h 212"/>
                <a:gd name="T72" fmla="*/ 409 w 529"/>
                <a:gd name="T73" fmla="*/ 25 h 212"/>
                <a:gd name="T74" fmla="*/ 417 w 529"/>
                <a:gd name="T75" fmla="*/ 20 h 212"/>
                <a:gd name="T76" fmla="*/ 424 w 529"/>
                <a:gd name="T77" fmla="*/ 16 h 212"/>
                <a:gd name="T78" fmla="*/ 429 w 529"/>
                <a:gd name="T79" fmla="*/ 12 h 212"/>
                <a:gd name="T80" fmla="*/ 431 w 529"/>
                <a:gd name="T81" fmla="*/ 11 h 212"/>
                <a:gd name="T82" fmla="*/ 468 w 529"/>
                <a:gd name="T83" fmla="*/ 68 h 212"/>
                <a:gd name="T84" fmla="*/ 529 w 529"/>
                <a:gd name="T85" fmla="*/ 42 h 212"/>
                <a:gd name="T86" fmla="*/ 526 w 529"/>
                <a:gd name="T87" fmla="*/ 155 h 212"/>
                <a:gd name="T88" fmla="*/ 487 w 529"/>
                <a:gd name="T89" fmla="*/ 212 h 212"/>
                <a:gd name="T90" fmla="*/ 15 w 529"/>
                <a:gd name="T91" fmla="*/ 190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29" h="212">
                  <a:moveTo>
                    <a:pt x="15" y="190"/>
                  </a:moveTo>
                  <a:lnTo>
                    <a:pt x="14" y="189"/>
                  </a:lnTo>
                  <a:lnTo>
                    <a:pt x="10" y="185"/>
                  </a:lnTo>
                  <a:lnTo>
                    <a:pt x="6" y="181"/>
                  </a:lnTo>
                  <a:lnTo>
                    <a:pt x="2" y="172"/>
                  </a:lnTo>
                  <a:lnTo>
                    <a:pt x="0" y="163"/>
                  </a:lnTo>
                  <a:lnTo>
                    <a:pt x="1" y="151"/>
                  </a:lnTo>
                  <a:lnTo>
                    <a:pt x="7" y="137"/>
                  </a:lnTo>
                  <a:lnTo>
                    <a:pt x="17" y="121"/>
                  </a:lnTo>
                  <a:lnTo>
                    <a:pt x="25" y="111"/>
                  </a:lnTo>
                  <a:lnTo>
                    <a:pt x="37" y="102"/>
                  </a:lnTo>
                  <a:lnTo>
                    <a:pt x="51" y="92"/>
                  </a:lnTo>
                  <a:lnTo>
                    <a:pt x="66" y="81"/>
                  </a:lnTo>
                  <a:lnTo>
                    <a:pt x="83" y="72"/>
                  </a:lnTo>
                  <a:lnTo>
                    <a:pt x="101" y="62"/>
                  </a:lnTo>
                  <a:lnTo>
                    <a:pt x="121" y="51"/>
                  </a:lnTo>
                  <a:lnTo>
                    <a:pt x="141" y="42"/>
                  </a:lnTo>
                  <a:lnTo>
                    <a:pt x="160" y="33"/>
                  </a:lnTo>
                  <a:lnTo>
                    <a:pt x="181" y="25"/>
                  </a:lnTo>
                  <a:lnTo>
                    <a:pt x="200" y="17"/>
                  </a:lnTo>
                  <a:lnTo>
                    <a:pt x="219" y="11"/>
                  </a:lnTo>
                  <a:lnTo>
                    <a:pt x="236" y="6"/>
                  </a:lnTo>
                  <a:lnTo>
                    <a:pt x="252" y="2"/>
                  </a:lnTo>
                  <a:lnTo>
                    <a:pt x="266" y="0"/>
                  </a:lnTo>
                  <a:lnTo>
                    <a:pt x="278" y="0"/>
                  </a:lnTo>
                  <a:lnTo>
                    <a:pt x="298" y="2"/>
                  </a:lnTo>
                  <a:lnTo>
                    <a:pt x="319" y="6"/>
                  </a:lnTo>
                  <a:lnTo>
                    <a:pt x="339" y="13"/>
                  </a:lnTo>
                  <a:lnTo>
                    <a:pt x="357" y="20"/>
                  </a:lnTo>
                  <a:lnTo>
                    <a:pt x="372" y="27"/>
                  </a:lnTo>
                  <a:lnTo>
                    <a:pt x="382" y="34"/>
                  </a:lnTo>
                  <a:lnTo>
                    <a:pt x="389" y="39"/>
                  </a:lnTo>
                  <a:lnTo>
                    <a:pt x="391" y="40"/>
                  </a:lnTo>
                  <a:lnTo>
                    <a:pt x="391" y="39"/>
                  </a:lnTo>
                  <a:lnTo>
                    <a:pt x="394" y="35"/>
                  </a:lnTo>
                  <a:lnTo>
                    <a:pt x="401" y="31"/>
                  </a:lnTo>
                  <a:lnTo>
                    <a:pt x="409" y="25"/>
                  </a:lnTo>
                  <a:lnTo>
                    <a:pt x="417" y="20"/>
                  </a:lnTo>
                  <a:lnTo>
                    <a:pt x="424" y="16"/>
                  </a:lnTo>
                  <a:lnTo>
                    <a:pt x="429" y="12"/>
                  </a:lnTo>
                  <a:lnTo>
                    <a:pt x="431" y="11"/>
                  </a:lnTo>
                  <a:lnTo>
                    <a:pt x="468" y="68"/>
                  </a:lnTo>
                  <a:lnTo>
                    <a:pt x="529" y="42"/>
                  </a:lnTo>
                  <a:lnTo>
                    <a:pt x="526" y="155"/>
                  </a:lnTo>
                  <a:lnTo>
                    <a:pt x="487" y="212"/>
                  </a:lnTo>
                  <a:lnTo>
                    <a:pt x="15" y="190"/>
                  </a:lnTo>
                  <a:close/>
                </a:path>
              </a:pathLst>
            </a:custGeom>
            <a:solidFill>
              <a:srgbClr val="DDB7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1" name="Freeform 13"/>
            <p:cNvSpPr>
              <a:spLocks/>
            </p:cNvSpPr>
            <p:nvPr/>
          </p:nvSpPr>
          <p:spPr bwMode="auto">
            <a:xfrm>
              <a:off x="2797" y="1827"/>
              <a:ext cx="279" cy="243"/>
            </a:xfrm>
            <a:custGeom>
              <a:avLst/>
              <a:gdLst>
                <a:gd name="T0" fmla="*/ 506 w 559"/>
                <a:gd name="T1" fmla="*/ 68 h 486"/>
                <a:gd name="T2" fmla="*/ 505 w 559"/>
                <a:gd name="T3" fmla="*/ 67 h 486"/>
                <a:gd name="T4" fmla="*/ 493 w 559"/>
                <a:gd name="T5" fmla="*/ 60 h 486"/>
                <a:gd name="T6" fmla="*/ 474 w 559"/>
                <a:gd name="T7" fmla="*/ 46 h 486"/>
                <a:gd name="T8" fmla="*/ 454 w 559"/>
                <a:gd name="T9" fmla="*/ 33 h 486"/>
                <a:gd name="T10" fmla="*/ 433 w 559"/>
                <a:gd name="T11" fmla="*/ 22 h 486"/>
                <a:gd name="T12" fmla="*/ 410 w 559"/>
                <a:gd name="T13" fmla="*/ 12 h 486"/>
                <a:gd name="T14" fmla="*/ 385 w 559"/>
                <a:gd name="T15" fmla="*/ 5 h 486"/>
                <a:gd name="T16" fmla="*/ 356 w 559"/>
                <a:gd name="T17" fmla="*/ 1 h 486"/>
                <a:gd name="T18" fmla="*/ 323 w 559"/>
                <a:gd name="T19" fmla="*/ 0 h 486"/>
                <a:gd name="T20" fmla="*/ 269 w 559"/>
                <a:gd name="T21" fmla="*/ 5 h 486"/>
                <a:gd name="T22" fmla="*/ 218 w 559"/>
                <a:gd name="T23" fmla="*/ 19 h 486"/>
                <a:gd name="T24" fmla="*/ 190 w 559"/>
                <a:gd name="T25" fmla="*/ 34 h 486"/>
                <a:gd name="T26" fmla="*/ 180 w 559"/>
                <a:gd name="T27" fmla="*/ 45 h 486"/>
                <a:gd name="T28" fmla="*/ 192 w 559"/>
                <a:gd name="T29" fmla="*/ 101 h 486"/>
                <a:gd name="T30" fmla="*/ 81 w 559"/>
                <a:gd name="T31" fmla="*/ 166 h 486"/>
                <a:gd name="T32" fmla="*/ 80 w 559"/>
                <a:gd name="T33" fmla="*/ 160 h 486"/>
                <a:gd name="T34" fmla="*/ 73 w 559"/>
                <a:gd name="T35" fmla="*/ 148 h 486"/>
                <a:gd name="T36" fmla="*/ 59 w 559"/>
                <a:gd name="T37" fmla="*/ 145 h 486"/>
                <a:gd name="T38" fmla="*/ 34 w 559"/>
                <a:gd name="T39" fmla="*/ 160 h 486"/>
                <a:gd name="T40" fmla="*/ 9 w 559"/>
                <a:gd name="T41" fmla="*/ 183 h 486"/>
                <a:gd name="T42" fmla="*/ 0 w 559"/>
                <a:gd name="T43" fmla="*/ 203 h 486"/>
                <a:gd name="T44" fmla="*/ 5 w 559"/>
                <a:gd name="T45" fmla="*/ 223 h 486"/>
                <a:gd name="T46" fmla="*/ 22 w 559"/>
                <a:gd name="T47" fmla="*/ 251 h 486"/>
                <a:gd name="T48" fmla="*/ 46 w 559"/>
                <a:gd name="T49" fmla="*/ 281 h 486"/>
                <a:gd name="T50" fmla="*/ 72 w 559"/>
                <a:gd name="T51" fmla="*/ 306 h 486"/>
                <a:gd name="T52" fmla="*/ 91 w 559"/>
                <a:gd name="T53" fmla="*/ 324 h 486"/>
                <a:gd name="T54" fmla="*/ 99 w 559"/>
                <a:gd name="T55" fmla="*/ 329 h 486"/>
                <a:gd name="T56" fmla="*/ 111 w 559"/>
                <a:gd name="T57" fmla="*/ 356 h 486"/>
                <a:gd name="T58" fmla="*/ 140 w 559"/>
                <a:gd name="T59" fmla="*/ 412 h 486"/>
                <a:gd name="T60" fmla="*/ 178 w 559"/>
                <a:gd name="T61" fmla="*/ 467 h 486"/>
                <a:gd name="T62" fmla="*/ 217 w 559"/>
                <a:gd name="T63" fmla="*/ 486 h 486"/>
                <a:gd name="T64" fmla="*/ 257 w 559"/>
                <a:gd name="T65" fmla="*/ 472 h 486"/>
                <a:gd name="T66" fmla="*/ 297 w 559"/>
                <a:gd name="T67" fmla="*/ 455 h 486"/>
                <a:gd name="T68" fmla="*/ 328 w 559"/>
                <a:gd name="T69" fmla="*/ 440 h 486"/>
                <a:gd name="T70" fmla="*/ 341 w 559"/>
                <a:gd name="T71" fmla="*/ 434 h 486"/>
                <a:gd name="T72" fmla="*/ 361 w 559"/>
                <a:gd name="T73" fmla="*/ 432 h 486"/>
                <a:gd name="T74" fmla="*/ 408 w 559"/>
                <a:gd name="T75" fmla="*/ 424 h 486"/>
                <a:gd name="T76" fmla="*/ 463 w 559"/>
                <a:gd name="T77" fmla="*/ 403 h 486"/>
                <a:gd name="T78" fmla="*/ 510 w 559"/>
                <a:gd name="T79" fmla="*/ 366 h 486"/>
                <a:gd name="T80" fmla="*/ 539 w 559"/>
                <a:gd name="T81" fmla="*/ 313 h 486"/>
                <a:gd name="T82" fmla="*/ 555 w 559"/>
                <a:gd name="T83" fmla="*/ 254 h 486"/>
                <a:gd name="T84" fmla="*/ 559 w 559"/>
                <a:gd name="T85" fmla="*/ 197 h 486"/>
                <a:gd name="T86" fmla="*/ 550 w 559"/>
                <a:gd name="T87" fmla="*/ 147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9" h="486">
                  <a:moveTo>
                    <a:pt x="507" y="68"/>
                  </a:moveTo>
                  <a:lnTo>
                    <a:pt x="506" y="68"/>
                  </a:lnTo>
                  <a:lnTo>
                    <a:pt x="506" y="67"/>
                  </a:lnTo>
                  <a:lnTo>
                    <a:pt x="505" y="67"/>
                  </a:lnTo>
                  <a:lnTo>
                    <a:pt x="504" y="67"/>
                  </a:lnTo>
                  <a:lnTo>
                    <a:pt x="493" y="60"/>
                  </a:lnTo>
                  <a:lnTo>
                    <a:pt x="483" y="53"/>
                  </a:lnTo>
                  <a:lnTo>
                    <a:pt x="474" y="46"/>
                  </a:lnTo>
                  <a:lnTo>
                    <a:pt x="463" y="39"/>
                  </a:lnTo>
                  <a:lnTo>
                    <a:pt x="454" y="33"/>
                  </a:lnTo>
                  <a:lnTo>
                    <a:pt x="444" y="27"/>
                  </a:lnTo>
                  <a:lnTo>
                    <a:pt x="433" y="22"/>
                  </a:lnTo>
                  <a:lnTo>
                    <a:pt x="422" y="17"/>
                  </a:lnTo>
                  <a:lnTo>
                    <a:pt x="410" y="12"/>
                  </a:lnTo>
                  <a:lnTo>
                    <a:pt x="399" y="9"/>
                  </a:lnTo>
                  <a:lnTo>
                    <a:pt x="385" y="5"/>
                  </a:lnTo>
                  <a:lnTo>
                    <a:pt x="371" y="3"/>
                  </a:lnTo>
                  <a:lnTo>
                    <a:pt x="356" y="1"/>
                  </a:lnTo>
                  <a:lnTo>
                    <a:pt x="340" y="0"/>
                  </a:lnTo>
                  <a:lnTo>
                    <a:pt x="323" y="0"/>
                  </a:lnTo>
                  <a:lnTo>
                    <a:pt x="304" y="1"/>
                  </a:lnTo>
                  <a:lnTo>
                    <a:pt x="269" y="5"/>
                  </a:lnTo>
                  <a:lnTo>
                    <a:pt x="240" y="11"/>
                  </a:lnTo>
                  <a:lnTo>
                    <a:pt x="218" y="19"/>
                  </a:lnTo>
                  <a:lnTo>
                    <a:pt x="202" y="26"/>
                  </a:lnTo>
                  <a:lnTo>
                    <a:pt x="190" y="34"/>
                  </a:lnTo>
                  <a:lnTo>
                    <a:pt x="183" y="40"/>
                  </a:lnTo>
                  <a:lnTo>
                    <a:pt x="180" y="45"/>
                  </a:lnTo>
                  <a:lnTo>
                    <a:pt x="179" y="46"/>
                  </a:lnTo>
                  <a:lnTo>
                    <a:pt x="192" y="101"/>
                  </a:lnTo>
                  <a:lnTo>
                    <a:pt x="168" y="141"/>
                  </a:lnTo>
                  <a:lnTo>
                    <a:pt x="81" y="166"/>
                  </a:lnTo>
                  <a:lnTo>
                    <a:pt x="81" y="163"/>
                  </a:lnTo>
                  <a:lnTo>
                    <a:pt x="80" y="160"/>
                  </a:lnTo>
                  <a:lnTo>
                    <a:pt x="77" y="154"/>
                  </a:lnTo>
                  <a:lnTo>
                    <a:pt x="73" y="148"/>
                  </a:lnTo>
                  <a:lnTo>
                    <a:pt x="67" y="146"/>
                  </a:lnTo>
                  <a:lnTo>
                    <a:pt x="59" y="145"/>
                  </a:lnTo>
                  <a:lnTo>
                    <a:pt x="47" y="150"/>
                  </a:lnTo>
                  <a:lnTo>
                    <a:pt x="34" y="160"/>
                  </a:lnTo>
                  <a:lnTo>
                    <a:pt x="20" y="173"/>
                  </a:lnTo>
                  <a:lnTo>
                    <a:pt x="9" y="183"/>
                  </a:lnTo>
                  <a:lnTo>
                    <a:pt x="2" y="193"/>
                  </a:lnTo>
                  <a:lnTo>
                    <a:pt x="0" y="203"/>
                  </a:lnTo>
                  <a:lnTo>
                    <a:pt x="1" y="213"/>
                  </a:lnTo>
                  <a:lnTo>
                    <a:pt x="5" y="223"/>
                  </a:lnTo>
                  <a:lnTo>
                    <a:pt x="12" y="236"/>
                  </a:lnTo>
                  <a:lnTo>
                    <a:pt x="22" y="251"/>
                  </a:lnTo>
                  <a:lnTo>
                    <a:pt x="34" y="267"/>
                  </a:lnTo>
                  <a:lnTo>
                    <a:pt x="46" y="281"/>
                  </a:lnTo>
                  <a:lnTo>
                    <a:pt x="60" y="295"/>
                  </a:lnTo>
                  <a:lnTo>
                    <a:pt x="72" y="306"/>
                  </a:lnTo>
                  <a:lnTo>
                    <a:pt x="83" y="316"/>
                  </a:lnTo>
                  <a:lnTo>
                    <a:pt x="91" y="324"/>
                  </a:lnTo>
                  <a:lnTo>
                    <a:pt x="97" y="328"/>
                  </a:lnTo>
                  <a:lnTo>
                    <a:pt x="99" y="329"/>
                  </a:lnTo>
                  <a:lnTo>
                    <a:pt x="103" y="336"/>
                  </a:lnTo>
                  <a:lnTo>
                    <a:pt x="111" y="356"/>
                  </a:lnTo>
                  <a:lnTo>
                    <a:pt x="123" y="382"/>
                  </a:lnTo>
                  <a:lnTo>
                    <a:pt x="140" y="412"/>
                  </a:lnTo>
                  <a:lnTo>
                    <a:pt x="158" y="441"/>
                  </a:lnTo>
                  <a:lnTo>
                    <a:pt x="178" y="467"/>
                  </a:lnTo>
                  <a:lnTo>
                    <a:pt x="198" y="483"/>
                  </a:lnTo>
                  <a:lnTo>
                    <a:pt x="217" y="486"/>
                  </a:lnTo>
                  <a:lnTo>
                    <a:pt x="236" y="480"/>
                  </a:lnTo>
                  <a:lnTo>
                    <a:pt x="257" y="472"/>
                  </a:lnTo>
                  <a:lnTo>
                    <a:pt x="278" y="464"/>
                  </a:lnTo>
                  <a:lnTo>
                    <a:pt x="297" y="455"/>
                  </a:lnTo>
                  <a:lnTo>
                    <a:pt x="315" y="447"/>
                  </a:lnTo>
                  <a:lnTo>
                    <a:pt x="328" y="440"/>
                  </a:lnTo>
                  <a:lnTo>
                    <a:pt x="338" y="435"/>
                  </a:lnTo>
                  <a:lnTo>
                    <a:pt x="341" y="434"/>
                  </a:lnTo>
                  <a:lnTo>
                    <a:pt x="347" y="434"/>
                  </a:lnTo>
                  <a:lnTo>
                    <a:pt x="361" y="432"/>
                  </a:lnTo>
                  <a:lnTo>
                    <a:pt x="381" y="430"/>
                  </a:lnTo>
                  <a:lnTo>
                    <a:pt x="408" y="424"/>
                  </a:lnTo>
                  <a:lnTo>
                    <a:pt x="436" y="415"/>
                  </a:lnTo>
                  <a:lnTo>
                    <a:pt x="463" y="403"/>
                  </a:lnTo>
                  <a:lnTo>
                    <a:pt x="490" y="387"/>
                  </a:lnTo>
                  <a:lnTo>
                    <a:pt x="510" y="366"/>
                  </a:lnTo>
                  <a:lnTo>
                    <a:pt x="527" y="341"/>
                  </a:lnTo>
                  <a:lnTo>
                    <a:pt x="539" y="313"/>
                  </a:lnTo>
                  <a:lnTo>
                    <a:pt x="550" y="284"/>
                  </a:lnTo>
                  <a:lnTo>
                    <a:pt x="555" y="254"/>
                  </a:lnTo>
                  <a:lnTo>
                    <a:pt x="559" y="226"/>
                  </a:lnTo>
                  <a:lnTo>
                    <a:pt x="559" y="197"/>
                  </a:lnTo>
                  <a:lnTo>
                    <a:pt x="555" y="171"/>
                  </a:lnTo>
                  <a:lnTo>
                    <a:pt x="550" y="147"/>
                  </a:lnTo>
                  <a:lnTo>
                    <a:pt x="507" y="68"/>
                  </a:lnTo>
                  <a:close/>
                </a:path>
              </a:pathLst>
            </a:custGeom>
            <a:solidFill>
              <a:srgbClr val="F9E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5" name="Freeform 14"/>
            <p:cNvSpPr>
              <a:spLocks/>
            </p:cNvSpPr>
            <p:nvPr/>
          </p:nvSpPr>
          <p:spPr bwMode="auto">
            <a:xfrm>
              <a:off x="2816" y="1844"/>
              <a:ext cx="241" cy="209"/>
            </a:xfrm>
            <a:custGeom>
              <a:avLst/>
              <a:gdLst>
                <a:gd name="T0" fmla="*/ 437 w 483"/>
                <a:gd name="T1" fmla="*/ 58 h 420"/>
                <a:gd name="T2" fmla="*/ 437 w 483"/>
                <a:gd name="T3" fmla="*/ 58 h 420"/>
                <a:gd name="T4" fmla="*/ 418 w 483"/>
                <a:gd name="T5" fmla="*/ 45 h 420"/>
                <a:gd name="T6" fmla="*/ 384 w 483"/>
                <a:gd name="T7" fmla="*/ 23 h 420"/>
                <a:gd name="T8" fmla="*/ 345 w 483"/>
                <a:gd name="T9" fmla="*/ 7 h 420"/>
                <a:gd name="T10" fmla="*/ 294 w 483"/>
                <a:gd name="T11" fmla="*/ 0 h 420"/>
                <a:gd name="T12" fmla="*/ 232 w 483"/>
                <a:gd name="T13" fmla="*/ 5 h 420"/>
                <a:gd name="T14" fmla="*/ 188 w 483"/>
                <a:gd name="T15" fmla="*/ 16 h 420"/>
                <a:gd name="T16" fmla="*/ 164 w 483"/>
                <a:gd name="T17" fmla="*/ 29 h 420"/>
                <a:gd name="T18" fmla="*/ 154 w 483"/>
                <a:gd name="T19" fmla="*/ 38 h 420"/>
                <a:gd name="T20" fmla="*/ 166 w 483"/>
                <a:gd name="T21" fmla="*/ 87 h 420"/>
                <a:gd name="T22" fmla="*/ 69 w 483"/>
                <a:gd name="T23" fmla="*/ 143 h 420"/>
                <a:gd name="T24" fmla="*/ 68 w 483"/>
                <a:gd name="T25" fmla="*/ 137 h 420"/>
                <a:gd name="T26" fmla="*/ 63 w 483"/>
                <a:gd name="T27" fmla="*/ 128 h 420"/>
                <a:gd name="T28" fmla="*/ 51 w 483"/>
                <a:gd name="T29" fmla="*/ 125 h 420"/>
                <a:gd name="T30" fmla="*/ 29 w 483"/>
                <a:gd name="T31" fmla="*/ 137 h 420"/>
                <a:gd name="T32" fmla="*/ 8 w 483"/>
                <a:gd name="T33" fmla="*/ 158 h 420"/>
                <a:gd name="T34" fmla="*/ 0 w 483"/>
                <a:gd name="T35" fmla="*/ 175 h 420"/>
                <a:gd name="T36" fmla="*/ 4 w 483"/>
                <a:gd name="T37" fmla="*/ 194 h 420"/>
                <a:gd name="T38" fmla="*/ 19 w 483"/>
                <a:gd name="T39" fmla="*/ 217 h 420"/>
                <a:gd name="T40" fmla="*/ 39 w 483"/>
                <a:gd name="T41" fmla="*/ 243 h 420"/>
                <a:gd name="T42" fmla="*/ 61 w 483"/>
                <a:gd name="T43" fmla="*/ 264 h 420"/>
                <a:gd name="T44" fmla="*/ 77 w 483"/>
                <a:gd name="T45" fmla="*/ 279 h 420"/>
                <a:gd name="T46" fmla="*/ 84 w 483"/>
                <a:gd name="T47" fmla="*/ 285 h 420"/>
                <a:gd name="T48" fmla="*/ 95 w 483"/>
                <a:gd name="T49" fmla="*/ 308 h 420"/>
                <a:gd name="T50" fmla="*/ 120 w 483"/>
                <a:gd name="T51" fmla="*/ 356 h 420"/>
                <a:gd name="T52" fmla="*/ 153 w 483"/>
                <a:gd name="T53" fmla="*/ 404 h 420"/>
                <a:gd name="T54" fmla="*/ 187 w 483"/>
                <a:gd name="T55" fmla="*/ 420 h 420"/>
                <a:gd name="T56" fmla="*/ 221 w 483"/>
                <a:gd name="T57" fmla="*/ 408 h 420"/>
                <a:gd name="T58" fmla="*/ 256 w 483"/>
                <a:gd name="T59" fmla="*/ 394 h 420"/>
                <a:gd name="T60" fmla="*/ 284 w 483"/>
                <a:gd name="T61" fmla="*/ 382 h 420"/>
                <a:gd name="T62" fmla="*/ 294 w 483"/>
                <a:gd name="T63" fmla="*/ 376 h 420"/>
                <a:gd name="T64" fmla="*/ 311 w 483"/>
                <a:gd name="T65" fmla="*/ 375 h 420"/>
                <a:gd name="T66" fmla="*/ 351 w 483"/>
                <a:gd name="T67" fmla="*/ 367 h 420"/>
                <a:gd name="T68" fmla="*/ 400 w 483"/>
                <a:gd name="T69" fmla="*/ 349 h 420"/>
                <a:gd name="T70" fmla="*/ 441 w 483"/>
                <a:gd name="T71" fmla="*/ 317 h 420"/>
                <a:gd name="T72" fmla="*/ 467 w 483"/>
                <a:gd name="T73" fmla="*/ 271 h 420"/>
                <a:gd name="T74" fmla="*/ 480 w 483"/>
                <a:gd name="T75" fmla="*/ 220 h 420"/>
                <a:gd name="T76" fmla="*/ 483 w 483"/>
                <a:gd name="T77" fmla="*/ 171 h 420"/>
                <a:gd name="T78" fmla="*/ 475 w 483"/>
                <a:gd name="T79" fmla="*/ 127 h 4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483" h="420">
                  <a:moveTo>
                    <a:pt x="438" y="59"/>
                  </a:moveTo>
                  <a:lnTo>
                    <a:pt x="437" y="58"/>
                  </a:lnTo>
                  <a:lnTo>
                    <a:pt x="437" y="58"/>
                  </a:lnTo>
                  <a:lnTo>
                    <a:pt x="437" y="58"/>
                  </a:lnTo>
                  <a:lnTo>
                    <a:pt x="436" y="57"/>
                  </a:lnTo>
                  <a:lnTo>
                    <a:pt x="418" y="45"/>
                  </a:lnTo>
                  <a:lnTo>
                    <a:pt x="401" y="34"/>
                  </a:lnTo>
                  <a:lnTo>
                    <a:pt x="384" y="23"/>
                  </a:lnTo>
                  <a:lnTo>
                    <a:pt x="365" y="14"/>
                  </a:lnTo>
                  <a:lnTo>
                    <a:pt x="345" y="7"/>
                  </a:lnTo>
                  <a:lnTo>
                    <a:pt x="320" y="2"/>
                  </a:lnTo>
                  <a:lnTo>
                    <a:pt x="294" y="0"/>
                  </a:lnTo>
                  <a:lnTo>
                    <a:pt x="263" y="1"/>
                  </a:lnTo>
                  <a:lnTo>
                    <a:pt x="232" y="5"/>
                  </a:lnTo>
                  <a:lnTo>
                    <a:pt x="207" y="11"/>
                  </a:lnTo>
                  <a:lnTo>
                    <a:pt x="188" y="16"/>
                  </a:lnTo>
                  <a:lnTo>
                    <a:pt x="174" y="23"/>
                  </a:lnTo>
                  <a:lnTo>
                    <a:pt x="164" y="29"/>
                  </a:lnTo>
                  <a:lnTo>
                    <a:pt x="158" y="35"/>
                  </a:lnTo>
                  <a:lnTo>
                    <a:pt x="154" y="38"/>
                  </a:lnTo>
                  <a:lnTo>
                    <a:pt x="153" y="39"/>
                  </a:lnTo>
                  <a:lnTo>
                    <a:pt x="166" y="87"/>
                  </a:lnTo>
                  <a:lnTo>
                    <a:pt x="145" y="122"/>
                  </a:lnTo>
                  <a:lnTo>
                    <a:pt x="69" y="143"/>
                  </a:lnTo>
                  <a:lnTo>
                    <a:pt x="69" y="142"/>
                  </a:lnTo>
                  <a:lnTo>
                    <a:pt x="68" y="137"/>
                  </a:lnTo>
                  <a:lnTo>
                    <a:pt x="66" y="133"/>
                  </a:lnTo>
                  <a:lnTo>
                    <a:pt x="63" y="128"/>
                  </a:lnTo>
                  <a:lnTo>
                    <a:pt x="58" y="126"/>
                  </a:lnTo>
                  <a:lnTo>
                    <a:pt x="51" y="125"/>
                  </a:lnTo>
                  <a:lnTo>
                    <a:pt x="42" y="128"/>
                  </a:lnTo>
                  <a:lnTo>
                    <a:pt x="29" y="137"/>
                  </a:lnTo>
                  <a:lnTo>
                    <a:pt x="16" y="149"/>
                  </a:lnTo>
                  <a:lnTo>
                    <a:pt x="8" y="158"/>
                  </a:lnTo>
                  <a:lnTo>
                    <a:pt x="2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4" y="194"/>
                  </a:lnTo>
                  <a:lnTo>
                    <a:pt x="9" y="204"/>
                  </a:lnTo>
                  <a:lnTo>
                    <a:pt x="19" y="217"/>
                  </a:lnTo>
                  <a:lnTo>
                    <a:pt x="29" y="231"/>
                  </a:lnTo>
                  <a:lnTo>
                    <a:pt x="39" y="243"/>
                  </a:lnTo>
                  <a:lnTo>
                    <a:pt x="51" y="255"/>
                  </a:lnTo>
                  <a:lnTo>
                    <a:pt x="61" y="264"/>
                  </a:lnTo>
                  <a:lnTo>
                    <a:pt x="70" y="273"/>
                  </a:lnTo>
                  <a:lnTo>
                    <a:pt x="77" y="279"/>
                  </a:lnTo>
                  <a:lnTo>
                    <a:pt x="82" y="284"/>
                  </a:lnTo>
                  <a:lnTo>
                    <a:pt x="84" y="285"/>
                  </a:lnTo>
                  <a:lnTo>
                    <a:pt x="87" y="291"/>
                  </a:lnTo>
                  <a:lnTo>
                    <a:pt x="95" y="308"/>
                  </a:lnTo>
                  <a:lnTo>
                    <a:pt x="106" y="331"/>
                  </a:lnTo>
                  <a:lnTo>
                    <a:pt x="120" y="356"/>
                  </a:lnTo>
                  <a:lnTo>
                    <a:pt x="136" y="382"/>
                  </a:lnTo>
                  <a:lnTo>
                    <a:pt x="153" y="404"/>
                  </a:lnTo>
                  <a:lnTo>
                    <a:pt x="171" y="417"/>
                  </a:lnTo>
                  <a:lnTo>
                    <a:pt x="187" y="420"/>
                  </a:lnTo>
                  <a:lnTo>
                    <a:pt x="204" y="415"/>
                  </a:lnTo>
                  <a:lnTo>
                    <a:pt x="221" y="408"/>
                  </a:lnTo>
                  <a:lnTo>
                    <a:pt x="240" y="401"/>
                  </a:lnTo>
                  <a:lnTo>
                    <a:pt x="256" y="394"/>
                  </a:lnTo>
                  <a:lnTo>
                    <a:pt x="271" y="387"/>
                  </a:lnTo>
                  <a:lnTo>
                    <a:pt x="284" y="382"/>
                  </a:lnTo>
                  <a:lnTo>
                    <a:pt x="292" y="377"/>
                  </a:lnTo>
                  <a:lnTo>
                    <a:pt x="294" y="376"/>
                  </a:lnTo>
                  <a:lnTo>
                    <a:pt x="298" y="376"/>
                  </a:lnTo>
                  <a:lnTo>
                    <a:pt x="311" y="375"/>
                  </a:lnTo>
                  <a:lnTo>
                    <a:pt x="330" y="371"/>
                  </a:lnTo>
                  <a:lnTo>
                    <a:pt x="351" y="367"/>
                  </a:lnTo>
                  <a:lnTo>
                    <a:pt x="376" y="360"/>
                  </a:lnTo>
                  <a:lnTo>
                    <a:pt x="400" y="349"/>
                  </a:lnTo>
                  <a:lnTo>
                    <a:pt x="423" y="336"/>
                  </a:lnTo>
                  <a:lnTo>
                    <a:pt x="441" y="317"/>
                  </a:lnTo>
                  <a:lnTo>
                    <a:pt x="455" y="295"/>
                  </a:lnTo>
                  <a:lnTo>
                    <a:pt x="467" y="271"/>
                  </a:lnTo>
                  <a:lnTo>
                    <a:pt x="475" y="246"/>
                  </a:lnTo>
                  <a:lnTo>
                    <a:pt x="480" y="220"/>
                  </a:lnTo>
                  <a:lnTo>
                    <a:pt x="483" y="195"/>
                  </a:lnTo>
                  <a:lnTo>
                    <a:pt x="483" y="171"/>
                  </a:lnTo>
                  <a:lnTo>
                    <a:pt x="480" y="148"/>
                  </a:lnTo>
                  <a:lnTo>
                    <a:pt x="475" y="127"/>
                  </a:lnTo>
                  <a:lnTo>
                    <a:pt x="438" y="59"/>
                  </a:lnTo>
                  <a:close/>
                </a:path>
              </a:pathLst>
            </a:custGeom>
            <a:solidFill>
              <a:srgbClr val="F7DDD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6" name="Freeform 15"/>
            <p:cNvSpPr>
              <a:spLocks/>
            </p:cNvSpPr>
            <p:nvPr/>
          </p:nvSpPr>
          <p:spPr bwMode="auto">
            <a:xfrm>
              <a:off x="2896" y="1928"/>
              <a:ext cx="36" cy="35"/>
            </a:xfrm>
            <a:custGeom>
              <a:avLst/>
              <a:gdLst>
                <a:gd name="T0" fmla="*/ 72 w 72"/>
                <a:gd name="T1" fmla="*/ 36 h 72"/>
                <a:gd name="T2" fmla="*/ 71 w 72"/>
                <a:gd name="T3" fmla="*/ 43 h 72"/>
                <a:gd name="T4" fmla="*/ 69 w 72"/>
                <a:gd name="T5" fmla="*/ 50 h 72"/>
                <a:gd name="T6" fmla="*/ 66 w 72"/>
                <a:gd name="T7" fmla="*/ 56 h 72"/>
                <a:gd name="T8" fmla="*/ 61 w 72"/>
                <a:gd name="T9" fmla="*/ 62 h 72"/>
                <a:gd name="T10" fmla="*/ 56 w 72"/>
                <a:gd name="T11" fmla="*/ 66 h 72"/>
                <a:gd name="T12" fmla="*/ 50 w 72"/>
                <a:gd name="T13" fmla="*/ 70 h 72"/>
                <a:gd name="T14" fmla="*/ 43 w 72"/>
                <a:gd name="T15" fmla="*/ 71 h 72"/>
                <a:gd name="T16" fmla="*/ 36 w 72"/>
                <a:gd name="T17" fmla="*/ 72 h 72"/>
                <a:gd name="T18" fmla="*/ 29 w 72"/>
                <a:gd name="T19" fmla="*/ 71 h 72"/>
                <a:gd name="T20" fmla="*/ 22 w 72"/>
                <a:gd name="T21" fmla="*/ 70 h 72"/>
                <a:gd name="T22" fmla="*/ 16 w 72"/>
                <a:gd name="T23" fmla="*/ 66 h 72"/>
                <a:gd name="T24" fmla="*/ 11 w 72"/>
                <a:gd name="T25" fmla="*/ 62 h 72"/>
                <a:gd name="T26" fmla="*/ 6 w 72"/>
                <a:gd name="T27" fmla="*/ 56 h 72"/>
                <a:gd name="T28" fmla="*/ 3 w 72"/>
                <a:gd name="T29" fmla="*/ 50 h 72"/>
                <a:gd name="T30" fmla="*/ 1 w 72"/>
                <a:gd name="T31" fmla="*/ 43 h 72"/>
                <a:gd name="T32" fmla="*/ 0 w 72"/>
                <a:gd name="T33" fmla="*/ 36 h 72"/>
                <a:gd name="T34" fmla="*/ 1 w 72"/>
                <a:gd name="T35" fmla="*/ 29 h 72"/>
                <a:gd name="T36" fmla="*/ 3 w 72"/>
                <a:gd name="T37" fmla="*/ 22 h 72"/>
                <a:gd name="T38" fmla="*/ 6 w 72"/>
                <a:gd name="T39" fmla="*/ 17 h 72"/>
                <a:gd name="T40" fmla="*/ 11 w 72"/>
                <a:gd name="T41" fmla="*/ 11 h 72"/>
                <a:gd name="T42" fmla="*/ 16 w 72"/>
                <a:gd name="T43" fmla="*/ 6 h 72"/>
                <a:gd name="T44" fmla="*/ 22 w 72"/>
                <a:gd name="T45" fmla="*/ 3 h 72"/>
                <a:gd name="T46" fmla="*/ 29 w 72"/>
                <a:gd name="T47" fmla="*/ 2 h 72"/>
                <a:gd name="T48" fmla="*/ 36 w 72"/>
                <a:gd name="T49" fmla="*/ 0 h 72"/>
                <a:gd name="T50" fmla="*/ 43 w 72"/>
                <a:gd name="T51" fmla="*/ 2 h 72"/>
                <a:gd name="T52" fmla="*/ 50 w 72"/>
                <a:gd name="T53" fmla="*/ 3 h 72"/>
                <a:gd name="T54" fmla="*/ 56 w 72"/>
                <a:gd name="T55" fmla="*/ 6 h 72"/>
                <a:gd name="T56" fmla="*/ 61 w 72"/>
                <a:gd name="T57" fmla="*/ 11 h 72"/>
                <a:gd name="T58" fmla="*/ 66 w 72"/>
                <a:gd name="T59" fmla="*/ 17 h 72"/>
                <a:gd name="T60" fmla="*/ 69 w 72"/>
                <a:gd name="T61" fmla="*/ 22 h 72"/>
                <a:gd name="T62" fmla="*/ 71 w 72"/>
                <a:gd name="T63" fmla="*/ 29 h 72"/>
                <a:gd name="T64" fmla="*/ 72 w 72"/>
                <a:gd name="T65" fmla="*/ 36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72">
                  <a:moveTo>
                    <a:pt x="72" y="36"/>
                  </a:moveTo>
                  <a:lnTo>
                    <a:pt x="71" y="43"/>
                  </a:lnTo>
                  <a:lnTo>
                    <a:pt x="69" y="50"/>
                  </a:lnTo>
                  <a:lnTo>
                    <a:pt x="66" y="56"/>
                  </a:lnTo>
                  <a:lnTo>
                    <a:pt x="61" y="62"/>
                  </a:lnTo>
                  <a:lnTo>
                    <a:pt x="56" y="66"/>
                  </a:lnTo>
                  <a:lnTo>
                    <a:pt x="50" y="70"/>
                  </a:lnTo>
                  <a:lnTo>
                    <a:pt x="43" y="71"/>
                  </a:lnTo>
                  <a:lnTo>
                    <a:pt x="36" y="72"/>
                  </a:lnTo>
                  <a:lnTo>
                    <a:pt x="29" y="71"/>
                  </a:lnTo>
                  <a:lnTo>
                    <a:pt x="22" y="70"/>
                  </a:lnTo>
                  <a:lnTo>
                    <a:pt x="16" y="66"/>
                  </a:lnTo>
                  <a:lnTo>
                    <a:pt x="11" y="62"/>
                  </a:lnTo>
                  <a:lnTo>
                    <a:pt x="6" y="56"/>
                  </a:lnTo>
                  <a:lnTo>
                    <a:pt x="3" y="50"/>
                  </a:lnTo>
                  <a:lnTo>
                    <a:pt x="1" y="43"/>
                  </a:lnTo>
                  <a:lnTo>
                    <a:pt x="0" y="36"/>
                  </a:lnTo>
                  <a:lnTo>
                    <a:pt x="1" y="29"/>
                  </a:lnTo>
                  <a:lnTo>
                    <a:pt x="3" y="22"/>
                  </a:lnTo>
                  <a:lnTo>
                    <a:pt x="6" y="17"/>
                  </a:lnTo>
                  <a:lnTo>
                    <a:pt x="11" y="11"/>
                  </a:lnTo>
                  <a:lnTo>
                    <a:pt x="16" y="6"/>
                  </a:lnTo>
                  <a:lnTo>
                    <a:pt x="22" y="3"/>
                  </a:lnTo>
                  <a:lnTo>
                    <a:pt x="29" y="2"/>
                  </a:lnTo>
                  <a:lnTo>
                    <a:pt x="36" y="0"/>
                  </a:lnTo>
                  <a:lnTo>
                    <a:pt x="43" y="2"/>
                  </a:lnTo>
                  <a:lnTo>
                    <a:pt x="50" y="3"/>
                  </a:lnTo>
                  <a:lnTo>
                    <a:pt x="56" y="6"/>
                  </a:lnTo>
                  <a:lnTo>
                    <a:pt x="61" y="11"/>
                  </a:lnTo>
                  <a:lnTo>
                    <a:pt x="66" y="17"/>
                  </a:lnTo>
                  <a:lnTo>
                    <a:pt x="69" y="22"/>
                  </a:lnTo>
                  <a:lnTo>
                    <a:pt x="71" y="29"/>
                  </a:lnTo>
                  <a:lnTo>
                    <a:pt x="72" y="36"/>
                  </a:lnTo>
                  <a:close/>
                </a:path>
              </a:pathLst>
            </a:custGeom>
            <a:solidFill>
              <a:srgbClr val="FF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7" name="Freeform 16"/>
            <p:cNvSpPr>
              <a:spLocks/>
            </p:cNvSpPr>
            <p:nvPr/>
          </p:nvSpPr>
          <p:spPr bwMode="auto">
            <a:xfrm>
              <a:off x="2453" y="1657"/>
              <a:ext cx="209" cy="66"/>
            </a:xfrm>
            <a:custGeom>
              <a:avLst/>
              <a:gdLst>
                <a:gd name="T0" fmla="*/ 45 w 420"/>
                <a:gd name="T1" fmla="*/ 106 h 130"/>
                <a:gd name="T2" fmla="*/ 0 w 420"/>
                <a:gd name="T3" fmla="*/ 12 h 130"/>
                <a:gd name="T4" fmla="*/ 3 w 420"/>
                <a:gd name="T5" fmla="*/ 12 h 130"/>
                <a:gd name="T6" fmla="*/ 9 w 420"/>
                <a:gd name="T7" fmla="*/ 10 h 130"/>
                <a:gd name="T8" fmla="*/ 20 w 420"/>
                <a:gd name="T9" fmla="*/ 9 h 130"/>
                <a:gd name="T10" fmla="*/ 35 w 420"/>
                <a:gd name="T11" fmla="*/ 6 h 130"/>
                <a:gd name="T12" fmla="*/ 53 w 420"/>
                <a:gd name="T13" fmla="*/ 3 h 130"/>
                <a:gd name="T14" fmla="*/ 76 w 420"/>
                <a:gd name="T15" fmla="*/ 2 h 130"/>
                <a:gd name="T16" fmla="*/ 102 w 420"/>
                <a:gd name="T17" fmla="*/ 0 h 130"/>
                <a:gd name="T18" fmla="*/ 132 w 420"/>
                <a:gd name="T19" fmla="*/ 0 h 130"/>
                <a:gd name="T20" fmla="*/ 149 w 420"/>
                <a:gd name="T21" fmla="*/ 0 h 130"/>
                <a:gd name="T22" fmla="*/ 167 w 420"/>
                <a:gd name="T23" fmla="*/ 1 h 130"/>
                <a:gd name="T24" fmla="*/ 189 w 420"/>
                <a:gd name="T25" fmla="*/ 1 h 130"/>
                <a:gd name="T26" fmla="*/ 211 w 420"/>
                <a:gd name="T27" fmla="*/ 2 h 130"/>
                <a:gd name="T28" fmla="*/ 235 w 420"/>
                <a:gd name="T29" fmla="*/ 4 h 130"/>
                <a:gd name="T30" fmla="*/ 259 w 420"/>
                <a:gd name="T31" fmla="*/ 6 h 130"/>
                <a:gd name="T32" fmla="*/ 284 w 420"/>
                <a:gd name="T33" fmla="*/ 8 h 130"/>
                <a:gd name="T34" fmla="*/ 307 w 420"/>
                <a:gd name="T35" fmla="*/ 9 h 130"/>
                <a:gd name="T36" fmla="*/ 330 w 420"/>
                <a:gd name="T37" fmla="*/ 10 h 130"/>
                <a:gd name="T38" fmla="*/ 350 w 420"/>
                <a:gd name="T39" fmla="*/ 12 h 130"/>
                <a:gd name="T40" fmla="*/ 370 w 420"/>
                <a:gd name="T41" fmla="*/ 14 h 130"/>
                <a:gd name="T42" fmla="*/ 386 w 420"/>
                <a:gd name="T43" fmla="*/ 15 h 130"/>
                <a:gd name="T44" fmla="*/ 400 w 420"/>
                <a:gd name="T45" fmla="*/ 17 h 130"/>
                <a:gd name="T46" fmla="*/ 410 w 420"/>
                <a:gd name="T47" fmla="*/ 17 h 130"/>
                <a:gd name="T48" fmla="*/ 417 w 420"/>
                <a:gd name="T49" fmla="*/ 18 h 130"/>
                <a:gd name="T50" fmla="*/ 420 w 420"/>
                <a:gd name="T51" fmla="*/ 18 h 130"/>
                <a:gd name="T52" fmla="*/ 377 w 420"/>
                <a:gd name="T53" fmla="*/ 114 h 130"/>
                <a:gd name="T54" fmla="*/ 284 w 420"/>
                <a:gd name="T55" fmla="*/ 130 h 130"/>
                <a:gd name="T56" fmla="*/ 118 w 420"/>
                <a:gd name="T57" fmla="*/ 117 h 130"/>
                <a:gd name="T58" fmla="*/ 45 w 420"/>
                <a:gd name="T59" fmla="*/ 106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420" h="130">
                  <a:moveTo>
                    <a:pt x="45" y="106"/>
                  </a:moveTo>
                  <a:lnTo>
                    <a:pt x="0" y="12"/>
                  </a:lnTo>
                  <a:lnTo>
                    <a:pt x="3" y="12"/>
                  </a:lnTo>
                  <a:lnTo>
                    <a:pt x="9" y="10"/>
                  </a:lnTo>
                  <a:lnTo>
                    <a:pt x="20" y="9"/>
                  </a:lnTo>
                  <a:lnTo>
                    <a:pt x="35" y="6"/>
                  </a:lnTo>
                  <a:lnTo>
                    <a:pt x="53" y="3"/>
                  </a:lnTo>
                  <a:lnTo>
                    <a:pt x="76" y="2"/>
                  </a:lnTo>
                  <a:lnTo>
                    <a:pt x="102" y="0"/>
                  </a:lnTo>
                  <a:lnTo>
                    <a:pt x="132" y="0"/>
                  </a:lnTo>
                  <a:lnTo>
                    <a:pt x="149" y="0"/>
                  </a:lnTo>
                  <a:lnTo>
                    <a:pt x="167" y="1"/>
                  </a:lnTo>
                  <a:lnTo>
                    <a:pt x="189" y="1"/>
                  </a:lnTo>
                  <a:lnTo>
                    <a:pt x="211" y="2"/>
                  </a:lnTo>
                  <a:lnTo>
                    <a:pt x="235" y="4"/>
                  </a:lnTo>
                  <a:lnTo>
                    <a:pt x="259" y="6"/>
                  </a:lnTo>
                  <a:lnTo>
                    <a:pt x="284" y="8"/>
                  </a:lnTo>
                  <a:lnTo>
                    <a:pt x="307" y="9"/>
                  </a:lnTo>
                  <a:lnTo>
                    <a:pt x="330" y="10"/>
                  </a:lnTo>
                  <a:lnTo>
                    <a:pt x="350" y="12"/>
                  </a:lnTo>
                  <a:lnTo>
                    <a:pt x="370" y="14"/>
                  </a:lnTo>
                  <a:lnTo>
                    <a:pt x="386" y="15"/>
                  </a:lnTo>
                  <a:lnTo>
                    <a:pt x="400" y="17"/>
                  </a:lnTo>
                  <a:lnTo>
                    <a:pt x="410" y="17"/>
                  </a:lnTo>
                  <a:lnTo>
                    <a:pt x="417" y="18"/>
                  </a:lnTo>
                  <a:lnTo>
                    <a:pt x="420" y="18"/>
                  </a:lnTo>
                  <a:lnTo>
                    <a:pt x="377" y="114"/>
                  </a:lnTo>
                  <a:lnTo>
                    <a:pt x="284" y="130"/>
                  </a:lnTo>
                  <a:lnTo>
                    <a:pt x="118" y="117"/>
                  </a:lnTo>
                  <a:lnTo>
                    <a:pt x="45" y="106"/>
                  </a:lnTo>
                  <a:close/>
                </a:path>
              </a:pathLst>
            </a:custGeom>
            <a:solidFill>
              <a:srgbClr val="F9D3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8" name="Freeform 17"/>
            <p:cNvSpPr>
              <a:spLocks/>
            </p:cNvSpPr>
            <p:nvPr/>
          </p:nvSpPr>
          <p:spPr bwMode="auto">
            <a:xfrm>
              <a:off x="2713" y="1612"/>
              <a:ext cx="119" cy="106"/>
            </a:xfrm>
            <a:custGeom>
              <a:avLst/>
              <a:gdLst>
                <a:gd name="T0" fmla="*/ 64 w 238"/>
                <a:gd name="T1" fmla="*/ 198 h 213"/>
                <a:gd name="T2" fmla="*/ 62 w 238"/>
                <a:gd name="T3" fmla="*/ 190 h 213"/>
                <a:gd name="T4" fmla="*/ 56 w 238"/>
                <a:gd name="T5" fmla="*/ 170 h 213"/>
                <a:gd name="T6" fmla="*/ 48 w 238"/>
                <a:gd name="T7" fmla="*/ 142 h 213"/>
                <a:gd name="T8" fmla="*/ 38 w 238"/>
                <a:gd name="T9" fmla="*/ 109 h 213"/>
                <a:gd name="T10" fmla="*/ 29 w 238"/>
                <a:gd name="T11" fmla="*/ 77 h 213"/>
                <a:gd name="T12" fmla="*/ 20 w 238"/>
                <a:gd name="T13" fmla="*/ 48 h 213"/>
                <a:gd name="T14" fmla="*/ 13 w 238"/>
                <a:gd name="T15" fmla="*/ 29 h 213"/>
                <a:gd name="T16" fmla="*/ 8 w 238"/>
                <a:gd name="T17" fmla="*/ 22 h 213"/>
                <a:gd name="T18" fmla="*/ 3 w 238"/>
                <a:gd name="T19" fmla="*/ 19 h 213"/>
                <a:gd name="T20" fmla="*/ 1 w 238"/>
                <a:gd name="T21" fmla="*/ 11 h 213"/>
                <a:gd name="T22" fmla="*/ 0 w 238"/>
                <a:gd name="T23" fmla="*/ 3 h 213"/>
                <a:gd name="T24" fmla="*/ 0 w 238"/>
                <a:gd name="T25" fmla="*/ 0 h 213"/>
                <a:gd name="T26" fmla="*/ 238 w 238"/>
                <a:gd name="T27" fmla="*/ 5 h 213"/>
                <a:gd name="T28" fmla="*/ 208 w 238"/>
                <a:gd name="T29" fmla="*/ 48 h 213"/>
                <a:gd name="T30" fmla="*/ 193 w 238"/>
                <a:gd name="T31" fmla="*/ 213 h 213"/>
                <a:gd name="T32" fmla="*/ 64 w 238"/>
                <a:gd name="T33" fmla="*/ 198 h 2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238" h="213">
                  <a:moveTo>
                    <a:pt x="64" y="198"/>
                  </a:moveTo>
                  <a:lnTo>
                    <a:pt x="62" y="190"/>
                  </a:lnTo>
                  <a:lnTo>
                    <a:pt x="56" y="170"/>
                  </a:lnTo>
                  <a:lnTo>
                    <a:pt x="48" y="142"/>
                  </a:lnTo>
                  <a:lnTo>
                    <a:pt x="38" y="109"/>
                  </a:lnTo>
                  <a:lnTo>
                    <a:pt x="29" y="77"/>
                  </a:lnTo>
                  <a:lnTo>
                    <a:pt x="20" y="48"/>
                  </a:lnTo>
                  <a:lnTo>
                    <a:pt x="13" y="29"/>
                  </a:lnTo>
                  <a:lnTo>
                    <a:pt x="8" y="22"/>
                  </a:lnTo>
                  <a:lnTo>
                    <a:pt x="3" y="19"/>
                  </a:lnTo>
                  <a:lnTo>
                    <a:pt x="1" y="11"/>
                  </a:lnTo>
                  <a:lnTo>
                    <a:pt x="0" y="3"/>
                  </a:lnTo>
                  <a:lnTo>
                    <a:pt x="0" y="0"/>
                  </a:lnTo>
                  <a:lnTo>
                    <a:pt x="238" y="5"/>
                  </a:lnTo>
                  <a:lnTo>
                    <a:pt x="208" y="48"/>
                  </a:lnTo>
                  <a:lnTo>
                    <a:pt x="193" y="213"/>
                  </a:lnTo>
                  <a:lnTo>
                    <a:pt x="64" y="198"/>
                  </a:lnTo>
                  <a:close/>
                </a:path>
              </a:pathLst>
            </a:custGeom>
            <a:solidFill>
              <a:srgbClr val="EDBF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29" name="Freeform 18"/>
            <p:cNvSpPr>
              <a:spLocks/>
            </p:cNvSpPr>
            <p:nvPr/>
          </p:nvSpPr>
          <p:spPr bwMode="auto">
            <a:xfrm>
              <a:off x="2967" y="1886"/>
              <a:ext cx="18" cy="28"/>
            </a:xfrm>
            <a:custGeom>
              <a:avLst/>
              <a:gdLst>
                <a:gd name="T0" fmla="*/ 11 w 36"/>
                <a:gd name="T1" fmla="*/ 9 h 57"/>
                <a:gd name="T2" fmla="*/ 8 w 36"/>
                <a:gd name="T3" fmla="*/ 17 h 57"/>
                <a:gd name="T4" fmla="*/ 6 w 36"/>
                <a:gd name="T5" fmla="*/ 25 h 57"/>
                <a:gd name="T6" fmla="*/ 2 w 36"/>
                <a:gd name="T7" fmla="*/ 34 h 57"/>
                <a:gd name="T8" fmla="*/ 0 w 36"/>
                <a:gd name="T9" fmla="*/ 42 h 57"/>
                <a:gd name="T10" fmla="*/ 1 w 36"/>
                <a:gd name="T11" fmla="*/ 52 h 57"/>
                <a:gd name="T12" fmla="*/ 9 w 36"/>
                <a:gd name="T13" fmla="*/ 57 h 57"/>
                <a:gd name="T14" fmla="*/ 18 w 36"/>
                <a:gd name="T15" fmla="*/ 57 h 57"/>
                <a:gd name="T16" fmla="*/ 25 w 36"/>
                <a:gd name="T17" fmla="*/ 49 h 57"/>
                <a:gd name="T18" fmla="*/ 28 w 36"/>
                <a:gd name="T19" fmla="*/ 41 h 57"/>
                <a:gd name="T20" fmla="*/ 31 w 36"/>
                <a:gd name="T21" fmla="*/ 32 h 57"/>
                <a:gd name="T22" fmla="*/ 33 w 36"/>
                <a:gd name="T23" fmla="*/ 23 h 57"/>
                <a:gd name="T24" fmla="*/ 36 w 36"/>
                <a:gd name="T25" fmla="*/ 15 h 57"/>
                <a:gd name="T26" fmla="*/ 34 w 36"/>
                <a:gd name="T27" fmla="*/ 5 h 57"/>
                <a:gd name="T28" fmla="*/ 28 w 36"/>
                <a:gd name="T29" fmla="*/ 0 h 57"/>
                <a:gd name="T30" fmla="*/ 18 w 36"/>
                <a:gd name="T31" fmla="*/ 0 h 57"/>
                <a:gd name="T32" fmla="*/ 11 w 36"/>
                <a:gd name="T33" fmla="*/ 9 h 57"/>
                <a:gd name="T34" fmla="*/ 11 w 36"/>
                <a:gd name="T35" fmla="*/ 9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" h="57">
                  <a:moveTo>
                    <a:pt x="11" y="9"/>
                  </a:moveTo>
                  <a:lnTo>
                    <a:pt x="8" y="17"/>
                  </a:lnTo>
                  <a:lnTo>
                    <a:pt x="6" y="25"/>
                  </a:lnTo>
                  <a:lnTo>
                    <a:pt x="2" y="34"/>
                  </a:lnTo>
                  <a:lnTo>
                    <a:pt x="0" y="42"/>
                  </a:lnTo>
                  <a:lnTo>
                    <a:pt x="1" y="52"/>
                  </a:lnTo>
                  <a:lnTo>
                    <a:pt x="9" y="57"/>
                  </a:lnTo>
                  <a:lnTo>
                    <a:pt x="18" y="57"/>
                  </a:lnTo>
                  <a:lnTo>
                    <a:pt x="25" y="49"/>
                  </a:lnTo>
                  <a:lnTo>
                    <a:pt x="28" y="41"/>
                  </a:lnTo>
                  <a:lnTo>
                    <a:pt x="31" y="32"/>
                  </a:lnTo>
                  <a:lnTo>
                    <a:pt x="33" y="23"/>
                  </a:lnTo>
                  <a:lnTo>
                    <a:pt x="36" y="15"/>
                  </a:lnTo>
                  <a:lnTo>
                    <a:pt x="34" y="5"/>
                  </a:lnTo>
                  <a:lnTo>
                    <a:pt x="28" y="0"/>
                  </a:lnTo>
                  <a:lnTo>
                    <a:pt x="18" y="0"/>
                  </a:lnTo>
                  <a:lnTo>
                    <a:pt x="11" y="9"/>
                  </a:lnTo>
                  <a:lnTo>
                    <a:pt x="11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0" name="Freeform 19"/>
            <p:cNvSpPr>
              <a:spLocks/>
            </p:cNvSpPr>
            <p:nvPr/>
          </p:nvSpPr>
          <p:spPr bwMode="auto">
            <a:xfrm>
              <a:off x="3006" y="1898"/>
              <a:ext cx="60" cy="80"/>
            </a:xfrm>
            <a:custGeom>
              <a:avLst/>
              <a:gdLst>
                <a:gd name="T0" fmla="*/ 110 w 120"/>
                <a:gd name="T1" fmla="*/ 0 h 160"/>
                <a:gd name="T2" fmla="*/ 99 w 120"/>
                <a:gd name="T3" fmla="*/ 1 h 160"/>
                <a:gd name="T4" fmla="*/ 92 w 120"/>
                <a:gd name="T5" fmla="*/ 15 h 160"/>
                <a:gd name="T6" fmla="*/ 84 w 120"/>
                <a:gd name="T7" fmla="*/ 34 h 160"/>
                <a:gd name="T8" fmla="*/ 79 w 120"/>
                <a:gd name="T9" fmla="*/ 46 h 160"/>
                <a:gd name="T10" fmla="*/ 79 w 120"/>
                <a:gd name="T11" fmla="*/ 49 h 160"/>
                <a:gd name="T12" fmla="*/ 74 w 120"/>
                <a:gd name="T13" fmla="*/ 47 h 160"/>
                <a:gd name="T14" fmla="*/ 65 w 120"/>
                <a:gd name="T15" fmla="*/ 39 h 160"/>
                <a:gd name="T16" fmla="*/ 53 w 120"/>
                <a:gd name="T17" fmla="*/ 33 h 160"/>
                <a:gd name="T18" fmla="*/ 42 w 120"/>
                <a:gd name="T19" fmla="*/ 27 h 160"/>
                <a:gd name="T20" fmla="*/ 27 w 120"/>
                <a:gd name="T21" fmla="*/ 22 h 160"/>
                <a:gd name="T22" fmla="*/ 19 w 120"/>
                <a:gd name="T23" fmla="*/ 38 h 160"/>
                <a:gd name="T24" fmla="*/ 31 w 120"/>
                <a:gd name="T25" fmla="*/ 50 h 160"/>
                <a:gd name="T26" fmla="*/ 45 w 120"/>
                <a:gd name="T27" fmla="*/ 58 h 160"/>
                <a:gd name="T28" fmla="*/ 56 w 120"/>
                <a:gd name="T29" fmla="*/ 65 h 160"/>
                <a:gd name="T30" fmla="*/ 60 w 120"/>
                <a:gd name="T31" fmla="*/ 68 h 160"/>
                <a:gd name="T32" fmla="*/ 60 w 120"/>
                <a:gd name="T33" fmla="*/ 68 h 160"/>
                <a:gd name="T34" fmla="*/ 64 w 120"/>
                <a:gd name="T35" fmla="*/ 75 h 160"/>
                <a:gd name="T36" fmla="*/ 68 w 120"/>
                <a:gd name="T37" fmla="*/ 83 h 160"/>
                <a:gd name="T38" fmla="*/ 74 w 120"/>
                <a:gd name="T39" fmla="*/ 92 h 160"/>
                <a:gd name="T40" fmla="*/ 76 w 120"/>
                <a:gd name="T41" fmla="*/ 96 h 160"/>
                <a:gd name="T42" fmla="*/ 76 w 120"/>
                <a:gd name="T43" fmla="*/ 96 h 160"/>
                <a:gd name="T44" fmla="*/ 76 w 120"/>
                <a:gd name="T45" fmla="*/ 98 h 160"/>
                <a:gd name="T46" fmla="*/ 76 w 120"/>
                <a:gd name="T47" fmla="*/ 98 h 160"/>
                <a:gd name="T48" fmla="*/ 75 w 120"/>
                <a:gd name="T49" fmla="*/ 105 h 160"/>
                <a:gd name="T50" fmla="*/ 74 w 120"/>
                <a:gd name="T51" fmla="*/ 117 h 160"/>
                <a:gd name="T52" fmla="*/ 66 w 120"/>
                <a:gd name="T53" fmla="*/ 126 h 160"/>
                <a:gd name="T54" fmla="*/ 51 w 120"/>
                <a:gd name="T55" fmla="*/ 133 h 160"/>
                <a:gd name="T56" fmla="*/ 48 w 120"/>
                <a:gd name="T57" fmla="*/ 135 h 160"/>
                <a:gd name="T58" fmla="*/ 38 w 120"/>
                <a:gd name="T59" fmla="*/ 133 h 160"/>
                <a:gd name="T60" fmla="*/ 28 w 120"/>
                <a:gd name="T61" fmla="*/ 132 h 160"/>
                <a:gd name="T62" fmla="*/ 18 w 120"/>
                <a:gd name="T63" fmla="*/ 132 h 160"/>
                <a:gd name="T64" fmla="*/ 3 w 120"/>
                <a:gd name="T65" fmla="*/ 135 h 160"/>
                <a:gd name="T66" fmla="*/ 3 w 120"/>
                <a:gd name="T67" fmla="*/ 152 h 160"/>
                <a:gd name="T68" fmla="*/ 19 w 120"/>
                <a:gd name="T69" fmla="*/ 158 h 160"/>
                <a:gd name="T70" fmla="*/ 31 w 120"/>
                <a:gd name="T71" fmla="*/ 159 h 160"/>
                <a:gd name="T72" fmla="*/ 44 w 120"/>
                <a:gd name="T73" fmla="*/ 160 h 160"/>
                <a:gd name="T74" fmla="*/ 57 w 120"/>
                <a:gd name="T75" fmla="*/ 158 h 160"/>
                <a:gd name="T76" fmla="*/ 72 w 120"/>
                <a:gd name="T77" fmla="*/ 153 h 160"/>
                <a:gd name="T78" fmla="*/ 88 w 120"/>
                <a:gd name="T79" fmla="*/ 146 h 160"/>
                <a:gd name="T80" fmla="*/ 97 w 120"/>
                <a:gd name="T81" fmla="*/ 135 h 160"/>
                <a:gd name="T82" fmla="*/ 99 w 120"/>
                <a:gd name="T83" fmla="*/ 117 h 160"/>
                <a:gd name="T84" fmla="*/ 100 w 120"/>
                <a:gd name="T85" fmla="*/ 105 h 160"/>
                <a:gd name="T86" fmla="*/ 102 w 120"/>
                <a:gd name="T87" fmla="*/ 93 h 160"/>
                <a:gd name="T88" fmla="*/ 97 w 120"/>
                <a:gd name="T89" fmla="*/ 80 h 160"/>
                <a:gd name="T90" fmla="*/ 89 w 120"/>
                <a:gd name="T91" fmla="*/ 68 h 160"/>
                <a:gd name="T92" fmla="*/ 90 w 120"/>
                <a:gd name="T93" fmla="*/ 63 h 160"/>
                <a:gd name="T94" fmla="*/ 99 w 120"/>
                <a:gd name="T95" fmla="*/ 61 h 160"/>
                <a:gd name="T96" fmla="*/ 106 w 120"/>
                <a:gd name="T97" fmla="*/ 48 h 160"/>
                <a:gd name="T98" fmla="*/ 114 w 120"/>
                <a:gd name="T99" fmla="*/ 27 h 160"/>
                <a:gd name="T100" fmla="*/ 120 w 120"/>
                <a:gd name="T101" fmla="*/ 13 h 160"/>
                <a:gd name="T102" fmla="*/ 118 w 120"/>
                <a:gd name="T103" fmla="*/ 4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20" h="160">
                  <a:moveTo>
                    <a:pt x="114" y="1"/>
                  </a:moveTo>
                  <a:lnTo>
                    <a:pt x="110" y="0"/>
                  </a:lnTo>
                  <a:lnTo>
                    <a:pt x="104" y="0"/>
                  </a:lnTo>
                  <a:lnTo>
                    <a:pt x="99" y="1"/>
                  </a:lnTo>
                  <a:lnTo>
                    <a:pt x="97" y="5"/>
                  </a:lnTo>
                  <a:lnTo>
                    <a:pt x="92" y="15"/>
                  </a:lnTo>
                  <a:lnTo>
                    <a:pt x="89" y="25"/>
                  </a:lnTo>
                  <a:lnTo>
                    <a:pt x="84" y="34"/>
                  </a:lnTo>
                  <a:lnTo>
                    <a:pt x="80" y="45"/>
                  </a:lnTo>
                  <a:lnTo>
                    <a:pt x="79" y="46"/>
                  </a:lnTo>
                  <a:lnTo>
                    <a:pt x="79" y="48"/>
                  </a:lnTo>
                  <a:lnTo>
                    <a:pt x="79" y="49"/>
                  </a:lnTo>
                  <a:lnTo>
                    <a:pt x="79" y="52"/>
                  </a:lnTo>
                  <a:lnTo>
                    <a:pt x="74" y="47"/>
                  </a:lnTo>
                  <a:lnTo>
                    <a:pt x="69" y="43"/>
                  </a:lnTo>
                  <a:lnTo>
                    <a:pt x="65" y="39"/>
                  </a:lnTo>
                  <a:lnTo>
                    <a:pt x="59" y="35"/>
                  </a:lnTo>
                  <a:lnTo>
                    <a:pt x="53" y="33"/>
                  </a:lnTo>
                  <a:lnTo>
                    <a:pt x="48" y="30"/>
                  </a:lnTo>
                  <a:lnTo>
                    <a:pt x="42" y="27"/>
                  </a:lnTo>
                  <a:lnTo>
                    <a:pt x="37" y="24"/>
                  </a:lnTo>
                  <a:lnTo>
                    <a:pt x="27" y="22"/>
                  </a:lnTo>
                  <a:lnTo>
                    <a:pt x="20" y="27"/>
                  </a:lnTo>
                  <a:lnTo>
                    <a:pt x="19" y="38"/>
                  </a:lnTo>
                  <a:lnTo>
                    <a:pt x="24" y="46"/>
                  </a:lnTo>
                  <a:lnTo>
                    <a:pt x="31" y="50"/>
                  </a:lnTo>
                  <a:lnTo>
                    <a:pt x="38" y="54"/>
                  </a:lnTo>
                  <a:lnTo>
                    <a:pt x="45" y="58"/>
                  </a:lnTo>
                  <a:lnTo>
                    <a:pt x="52" y="63"/>
                  </a:lnTo>
                  <a:lnTo>
                    <a:pt x="56" y="65"/>
                  </a:lnTo>
                  <a:lnTo>
                    <a:pt x="59" y="68"/>
                  </a:lnTo>
                  <a:lnTo>
                    <a:pt x="60" y="68"/>
                  </a:lnTo>
                  <a:lnTo>
                    <a:pt x="58" y="64"/>
                  </a:lnTo>
                  <a:lnTo>
                    <a:pt x="60" y="68"/>
                  </a:lnTo>
                  <a:lnTo>
                    <a:pt x="61" y="71"/>
                  </a:lnTo>
                  <a:lnTo>
                    <a:pt x="64" y="75"/>
                  </a:lnTo>
                  <a:lnTo>
                    <a:pt x="66" y="78"/>
                  </a:lnTo>
                  <a:lnTo>
                    <a:pt x="68" y="83"/>
                  </a:lnTo>
                  <a:lnTo>
                    <a:pt x="72" y="87"/>
                  </a:lnTo>
                  <a:lnTo>
                    <a:pt x="74" y="92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6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8"/>
                  </a:lnTo>
                  <a:lnTo>
                    <a:pt x="76" y="99"/>
                  </a:lnTo>
                  <a:lnTo>
                    <a:pt x="75" y="105"/>
                  </a:lnTo>
                  <a:lnTo>
                    <a:pt x="75" y="110"/>
                  </a:lnTo>
                  <a:lnTo>
                    <a:pt x="74" y="117"/>
                  </a:lnTo>
                  <a:lnTo>
                    <a:pt x="73" y="123"/>
                  </a:lnTo>
                  <a:lnTo>
                    <a:pt x="66" y="126"/>
                  </a:lnTo>
                  <a:lnTo>
                    <a:pt x="59" y="130"/>
                  </a:lnTo>
                  <a:lnTo>
                    <a:pt x="51" y="133"/>
                  </a:lnTo>
                  <a:lnTo>
                    <a:pt x="44" y="137"/>
                  </a:lnTo>
                  <a:lnTo>
                    <a:pt x="48" y="135"/>
                  </a:lnTo>
                  <a:lnTo>
                    <a:pt x="45" y="133"/>
                  </a:lnTo>
                  <a:lnTo>
                    <a:pt x="38" y="133"/>
                  </a:lnTo>
                  <a:lnTo>
                    <a:pt x="33" y="133"/>
                  </a:lnTo>
                  <a:lnTo>
                    <a:pt x="28" y="132"/>
                  </a:lnTo>
                  <a:lnTo>
                    <a:pt x="22" y="132"/>
                  </a:lnTo>
                  <a:lnTo>
                    <a:pt x="18" y="132"/>
                  </a:lnTo>
                  <a:lnTo>
                    <a:pt x="12" y="131"/>
                  </a:lnTo>
                  <a:lnTo>
                    <a:pt x="3" y="135"/>
                  </a:lnTo>
                  <a:lnTo>
                    <a:pt x="0" y="143"/>
                  </a:lnTo>
                  <a:lnTo>
                    <a:pt x="3" y="152"/>
                  </a:lnTo>
                  <a:lnTo>
                    <a:pt x="12" y="156"/>
                  </a:lnTo>
                  <a:lnTo>
                    <a:pt x="19" y="158"/>
                  </a:lnTo>
                  <a:lnTo>
                    <a:pt x="26" y="159"/>
                  </a:lnTo>
                  <a:lnTo>
                    <a:pt x="31" y="159"/>
                  </a:lnTo>
                  <a:lnTo>
                    <a:pt x="38" y="160"/>
                  </a:lnTo>
                  <a:lnTo>
                    <a:pt x="44" y="160"/>
                  </a:lnTo>
                  <a:lnTo>
                    <a:pt x="51" y="159"/>
                  </a:lnTo>
                  <a:lnTo>
                    <a:pt x="57" y="158"/>
                  </a:lnTo>
                  <a:lnTo>
                    <a:pt x="64" y="155"/>
                  </a:lnTo>
                  <a:lnTo>
                    <a:pt x="72" y="153"/>
                  </a:lnTo>
                  <a:lnTo>
                    <a:pt x="80" y="150"/>
                  </a:lnTo>
                  <a:lnTo>
                    <a:pt x="88" y="146"/>
                  </a:lnTo>
                  <a:lnTo>
                    <a:pt x="94" y="141"/>
                  </a:lnTo>
                  <a:lnTo>
                    <a:pt x="97" y="135"/>
                  </a:lnTo>
                  <a:lnTo>
                    <a:pt x="99" y="126"/>
                  </a:lnTo>
                  <a:lnTo>
                    <a:pt x="99" y="117"/>
                  </a:lnTo>
                  <a:lnTo>
                    <a:pt x="100" y="110"/>
                  </a:lnTo>
                  <a:lnTo>
                    <a:pt x="100" y="105"/>
                  </a:lnTo>
                  <a:lnTo>
                    <a:pt x="102" y="99"/>
                  </a:lnTo>
                  <a:lnTo>
                    <a:pt x="102" y="93"/>
                  </a:lnTo>
                  <a:lnTo>
                    <a:pt x="100" y="87"/>
                  </a:lnTo>
                  <a:lnTo>
                    <a:pt x="97" y="80"/>
                  </a:lnTo>
                  <a:lnTo>
                    <a:pt x="94" y="75"/>
                  </a:lnTo>
                  <a:lnTo>
                    <a:pt x="89" y="68"/>
                  </a:lnTo>
                  <a:lnTo>
                    <a:pt x="86" y="62"/>
                  </a:lnTo>
                  <a:lnTo>
                    <a:pt x="90" y="63"/>
                  </a:lnTo>
                  <a:lnTo>
                    <a:pt x="95" y="63"/>
                  </a:lnTo>
                  <a:lnTo>
                    <a:pt x="99" y="61"/>
                  </a:lnTo>
                  <a:lnTo>
                    <a:pt x="102" y="57"/>
                  </a:lnTo>
                  <a:lnTo>
                    <a:pt x="106" y="48"/>
                  </a:lnTo>
                  <a:lnTo>
                    <a:pt x="111" y="38"/>
                  </a:lnTo>
                  <a:lnTo>
                    <a:pt x="114" y="27"/>
                  </a:lnTo>
                  <a:lnTo>
                    <a:pt x="119" y="18"/>
                  </a:lnTo>
                  <a:lnTo>
                    <a:pt x="120" y="13"/>
                  </a:lnTo>
                  <a:lnTo>
                    <a:pt x="120" y="9"/>
                  </a:lnTo>
                  <a:lnTo>
                    <a:pt x="118" y="4"/>
                  </a:lnTo>
                  <a:lnTo>
                    <a:pt x="114" y="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1" name="Freeform 20"/>
            <p:cNvSpPr>
              <a:spLocks/>
            </p:cNvSpPr>
            <p:nvPr/>
          </p:nvSpPr>
          <p:spPr bwMode="auto">
            <a:xfrm>
              <a:off x="2926" y="1974"/>
              <a:ext cx="65" cy="47"/>
            </a:xfrm>
            <a:custGeom>
              <a:avLst/>
              <a:gdLst>
                <a:gd name="T0" fmla="*/ 120 w 129"/>
                <a:gd name="T1" fmla="*/ 19 h 93"/>
                <a:gd name="T2" fmla="*/ 106 w 129"/>
                <a:gd name="T3" fmla="*/ 16 h 93"/>
                <a:gd name="T4" fmla="*/ 93 w 129"/>
                <a:gd name="T5" fmla="*/ 13 h 93"/>
                <a:gd name="T6" fmla="*/ 80 w 129"/>
                <a:gd name="T7" fmla="*/ 10 h 93"/>
                <a:gd name="T8" fmla="*/ 66 w 129"/>
                <a:gd name="T9" fmla="*/ 8 h 93"/>
                <a:gd name="T10" fmla="*/ 53 w 129"/>
                <a:gd name="T11" fmla="*/ 5 h 93"/>
                <a:gd name="T12" fmla="*/ 39 w 129"/>
                <a:gd name="T13" fmla="*/ 3 h 93"/>
                <a:gd name="T14" fmla="*/ 25 w 129"/>
                <a:gd name="T15" fmla="*/ 1 h 93"/>
                <a:gd name="T16" fmla="*/ 12 w 129"/>
                <a:gd name="T17" fmla="*/ 0 h 93"/>
                <a:gd name="T18" fmla="*/ 6 w 129"/>
                <a:gd name="T19" fmla="*/ 1 h 93"/>
                <a:gd name="T20" fmla="*/ 2 w 129"/>
                <a:gd name="T21" fmla="*/ 5 h 93"/>
                <a:gd name="T22" fmla="*/ 0 w 129"/>
                <a:gd name="T23" fmla="*/ 10 h 93"/>
                <a:gd name="T24" fmla="*/ 0 w 129"/>
                <a:gd name="T25" fmla="*/ 16 h 93"/>
                <a:gd name="T26" fmla="*/ 1 w 129"/>
                <a:gd name="T27" fmla="*/ 27 h 93"/>
                <a:gd name="T28" fmla="*/ 4 w 129"/>
                <a:gd name="T29" fmla="*/ 39 h 93"/>
                <a:gd name="T30" fmla="*/ 6 w 129"/>
                <a:gd name="T31" fmla="*/ 50 h 93"/>
                <a:gd name="T32" fmla="*/ 9 w 129"/>
                <a:gd name="T33" fmla="*/ 61 h 93"/>
                <a:gd name="T34" fmla="*/ 13 w 129"/>
                <a:gd name="T35" fmla="*/ 65 h 93"/>
                <a:gd name="T36" fmla="*/ 17 w 129"/>
                <a:gd name="T37" fmla="*/ 70 h 93"/>
                <a:gd name="T38" fmla="*/ 22 w 129"/>
                <a:gd name="T39" fmla="*/ 73 h 93"/>
                <a:gd name="T40" fmla="*/ 28 w 129"/>
                <a:gd name="T41" fmla="*/ 77 h 93"/>
                <a:gd name="T42" fmla="*/ 34 w 129"/>
                <a:gd name="T43" fmla="*/ 82 h 93"/>
                <a:gd name="T44" fmla="*/ 39 w 129"/>
                <a:gd name="T45" fmla="*/ 85 h 93"/>
                <a:gd name="T46" fmla="*/ 44 w 129"/>
                <a:gd name="T47" fmla="*/ 87 h 93"/>
                <a:gd name="T48" fmla="*/ 49 w 129"/>
                <a:gd name="T49" fmla="*/ 91 h 93"/>
                <a:gd name="T50" fmla="*/ 58 w 129"/>
                <a:gd name="T51" fmla="*/ 93 h 93"/>
                <a:gd name="T52" fmla="*/ 66 w 129"/>
                <a:gd name="T53" fmla="*/ 86 h 93"/>
                <a:gd name="T54" fmla="*/ 67 w 129"/>
                <a:gd name="T55" fmla="*/ 77 h 93"/>
                <a:gd name="T56" fmla="*/ 62 w 129"/>
                <a:gd name="T57" fmla="*/ 69 h 93"/>
                <a:gd name="T58" fmla="*/ 54 w 129"/>
                <a:gd name="T59" fmla="*/ 63 h 93"/>
                <a:gd name="T60" fmla="*/ 47 w 129"/>
                <a:gd name="T61" fmla="*/ 57 h 93"/>
                <a:gd name="T62" fmla="*/ 39 w 129"/>
                <a:gd name="T63" fmla="*/ 53 h 93"/>
                <a:gd name="T64" fmla="*/ 32 w 129"/>
                <a:gd name="T65" fmla="*/ 47 h 93"/>
                <a:gd name="T66" fmla="*/ 32 w 129"/>
                <a:gd name="T67" fmla="*/ 47 h 93"/>
                <a:gd name="T68" fmla="*/ 32 w 129"/>
                <a:gd name="T69" fmla="*/ 46 h 93"/>
                <a:gd name="T70" fmla="*/ 32 w 129"/>
                <a:gd name="T71" fmla="*/ 46 h 93"/>
                <a:gd name="T72" fmla="*/ 31 w 129"/>
                <a:gd name="T73" fmla="*/ 45 h 93"/>
                <a:gd name="T74" fmla="*/ 30 w 129"/>
                <a:gd name="T75" fmla="*/ 41 h 93"/>
                <a:gd name="T76" fmla="*/ 30 w 129"/>
                <a:gd name="T77" fmla="*/ 38 h 93"/>
                <a:gd name="T78" fmla="*/ 30 w 129"/>
                <a:gd name="T79" fmla="*/ 34 h 93"/>
                <a:gd name="T80" fmla="*/ 29 w 129"/>
                <a:gd name="T81" fmla="*/ 31 h 93"/>
                <a:gd name="T82" fmla="*/ 29 w 129"/>
                <a:gd name="T83" fmla="*/ 30 h 93"/>
                <a:gd name="T84" fmla="*/ 29 w 129"/>
                <a:gd name="T85" fmla="*/ 28 h 93"/>
                <a:gd name="T86" fmla="*/ 28 w 129"/>
                <a:gd name="T87" fmla="*/ 28 h 93"/>
                <a:gd name="T88" fmla="*/ 28 w 129"/>
                <a:gd name="T89" fmla="*/ 27 h 93"/>
                <a:gd name="T90" fmla="*/ 36 w 129"/>
                <a:gd name="T91" fmla="*/ 28 h 93"/>
                <a:gd name="T92" fmla="*/ 44 w 129"/>
                <a:gd name="T93" fmla="*/ 28 h 93"/>
                <a:gd name="T94" fmla="*/ 52 w 129"/>
                <a:gd name="T95" fmla="*/ 30 h 93"/>
                <a:gd name="T96" fmla="*/ 61 w 129"/>
                <a:gd name="T97" fmla="*/ 32 h 93"/>
                <a:gd name="T98" fmla="*/ 68 w 129"/>
                <a:gd name="T99" fmla="*/ 33 h 93"/>
                <a:gd name="T100" fmla="*/ 74 w 129"/>
                <a:gd name="T101" fmla="*/ 34 h 93"/>
                <a:gd name="T102" fmla="*/ 81 w 129"/>
                <a:gd name="T103" fmla="*/ 37 h 93"/>
                <a:gd name="T104" fmla="*/ 88 w 129"/>
                <a:gd name="T105" fmla="*/ 38 h 93"/>
                <a:gd name="T106" fmla="*/ 93 w 129"/>
                <a:gd name="T107" fmla="*/ 39 h 93"/>
                <a:gd name="T108" fmla="*/ 100 w 129"/>
                <a:gd name="T109" fmla="*/ 41 h 93"/>
                <a:gd name="T110" fmla="*/ 106 w 129"/>
                <a:gd name="T111" fmla="*/ 42 h 93"/>
                <a:gd name="T112" fmla="*/ 113 w 129"/>
                <a:gd name="T113" fmla="*/ 43 h 93"/>
                <a:gd name="T114" fmla="*/ 123 w 129"/>
                <a:gd name="T115" fmla="*/ 41 h 93"/>
                <a:gd name="T116" fmla="*/ 129 w 129"/>
                <a:gd name="T117" fmla="*/ 34 h 93"/>
                <a:gd name="T118" fmla="*/ 128 w 129"/>
                <a:gd name="T119" fmla="*/ 25 h 93"/>
                <a:gd name="T120" fmla="*/ 120 w 129"/>
                <a:gd name="T121" fmla="*/ 1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29" h="93">
                  <a:moveTo>
                    <a:pt x="120" y="19"/>
                  </a:moveTo>
                  <a:lnTo>
                    <a:pt x="106" y="16"/>
                  </a:lnTo>
                  <a:lnTo>
                    <a:pt x="93" y="13"/>
                  </a:lnTo>
                  <a:lnTo>
                    <a:pt x="80" y="10"/>
                  </a:lnTo>
                  <a:lnTo>
                    <a:pt x="66" y="8"/>
                  </a:lnTo>
                  <a:lnTo>
                    <a:pt x="53" y="5"/>
                  </a:lnTo>
                  <a:lnTo>
                    <a:pt x="39" y="3"/>
                  </a:lnTo>
                  <a:lnTo>
                    <a:pt x="25" y="1"/>
                  </a:lnTo>
                  <a:lnTo>
                    <a:pt x="12" y="0"/>
                  </a:lnTo>
                  <a:lnTo>
                    <a:pt x="6" y="1"/>
                  </a:lnTo>
                  <a:lnTo>
                    <a:pt x="2" y="5"/>
                  </a:lnTo>
                  <a:lnTo>
                    <a:pt x="0" y="10"/>
                  </a:lnTo>
                  <a:lnTo>
                    <a:pt x="0" y="16"/>
                  </a:lnTo>
                  <a:lnTo>
                    <a:pt x="1" y="27"/>
                  </a:lnTo>
                  <a:lnTo>
                    <a:pt x="4" y="39"/>
                  </a:lnTo>
                  <a:lnTo>
                    <a:pt x="6" y="50"/>
                  </a:lnTo>
                  <a:lnTo>
                    <a:pt x="9" y="61"/>
                  </a:lnTo>
                  <a:lnTo>
                    <a:pt x="13" y="65"/>
                  </a:lnTo>
                  <a:lnTo>
                    <a:pt x="17" y="70"/>
                  </a:lnTo>
                  <a:lnTo>
                    <a:pt x="22" y="73"/>
                  </a:lnTo>
                  <a:lnTo>
                    <a:pt x="28" y="77"/>
                  </a:lnTo>
                  <a:lnTo>
                    <a:pt x="34" y="82"/>
                  </a:lnTo>
                  <a:lnTo>
                    <a:pt x="39" y="85"/>
                  </a:lnTo>
                  <a:lnTo>
                    <a:pt x="44" y="87"/>
                  </a:lnTo>
                  <a:lnTo>
                    <a:pt x="49" y="91"/>
                  </a:lnTo>
                  <a:lnTo>
                    <a:pt x="58" y="93"/>
                  </a:lnTo>
                  <a:lnTo>
                    <a:pt x="66" y="86"/>
                  </a:lnTo>
                  <a:lnTo>
                    <a:pt x="67" y="77"/>
                  </a:lnTo>
                  <a:lnTo>
                    <a:pt x="62" y="69"/>
                  </a:lnTo>
                  <a:lnTo>
                    <a:pt x="54" y="63"/>
                  </a:lnTo>
                  <a:lnTo>
                    <a:pt x="47" y="57"/>
                  </a:lnTo>
                  <a:lnTo>
                    <a:pt x="39" y="53"/>
                  </a:lnTo>
                  <a:lnTo>
                    <a:pt x="32" y="47"/>
                  </a:lnTo>
                  <a:lnTo>
                    <a:pt x="32" y="47"/>
                  </a:lnTo>
                  <a:lnTo>
                    <a:pt x="32" y="46"/>
                  </a:lnTo>
                  <a:lnTo>
                    <a:pt x="32" y="46"/>
                  </a:lnTo>
                  <a:lnTo>
                    <a:pt x="31" y="45"/>
                  </a:lnTo>
                  <a:lnTo>
                    <a:pt x="30" y="41"/>
                  </a:lnTo>
                  <a:lnTo>
                    <a:pt x="30" y="38"/>
                  </a:lnTo>
                  <a:lnTo>
                    <a:pt x="30" y="34"/>
                  </a:lnTo>
                  <a:lnTo>
                    <a:pt x="29" y="31"/>
                  </a:lnTo>
                  <a:lnTo>
                    <a:pt x="29" y="30"/>
                  </a:lnTo>
                  <a:lnTo>
                    <a:pt x="29" y="28"/>
                  </a:lnTo>
                  <a:lnTo>
                    <a:pt x="28" y="28"/>
                  </a:lnTo>
                  <a:lnTo>
                    <a:pt x="28" y="27"/>
                  </a:lnTo>
                  <a:lnTo>
                    <a:pt x="36" y="28"/>
                  </a:lnTo>
                  <a:lnTo>
                    <a:pt x="44" y="28"/>
                  </a:lnTo>
                  <a:lnTo>
                    <a:pt x="52" y="30"/>
                  </a:lnTo>
                  <a:lnTo>
                    <a:pt x="61" y="32"/>
                  </a:lnTo>
                  <a:lnTo>
                    <a:pt x="68" y="33"/>
                  </a:lnTo>
                  <a:lnTo>
                    <a:pt x="74" y="34"/>
                  </a:lnTo>
                  <a:lnTo>
                    <a:pt x="81" y="37"/>
                  </a:lnTo>
                  <a:lnTo>
                    <a:pt x="88" y="38"/>
                  </a:lnTo>
                  <a:lnTo>
                    <a:pt x="93" y="39"/>
                  </a:lnTo>
                  <a:lnTo>
                    <a:pt x="100" y="41"/>
                  </a:lnTo>
                  <a:lnTo>
                    <a:pt x="106" y="42"/>
                  </a:lnTo>
                  <a:lnTo>
                    <a:pt x="113" y="43"/>
                  </a:lnTo>
                  <a:lnTo>
                    <a:pt x="123" y="41"/>
                  </a:lnTo>
                  <a:lnTo>
                    <a:pt x="129" y="34"/>
                  </a:lnTo>
                  <a:lnTo>
                    <a:pt x="128" y="25"/>
                  </a:lnTo>
                  <a:lnTo>
                    <a:pt x="120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2" name="Freeform 21"/>
            <p:cNvSpPr>
              <a:spLocks/>
            </p:cNvSpPr>
            <p:nvPr/>
          </p:nvSpPr>
          <p:spPr bwMode="auto">
            <a:xfrm>
              <a:off x="2756" y="1860"/>
              <a:ext cx="143" cy="63"/>
            </a:xfrm>
            <a:custGeom>
              <a:avLst/>
              <a:gdLst>
                <a:gd name="T0" fmla="*/ 256 w 287"/>
                <a:gd name="T1" fmla="*/ 5 h 124"/>
                <a:gd name="T2" fmla="*/ 223 w 287"/>
                <a:gd name="T3" fmla="*/ 12 h 124"/>
                <a:gd name="T4" fmla="*/ 188 w 287"/>
                <a:gd name="T5" fmla="*/ 18 h 124"/>
                <a:gd name="T6" fmla="*/ 153 w 287"/>
                <a:gd name="T7" fmla="*/ 23 h 124"/>
                <a:gd name="T8" fmla="*/ 119 w 287"/>
                <a:gd name="T9" fmla="*/ 27 h 124"/>
                <a:gd name="T10" fmla="*/ 84 w 287"/>
                <a:gd name="T11" fmla="*/ 34 h 124"/>
                <a:gd name="T12" fmla="*/ 52 w 287"/>
                <a:gd name="T13" fmla="*/ 43 h 124"/>
                <a:gd name="T14" fmla="*/ 21 w 287"/>
                <a:gd name="T15" fmla="*/ 57 h 124"/>
                <a:gd name="T16" fmla="*/ 2 w 287"/>
                <a:gd name="T17" fmla="*/ 69 h 124"/>
                <a:gd name="T18" fmla="*/ 0 w 287"/>
                <a:gd name="T19" fmla="*/ 76 h 124"/>
                <a:gd name="T20" fmla="*/ 2 w 287"/>
                <a:gd name="T21" fmla="*/ 88 h 124"/>
                <a:gd name="T22" fmla="*/ 8 w 287"/>
                <a:gd name="T23" fmla="*/ 106 h 124"/>
                <a:gd name="T24" fmla="*/ 13 w 287"/>
                <a:gd name="T25" fmla="*/ 119 h 124"/>
                <a:gd name="T26" fmla="*/ 22 w 287"/>
                <a:gd name="T27" fmla="*/ 124 h 124"/>
                <a:gd name="T28" fmla="*/ 32 w 287"/>
                <a:gd name="T29" fmla="*/ 123 h 124"/>
                <a:gd name="T30" fmla="*/ 45 w 287"/>
                <a:gd name="T31" fmla="*/ 121 h 124"/>
                <a:gd name="T32" fmla="*/ 57 w 287"/>
                <a:gd name="T33" fmla="*/ 117 h 124"/>
                <a:gd name="T34" fmla="*/ 69 w 287"/>
                <a:gd name="T35" fmla="*/ 114 h 124"/>
                <a:gd name="T36" fmla="*/ 84 w 287"/>
                <a:gd name="T37" fmla="*/ 107 h 124"/>
                <a:gd name="T38" fmla="*/ 80 w 287"/>
                <a:gd name="T39" fmla="*/ 91 h 124"/>
                <a:gd name="T40" fmla="*/ 65 w 287"/>
                <a:gd name="T41" fmla="*/ 89 h 124"/>
                <a:gd name="T42" fmla="*/ 55 w 287"/>
                <a:gd name="T43" fmla="*/ 92 h 124"/>
                <a:gd name="T44" fmla="*/ 46 w 287"/>
                <a:gd name="T45" fmla="*/ 93 h 124"/>
                <a:gd name="T46" fmla="*/ 37 w 287"/>
                <a:gd name="T47" fmla="*/ 95 h 124"/>
                <a:gd name="T48" fmla="*/ 31 w 287"/>
                <a:gd name="T49" fmla="*/ 95 h 124"/>
                <a:gd name="T50" fmla="*/ 31 w 287"/>
                <a:gd name="T51" fmla="*/ 92 h 124"/>
                <a:gd name="T52" fmla="*/ 29 w 287"/>
                <a:gd name="T53" fmla="*/ 88 h 124"/>
                <a:gd name="T54" fmla="*/ 29 w 287"/>
                <a:gd name="T55" fmla="*/ 84 h 124"/>
                <a:gd name="T56" fmla="*/ 35 w 287"/>
                <a:gd name="T57" fmla="*/ 78 h 124"/>
                <a:gd name="T58" fmla="*/ 49 w 287"/>
                <a:gd name="T59" fmla="*/ 69 h 124"/>
                <a:gd name="T60" fmla="*/ 66 w 287"/>
                <a:gd name="T61" fmla="*/ 63 h 124"/>
                <a:gd name="T62" fmla="*/ 84 w 287"/>
                <a:gd name="T63" fmla="*/ 61 h 124"/>
                <a:gd name="T64" fmla="*/ 103 w 287"/>
                <a:gd name="T65" fmla="*/ 60 h 124"/>
                <a:gd name="T66" fmla="*/ 121 w 287"/>
                <a:gd name="T67" fmla="*/ 57 h 124"/>
                <a:gd name="T68" fmla="*/ 149 w 287"/>
                <a:gd name="T69" fmla="*/ 53 h 124"/>
                <a:gd name="T70" fmla="*/ 187 w 287"/>
                <a:gd name="T71" fmla="*/ 47 h 124"/>
                <a:gd name="T72" fmla="*/ 225 w 287"/>
                <a:gd name="T73" fmla="*/ 40 h 124"/>
                <a:gd name="T74" fmla="*/ 261 w 287"/>
                <a:gd name="T75" fmla="*/ 31 h 124"/>
                <a:gd name="T76" fmla="*/ 286 w 287"/>
                <a:gd name="T77" fmla="*/ 18 h 124"/>
                <a:gd name="T78" fmla="*/ 281 w 287"/>
                <a:gd name="T79" fmla="*/ 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7" h="124">
                  <a:moveTo>
                    <a:pt x="272" y="0"/>
                  </a:moveTo>
                  <a:lnTo>
                    <a:pt x="256" y="5"/>
                  </a:lnTo>
                  <a:lnTo>
                    <a:pt x="240" y="9"/>
                  </a:lnTo>
                  <a:lnTo>
                    <a:pt x="223" y="12"/>
                  </a:lnTo>
                  <a:lnTo>
                    <a:pt x="205" y="16"/>
                  </a:lnTo>
                  <a:lnTo>
                    <a:pt x="188" y="18"/>
                  </a:lnTo>
                  <a:lnTo>
                    <a:pt x="171" y="20"/>
                  </a:lnTo>
                  <a:lnTo>
                    <a:pt x="153" y="23"/>
                  </a:lnTo>
                  <a:lnTo>
                    <a:pt x="136" y="25"/>
                  </a:lnTo>
                  <a:lnTo>
                    <a:pt x="119" y="27"/>
                  </a:lnTo>
                  <a:lnTo>
                    <a:pt x="102" y="31"/>
                  </a:lnTo>
                  <a:lnTo>
                    <a:pt x="84" y="34"/>
                  </a:lnTo>
                  <a:lnTo>
                    <a:pt x="68" y="38"/>
                  </a:lnTo>
                  <a:lnTo>
                    <a:pt x="52" y="43"/>
                  </a:lnTo>
                  <a:lnTo>
                    <a:pt x="36" y="49"/>
                  </a:lnTo>
                  <a:lnTo>
                    <a:pt x="21" y="57"/>
                  </a:lnTo>
                  <a:lnTo>
                    <a:pt x="6" y="66"/>
                  </a:lnTo>
                  <a:lnTo>
                    <a:pt x="2" y="69"/>
                  </a:lnTo>
                  <a:lnTo>
                    <a:pt x="1" y="72"/>
                  </a:lnTo>
                  <a:lnTo>
                    <a:pt x="0" y="76"/>
                  </a:lnTo>
                  <a:lnTo>
                    <a:pt x="0" y="80"/>
                  </a:lnTo>
                  <a:lnTo>
                    <a:pt x="2" y="88"/>
                  </a:lnTo>
                  <a:lnTo>
                    <a:pt x="6" y="98"/>
                  </a:lnTo>
                  <a:lnTo>
                    <a:pt x="8" y="106"/>
                  </a:lnTo>
                  <a:lnTo>
                    <a:pt x="11" y="115"/>
                  </a:lnTo>
                  <a:lnTo>
                    <a:pt x="13" y="119"/>
                  </a:lnTo>
                  <a:lnTo>
                    <a:pt x="17" y="123"/>
                  </a:lnTo>
                  <a:lnTo>
                    <a:pt x="22" y="124"/>
                  </a:lnTo>
                  <a:lnTo>
                    <a:pt x="27" y="124"/>
                  </a:lnTo>
                  <a:lnTo>
                    <a:pt x="32" y="123"/>
                  </a:lnTo>
                  <a:lnTo>
                    <a:pt x="39" y="122"/>
                  </a:lnTo>
                  <a:lnTo>
                    <a:pt x="45" y="121"/>
                  </a:lnTo>
                  <a:lnTo>
                    <a:pt x="51" y="118"/>
                  </a:lnTo>
                  <a:lnTo>
                    <a:pt x="57" y="117"/>
                  </a:lnTo>
                  <a:lnTo>
                    <a:pt x="64" y="116"/>
                  </a:lnTo>
                  <a:lnTo>
                    <a:pt x="69" y="114"/>
                  </a:lnTo>
                  <a:lnTo>
                    <a:pt x="76" y="113"/>
                  </a:lnTo>
                  <a:lnTo>
                    <a:pt x="84" y="107"/>
                  </a:lnTo>
                  <a:lnTo>
                    <a:pt x="85" y="98"/>
                  </a:lnTo>
                  <a:lnTo>
                    <a:pt x="80" y="91"/>
                  </a:lnTo>
                  <a:lnTo>
                    <a:pt x="69" y="88"/>
                  </a:lnTo>
                  <a:lnTo>
                    <a:pt x="65" y="89"/>
                  </a:lnTo>
                  <a:lnTo>
                    <a:pt x="60" y="91"/>
                  </a:lnTo>
                  <a:lnTo>
                    <a:pt x="55" y="92"/>
                  </a:lnTo>
                  <a:lnTo>
                    <a:pt x="51" y="92"/>
                  </a:lnTo>
                  <a:lnTo>
                    <a:pt x="46" y="93"/>
                  </a:lnTo>
                  <a:lnTo>
                    <a:pt x="42" y="94"/>
                  </a:lnTo>
                  <a:lnTo>
                    <a:pt x="37" y="95"/>
                  </a:lnTo>
                  <a:lnTo>
                    <a:pt x="32" y="96"/>
                  </a:lnTo>
                  <a:lnTo>
                    <a:pt x="31" y="95"/>
                  </a:lnTo>
                  <a:lnTo>
                    <a:pt x="31" y="94"/>
                  </a:lnTo>
                  <a:lnTo>
                    <a:pt x="31" y="92"/>
                  </a:lnTo>
                  <a:lnTo>
                    <a:pt x="30" y="91"/>
                  </a:lnTo>
                  <a:lnTo>
                    <a:pt x="29" y="88"/>
                  </a:lnTo>
                  <a:lnTo>
                    <a:pt x="29" y="86"/>
                  </a:lnTo>
                  <a:lnTo>
                    <a:pt x="29" y="84"/>
                  </a:lnTo>
                  <a:lnTo>
                    <a:pt x="28" y="83"/>
                  </a:lnTo>
                  <a:lnTo>
                    <a:pt x="35" y="78"/>
                  </a:lnTo>
                  <a:lnTo>
                    <a:pt x="42" y="72"/>
                  </a:lnTo>
                  <a:lnTo>
                    <a:pt x="49" y="69"/>
                  </a:lnTo>
                  <a:lnTo>
                    <a:pt x="57" y="65"/>
                  </a:lnTo>
                  <a:lnTo>
                    <a:pt x="66" y="63"/>
                  </a:lnTo>
                  <a:lnTo>
                    <a:pt x="75" y="62"/>
                  </a:lnTo>
                  <a:lnTo>
                    <a:pt x="84" y="61"/>
                  </a:lnTo>
                  <a:lnTo>
                    <a:pt x="93" y="60"/>
                  </a:lnTo>
                  <a:lnTo>
                    <a:pt x="103" y="60"/>
                  </a:lnTo>
                  <a:lnTo>
                    <a:pt x="112" y="58"/>
                  </a:lnTo>
                  <a:lnTo>
                    <a:pt x="121" y="57"/>
                  </a:lnTo>
                  <a:lnTo>
                    <a:pt x="130" y="56"/>
                  </a:lnTo>
                  <a:lnTo>
                    <a:pt x="149" y="53"/>
                  </a:lnTo>
                  <a:lnTo>
                    <a:pt x="168" y="50"/>
                  </a:lnTo>
                  <a:lnTo>
                    <a:pt x="187" y="47"/>
                  </a:lnTo>
                  <a:lnTo>
                    <a:pt x="206" y="43"/>
                  </a:lnTo>
                  <a:lnTo>
                    <a:pt x="225" y="40"/>
                  </a:lnTo>
                  <a:lnTo>
                    <a:pt x="243" y="35"/>
                  </a:lnTo>
                  <a:lnTo>
                    <a:pt x="261" y="31"/>
                  </a:lnTo>
                  <a:lnTo>
                    <a:pt x="279" y="25"/>
                  </a:lnTo>
                  <a:lnTo>
                    <a:pt x="286" y="18"/>
                  </a:lnTo>
                  <a:lnTo>
                    <a:pt x="287" y="9"/>
                  </a:lnTo>
                  <a:lnTo>
                    <a:pt x="281" y="1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3" name="Freeform 22"/>
            <p:cNvSpPr>
              <a:spLocks/>
            </p:cNvSpPr>
            <p:nvPr/>
          </p:nvSpPr>
          <p:spPr bwMode="auto">
            <a:xfrm>
              <a:off x="2877" y="1871"/>
              <a:ext cx="18" cy="27"/>
            </a:xfrm>
            <a:custGeom>
              <a:avLst/>
              <a:gdLst>
                <a:gd name="T0" fmla="*/ 14 w 37"/>
                <a:gd name="T1" fmla="*/ 6 h 56"/>
                <a:gd name="T2" fmla="*/ 10 w 37"/>
                <a:gd name="T3" fmla="*/ 14 h 56"/>
                <a:gd name="T4" fmla="*/ 8 w 37"/>
                <a:gd name="T5" fmla="*/ 21 h 56"/>
                <a:gd name="T6" fmla="*/ 5 w 37"/>
                <a:gd name="T7" fmla="*/ 29 h 56"/>
                <a:gd name="T8" fmla="*/ 1 w 37"/>
                <a:gd name="T9" fmla="*/ 37 h 56"/>
                <a:gd name="T10" fmla="*/ 0 w 37"/>
                <a:gd name="T11" fmla="*/ 42 h 56"/>
                <a:gd name="T12" fmla="*/ 0 w 37"/>
                <a:gd name="T13" fmla="*/ 46 h 56"/>
                <a:gd name="T14" fmla="*/ 2 w 37"/>
                <a:gd name="T15" fmla="*/ 51 h 56"/>
                <a:gd name="T16" fmla="*/ 6 w 37"/>
                <a:gd name="T17" fmla="*/ 54 h 56"/>
                <a:gd name="T18" fmla="*/ 10 w 37"/>
                <a:gd name="T19" fmla="*/ 56 h 56"/>
                <a:gd name="T20" fmla="*/ 15 w 37"/>
                <a:gd name="T21" fmla="*/ 56 h 56"/>
                <a:gd name="T22" fmla="*/ 20 w 37"/>
                <a:gd name="T23" fmla="*/ 53 h 56"/>
                <a:gd name="T24" fmla="*/ 23 w 37"/>
                <a:gd name="T25" fmla="*/ 50 h 56"/>
                <a:gd name="T26" fmla="*/ 25 w 37"/>
                <a:gd name="T27" fmla="*/ 42 h 56"/>
                <a:gd name="T28" fmla="*/ 29 w 37"/>
                <a:gd name="T29" fmla="*/ 34 h 56"/>
                <a:gd name="T30" fmla="*/ 32 w 37"/>
                <a:gd name="T31" fmla="*/ 27 h 56"/>
                <a:gd name="T32" fmla="*/ 36 w 37"/>
                <a:gd name="T33" fmla="*/ 19 h 56"/>
                <a:gd name="T34" fmla="*/ 37 w 37"/>
                <a:gd name="T35" fmla="*/ 14 h 56"/>
                <a:gd name="T36" fmla="*/ 37 w 37"/>
                <a:gd name="T37" fmla="*/ 10 h 56"/>
                <a:gd name="T38" fmla="*/ 36 w 37"/>
                <a:gd name="T39" fmla="*/ 5 h 56"/>
                <a:gd name="T40" fmla="*/ 31 w 37"/>
                <a:gd name="T41" fmla="*/ 1 h 56"/>
                <a:gd name="T42" fmla="*/ 27 w 37"/>
                <a:gd name="T43" fmla="*/ 0 h 56"/>
                <a:gd name="T44" fmla="*/ 21 w 37"/>
                <a:gd name="T45" fmla="*/ 0 h 56"/>
                <a:gd name="T46" fmla="*/ 16 w 37"/>
                <a:gd name="T47" fmla="*/ 3 h 56"/>
                <a:gd name="T48" fmla="*/ 14 w 37"/>
                <a:gd name="T49" fmla="*/ 6 h 56"/>
                <a:gd name="T50" fmla="*/ 14 w 37"/>
                <a:gd name="T51" fmla="*/ 6 h 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37" h="56">
                  <a:moveTo>
                    <a:pt x="14" y="6"/>
                  </a:moveTo>
                  <a:lnTo>
                    <a:pt x="10" y="14"/>
                  </a:lnTo>
                  <a:lnTo>
                    <a:pt x="8" y="21"/>
                  </a:lnTo>
                  <a:lnTo>
                    <a:pt x="5" y="29"/>
                  </a:lnTo>
                  <a:lnTo>
                    <a:pt x="1" y="37"/>
                  </a:lnTo>
                  <a:lnTo>
                    <a:pt x="0" y="42"/>
                  </a:lnTo>
                  <a:lnTo>
                    <a:pt x="0" y="46"/>
                  </a:lnTo>
                  <a:lnTo>
                    <a:pt x="2" y="51"/>
                  </a:lnTo>
                  <a:lnTo>
                    <a:pt x="6" y="54"/>
                  </a:lnTo>
                  <a:lnTo>
                    <a:pt x="10" y="56"/>
                  </a:lnTo>
                  <a:lnTo>
                    <a:pt x="15" y="56"/>
                  </a:lnTo>
                  <a:lnTo>
                    <a:pt x="20" y="53"/>
                  </a:lnTo>
                  <a:lnTo>
                    <a:pt x="23" y="50"/>
                  </a:lnTo>
                  <a:lnTo>
                    <a:pt x="25" y="42"/>
                  </a:lnTo>
                  <a:lnTo>
                    <a:pt x="29" y="34"/>
                  </a:lnTo>
                  <a:lnTo>
                    <a:pt x="32" y="27"/>
                  </a:lnTo>
                  <a:lnTo>
                    <a:pt x="36" y="19"/>
                  </a:lnTo>
                  <a:lnTo>
                    <a:pt x="37" y="14"/>
                  </a:lnTo>
                  <a:lnTo>
                    <a:pt x="37" y="10"/>
                  </a:lnTo>
                  <a:lnTo>
                    <a:pt x="36" y="5"/>
                  </a:lnTo>
                  <a:lnTo>
                    <a:pt x="31" y="1"/>
                  </a:lnTo>
                  <a:lnTo>
                    <a:pt x="27" y="0"/>
                  </a:lnTo>
                  <a:lnTo>
                    <a:pt x="21" y="0"/>
                  </a:lnTo>
                  <a:lnTo>
                    <a:pt x="16" y="3"/>
                  </a:lnTo>
                  <a:lnTo>
                    <a:pt x="14" y="6"/>
                  </a:lnTo>
                  <a:lnTo>
                    <a:pt x="14" y="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4" name="Freeform 23"/>
            <p:cNvSpPr>
              <a:spLocks/>
            </p:cNvSpPr>
            <p:nvPr/>
          </p:nvSpPr>
          <p:spPr bwMode="auto">
            <a:xfrm>
              <a:off x="2893" y="1872"/>
              <a:ext cx="23" cy="25"/>
            </a:xfrm>
            <a:custGeom>
              <a:avLst/>
              <a:gdLst>
                <a:gd name="T0" fmla="*/ 44 w 48"/>
                <a:gd name="T1" fmla="*/ 15 h 49"/>
                <a:gd name="T2" fmla="*/ 41 w 48"/>
                <a:gd name="T3" fmla="*/ 12 h 49"/>
                <a:gd name="T4" fmla="*/ 38 w 48"/>
                <a:gd name="T5" fmla="*/ 9 h 49"/>
                <a:gd name="T6" fmla="*/ 35 w 48"/>
                <a:gd name="T7" fmla="*/ 7 h 49"/>
                <a:gd name="T8" fmla="*/ 33 w 48"/>
                <a:gd name="T9" fmla="*/ 3 h 49"/>
                <a:gd name="T10" fmla="*/ 23 w 48"/>
                <a:gd name="T11" fmla="*/ 0 h 49"/>
                <a:gd name="T12" fmla="*/ 15 w 48"/>
                <a:gd name="T13" fmla="*/ 3 h 49"/>
                <a:gd name="T14" fmla="*/ 11 w 48"/>
                <a:gd name="T15" fmla="*/ 11 h 49"/>
                <a:gd name="T16" fmla="*/ 14 w 48"/>
                <a:gd name="T17" fmla="*/ 22 h 49"/>
                <a:gd name="T18" fmla="*/ 12 w 48"/>
                <a:gd name="T19" fmla="*/ 23 h 49"/>
                <a:gd name="T20" fmla="*/ 11 w 48"/>
                <a:gd name="T21" fmla="*/ 24 h 49"/>
                <a:gd name="T22" fmla="*/ 8 w 48"/>
                <a:gd name="T23" fmla="*/ 25 h 49"/>
                <a:gd name="T24" fmla="*/ 6 w 48"/>
                <a:gd name="T25" fmla="*/ 26 h 49"/>
                <a:gd name="T26" fmla="*/ 0 w 48"/>
                <a:gd name="T27" fmla="*/ 34 h 49"/>
                <a:gd name="T28" fmla="*/ 3 w 48"/>
                <a:gd name="T29" fmla="*/ 43 h 49"/>
                <a:gd name="T30" fmla="*/ 10 w 48"/>
                <a:gd name="T31" fmla="*/ 49 h 49"/>
                <a:gd name="T32" fmla="*/ 19 w 48"/>
                <a:gd name="T33" fmla="*/ 48 h 49"/>
                <a:gd name="T34" fmla="*/ 25 w 48"/>
                <a:gd name="T35" fmla="*/ 45 h 49"/>
                <a:gd name="T36" fmla="*/ 30 w 48"/>
                <a:gd name="T37" fmla="*/ 41 h 49"/>
                <a:gd name="T38" fmla="*/ 35 w 48"/>
                <a:gd name="T39" fmla="*/ 38 h 49"/>
                <a:gd name="T40" fmla="*/ 41 w 48"/>
                <a:gd name="T41" fmla="*/ 34 h 49"/>
                <a:gd name="T42" fmla="*/ 45 w 48"/>
                <a:gd name="T43" fmla="*/ 31 h 49"/>
                <a:gd name="T44" fmla="*/ 48 w 48"/>
                <a:gd name="T45" fmla="*/ 25 h 49"/>
                <a:gd name="T46" fmla="*/ 46 w 48"/>
                <a:gd name="T47" fmla="*/ 19 h 49"/>
                <a:gd name="T48" fmla="*/ 44 w 48"/>
                <a:gd name="T49" fmla="*/ 15 h 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48" h="49">
                  <a:moveTo>
                    <a:pt x="44" y="15"/>
                  </a:moveTo>
                  <a:lnTo>
                    <a:pt x="41" y="12"/>
                  </a:lnTo>
                  <a:lnTo>
                    <a:pt x="38" y="9"/>
                  </a:lnTo>
                  <a:lnTo>
                    <a:pt x="35" y="7"/>
                  </a:lnTo>
                  <a:lnTo>
                    <a:pt x="33" y="3"/>
                  </a:lnTo>
                  <a:lnTo>
                    <a:pt x="23" y="0"/>
                  </a:lnTo>
                  <a:lnTo>
                    <a:pt x="15" y="3"/>
                  </a:lnTo>
                  <a:lnTo>
                    <a:pt x="11" y="11"/>
                  </a:lnTo>
                  <a:lnTo>
                    <a:pt x="14" y="22"/>
                  </a:lnTo>
                  <a:lnTo>
                    <a:pt x="12" y="23"/>
                  </a:lnTo>
                  <a:lnTo>
                    <a:pt x="11" y="24"/>
                  </a:lnTo>
                  <a:lnTo>
                    <a:pt x="8" y="25"/>
                  </a:lnTo>
                  <a:lnTo>
                    <a:pt x="6" y="26"/>
                  </a:lnTo>
                  <a:lnTo>
                    <a:pt x="0" y="34"/>
                  </a:lnTo>
                  <a:lnTo>
                    <a:pt x="3" y="43"/>
                  </a:lnTo>
                  <a:lnTo>
                    <a:pt x="10" y="49"/>
                  </a:lnTo>
                  <a:lnTo>
                    <a:pt x="19" y="48"/>
                  </a:lnTo>
                  <a:lnTo>
                    <a:pt x="25" y="45"/>
                  </a:lnTo>
                  <a:lnTo>
                    <a:pt x="30" y="41"/>
                  </a:lnTo>
                  <a:lnTo>
                    <a:pt x="35" y="38"/>
                  </a:lnTo>
                  <a:lnTo>
                    <a:pt x="41" y="34"/>
                  </a:lnTo>
                  <a:lnTo>
                    <a:pt x="45" y="31"/>
                  </a:lnTo>
                  <a:lnTo>
                    <a:pt x="48" y="25"/>
                  </a:lnTo>
                  <a:lnTo>
                    <a:pt x="46" y="19"/>
                  </a:lnTo>
                  <a:lnTo>
                    <a:pt x="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5" name="Freeform 24"/>
            <p:cNvSpPr>
              <a:spLocks/>
            </p:cNvSpPr>
            <p:nvPr/>
          </p:nvSpPr>
          <p:spPr bwMode="auto">
            <a:xfrm>
              <a:off x="2845" y="1809"/>
              <a:ext cx="120" cy="59"/>
            </a:xfrm>
            <a:custGeom>
              <a:avLst/>
              <a:gdLst>
                <a:gd name="T0" fmla="*/ 214 w 238"/>
                <a:gd name="T1" fmla="*/ 2 h 119"/>
                <a:gd name="T2" fmla="*/ 191 w 238"/>
                <a:gd name="T3" fmla="*/ 1 h 119"/>
                <a:gd name="T4" fmla="*/ 168 w 238"/>
                <a:gd name="T5" fmla="*/ 0 h 119"/>
                <a:gd name="T6" fmla="*/ 146 w 238"/>
                <a:gd name="T7" fmla="*/ 0 h 119"/>
                <a:gd name="T8" fmla="*/ 123 w 238"/>
                <a:gd name="T9" fmla="*/ 1 h 119"/>
                <a:gd name="T10" fmla="*/ 100 w 238"/>
                <a:gd name="T11" fmla="*/ 5 h 119"/>
                <a:gd name="T12" fmla="*/ 77 w 238"/>
                <a:gd name="T13" fmla="*/ 10 h 119"/>
                <a:gd name="T14" fmla="*/ 55 w 238"/>
                <a:gd name="T15" fmla="*/ 18 h 119"/>
                <a:gd name="T16" fmla="*/ 39 w 238"/>
                <a:gd name="T17" fmla="*/ 25 h 119"/>
                <a:gd name="T18" fmla="*/ 36 w 238"/>
                <a:gd name="T19" fmla="*/ 33 h 119"/>
                <a:gd name="T20" fmla="*/ 36 w 238"/>
                <a:gd name="T21" fmla="*/ 38 h 119"/>
                <a:gd name="T22" fmla="*/ 36 w 238"/>
                <a:gd name="T23" fmla="*/ 38 h 119"/>
                <a:gd name="T24" fmla="*/ 30 w 238"/>
                <a:gd name="T25" fmla="*/ 37 h 119"/>
                <a:gd name="T26" fmla="*/ 17 w 238"/>
                <a:gd name="T27" fmla="*/ 37 h 119"/>
                <a:gd name="T28" fmla="*/ 2 w 238"/>
                <a:gd name="T29" fmla="*/ 38 h 119"/>
                <a:gd name="T30" fmla="*/ 2 w 238"/>
                <a:gd name="T31" fmla="*/ 55 h 119"/>
                <a:gd name="T32" fmla="*/ 17 w 238"/>
                <a:gd name="T33" fmla="*/ 62 h 119"/>
                <a:gd name="T34" fmla="*/ 28 w 238"/>
                <a:gd name="T35" fmla="*/ 62 h 119"/>
                <a:gd name="T36" fmla="*/ 36 w 238"/>
                <a:gd name="T37" fmla="*/ 65 h 119"/>
                <a:gd name="T38" fmla="*/ 44 w 238"/>
                <a:gd name="T39" fmla="*/ 65 h 119"/>
                <a:gd name="T40" fmla="*/ 48 w 238"/>
                <a:gd name="T41" fmla="*/ 66 h 119"/>
                <a:gd name="T42" fmla="*/ 49 w 238"/>
                <a:gd name="T43" fmla="*/ 66 h 119"/>
                <a:gd name="T44" fmla="*/ 54 w 238"/>
                <a:gd name="T45" fmla="*/ 68 h 119"/>
                <a:gd name="T46" fmla="*/ 62 w 238"/>
                <a:gd name="T47" fmla="*/ 71 h 119"/>
                <a:gd name="T48" fmla="*/ 60 w 238"/>
                <a:gd name="T49" fmla="*/ 77 h 119"/>
                <a:gd name="T50" fmla="*/ 48 w 238"/>
                <a:gd name="T51" fmla="*/ 83 h 119"/>
                <a:gd name="T52" fmla="*/ 36 w 238"/>
                <a:gd name="T53" fmla="*/ 88 h 119"/>
                <a:gd name="T54" fmla="*/ 24 w 238"/>
                <a:gd name="T55" fmla="*/ 93 h 119"/>
                <a:gd name="T56" fmla="*/ 11 w 238"/>
                <a:gd name="T57" fmla="*/ 104 h 119"/>
                <a:gd name="T58" fmla="*/ 21 w 238"/>
                <a:gd name="T59" fmla="*/ 119 h 119"/>
                <a:gd name="T60" fmla="*/ 39 w 238"/>
                <a:gd name="T61" fmla="*/ 114 h 119"/>
                <a:gd name="T62" fmla="*/ 56 w 238"/>
                <a:gd name="T63" fmla="*/ 106 h 119"/>
                <a:gd name="T64" fmla="*/ 74 w 238"/>
                <a:gd name="T65" fmla="*/ 98 h 119"/>
                <a:gd name="T66" fmla="*/ 91 w 238"/>
                <a:gd name="T67" fmla="*/ 90 h 119"/>
                <a:gd name="T68" fmla="*/ 105 w 238"/>
                <a:gd name="T69" fmla="*/ 82 h 119"/>
                <a:gd name="T70" fmla="*/ 105 w 238"/>
                <a:gd name="T71" fmla="*/ 69 h 119"/>
                <a:gd name="T72" fmla="*/ 95 w 238"/>
                <a:gd name="T73" fmla="*/ 62 h 119"/>
                <a:gd name="T74" fmla="*/ 85 w 238"/>
                <a:gd name="T75" fmla="*/ 56 h 119"/>
                <a:gd name="T76" fmla="*/ 76 w 238"/>
                <a:gd name="T77" fmla="*/ 52 h 119"/>
                <a:gd name="T78" fmla="*/ 67 w 238"/>
                <a:gd name="T79" fmla="*/ 46 h 119"/>
                <a:gd name="T80" fmla="*/ 71 w 238"/>
                <a:gd name="T81" fmla="*/ 39 h 119"/>
                <a:gd name="T82" fmla="*/ 91 w 238"/>
                <a:gd name="T83" fmla="*/ 33 h 119"/>
                <a:gd name="T84" fmla="*/ 110 w 238"/>
                <a:gd name="T85" fmla="*/ 29 h 119"/>
                <a:gd name="T86" fmla="*/ 130 w 238"/>
                <a:gd name="T87" fmla="*/ 26 h 119"/>
                <a:gd name="T88" fmla="*/ 151 w 238"/>
                <a:gd name="T89" fmla="*/ 25 h 119"/>
                <a:gd name="T90" fmla="*/ 173 w 238"/>
                <a:gd name="T91" fmla="*/ 26 h 119"/>
                <a:gd name="T92" fmla="*/ 193 w 238"/>
                <a:gd name="T93" fmla="*/ 28 h 119"/>
                <a:gd name="T94" fmla="*/ 215 w 238"/>
                <a:gd name="T95" fmla="*/ 29 h 119"/>
                <a:gd name="T96" fmla="*/ 235 w 238"/>
                <a:gd name="T97" fmla="*/ 24 h 119"/>
                <a:gd name="T98" fmla="*/ 235 w 238"/>
                <a:gd name="T99" fmla="*/ 7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38" h="119">
                  <a:moveTo>
                    <a:pt x="226" y="2"/>
                  </a:moveTo>
                  <a:lnTo>
                    <a:pt x="214" y="2"/>
                  </a:lnTo>
                  <a:lnTo>
                    <a:pt x="203" y="2"/>
                  </a:lnTo>
                  <a:lnTo>
                    <a:pt x="191" y="1"/>
                  </a:lnTo>
                  <a:lnTo>
                    <a:pt x="180" y="1"/>
                  </a:lnTo>
                  <a:lnTo>
                    <a:pt x="168" y="0"/>
                  </a:lnTo>
                  <a:lnTo>
                    <a:pt x="158" y="0"/>
                  </a:lnTo>
                  <a:lnTo>
                    <a:pt x="146" y="0"/>
                  </a:lnTo>
                  <a:lnTo>
                    <a:pt x="135" y="0"/>
                  </a:lnTo>
                  <a:lnTo>
                    <a:pt x="123" y="1"/>
                  </a:lnTo>
                  <a:lnTo>
                    <a:pt x="112" y="2"/>
                  </a:lnTo>
                  <a:lnTo>
                    <a:pt x="100" y="5"/>
                  </a:lnTo>
                  <a:lnTo>
                    <a:pt x="89" y="7"/>
                  </a:lnTo>
                  <a:lnTo>
                    <a:pt x="77" y="10"/>
                  </a:lnTo>
                  <a:lnTo>
                    <a:pt x="66" y="14"/>
                  </a:lnTo>
                  <a:lnTo>
                    <a:pt x="55" y="18"/>
                  </a:lnTo>
                  <a:lnTo>
                    <a:pt x="44" y="22"/>
                  </a:lnTo>
                  <a:lnTo>
                    <a:pt x="39" y="25"/>
                  </a:lnTo>
                  <a:lnTo>
                    <a:pt x="37" y="29"/>
                  </a:lnTo>
                  <a:lnTo>
                    <a:pt x="36" y="33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6" y="38"/>
                  </a:lnTo>
                  <a:lnTo>
                    <a:pt x="30" y="37"/>
                  </a:lnTo>
                  <a:lnTo>
                    <a:pt x="24" y="37"/>
                  </a:lnTo>
                  <a:lnTo>
                    <a:pt x="17" y="37"/>
                  </a:lnTo>
                  <a:lnTo>
                    <a:pt x="11" y="36"/>
                  </a:lnTo>
                  <a:lnTo>
                    <a:pt x="2" y="38"/>
                  </a:lnTo>
                  <a:lnTo>
                    <a:pt x="0" y="46"/>
                  </a:lnTo>
                  <a:lnTo>
                    <a:pt x="2" y="55"/>
                  </a:lnTo>
                  <a:lnTo>
                    <a:pt x="11" y="61"/>
                  </a:lnTo>
                  <a:lnTo>
                    <a:pt x="17" y="62"/>
                  </a:lnTo>
                  <a:lnTo>
                    <a:pt x="22" y="62"/>
                  </a:lnTo>
                  <a:lnTo>
                    <a:pt x="28" y="62"/>
                  </a:lnTo>
                  <a:lnTo>
                    <a:pt x="32" y="63"/>
                  </a:lnTo>
                  <a:lnTo>
                    <a:pt x="36" y="65"/>
                  </a:lnTo>
                  <a:lnTo>
                    <a:pt x="40" y="65"/>
                  </a:lnTo>
                  <a:lnTo>
                    <a:pt x="44" y="65"/>
                  </a:lnTo>
                  <a:lnTo>
                    <a:pt x="47" y="66"/>
                  </a:lnTo>
                  <a:lnTo>
                    <a:pt x="48" y="66"/>
                  </a:lnTo>
                  <a:lnTo>
                    <a:pt x="49" y="66"/>
                  </a:lnTo>
                  <a:lnTo>
                    <a:pt x="49" y="66"/>
                  </a:lnTo>
                  <a:lnTo>
                    <a:pt x="51" y="66"/>
                  </a:lnTo>
                  <a:lnTo>
                    <a:pt x="54" y="68"/>
                  </a:lnTo>
                  <a:lnTo>
                    <a:pt x="59" y="70"/>
                  </a:lnTo>
                  <a:lnTo>
                    <a:pt x="62" y="71"/>
                  </a:lnTo>
                  <a:lnTo>
                    <a:pt x="66" y="74"/>
                  </a:lnTo>
                  <a:lnTo>
                    <a:pt x="60" y="77"/>
                  </a:lnTo>
                  <a:lnTo>
                    <a:pt x="54" y="80"/>
                  </a:lnTo>
                  <a:lnTo>
                    <a:pt x="48" y="83"/>
                  </a:lnTo>
                  <a:lnTo>
                    <a:pt x="43" y="85"/>
                  </a:lnTo>
                  <a:lnTo>
                    <a:pt x="36" y="88"/>
                  </a:lnTo>
                  <a:lnTo>
                    <a:pt x="30" y="91"/>
                  </a:lnTo>
                  <a:lnTo>
                    <a:pt x="24" y="93"/>
                  </a:lnTo>
                  <a:lnTo>
                    <a:pt x="18" y="97"/>
                  </a:lnTo>
                  <a:lnTo>
                    <a:pt x="11" y="104"/>
                  </a:lnTo>
                  <a:lnTo>
                    <a:pt x="14" y="113"/>
                  </a:lnTo>
                  <a:lnTo>
                    <a:pt x="21" y="119"/>
                  </a:lnTo>
                  <a:lnTo>
                    <a:pt x="31" y="119"/>
                  </a:lnTo>
                  <a:lnTo>
                    <a:pt x="39" y="114"/>
                  </a:lnTo>
                  <a:lnTo>
                    <a:pt x="48" y="111"/>
                  </a:lnTo>
                  <a:lnTo>
                    <a:pt x="56" y="106"/>
                  </a:lnTo>
                  <a:lnTo>
                    <a:pt x="66" y="103"/>
                  </a:lnTo>
                  <a:lnTo>
                    <a:pt x="74" y="98"/>
                  </a:lnTo>
                  <a:lnTo>
                    <a:pt x="83" y="94"/>
                  </a:lnTo>
                  <a:lnTo>
                    <a:pt x="91" y="90"/>
                  </a:lnTo>
                  <a:lnTo>
                    <a:pt x="100" y="86"/>
                  </a:lnTo>
                  <a:lnTo>
                    <a:pt x="105" y="82"/>
                  </a:lnTo>
                  <a:lnTo>
                    <a:pt x="106" y="75"/>
                  </a:lnTo>
                  <a:lnTo>
                    <a:pt x="105" y="69"/>
                  </a:lnTo>
                  <a:lnTo>
                    <a:pt x="100" y="65"/>
                  </a:lnTo>
                  <a:lnTo>
                    <a:pt x="95" y="62"/>
                  </a:lnTo>
                  <a:lnTo>
                    <a:pt x="90" y="59"/>
                  </a:lnTo>
                  <a:lnTo>
                    <a:pt x="85" y="56"/>
                  </a:lnTo>
                  <a:lnTo>
                    <a:pt x="81" y="54"/>
                  </a:lnTo>
                  <a:lnTo>
                    <a:pt x="76" y="52"/>
                  </a:lnTo>
                  <a:lnTo>
                    <a:pt x="71" y="48"/>
                  </a:lnTo>
                  <a:lnTo>
                    <a:pt x="67" y="46"/>
                  </a:lnTo>
                  <a:lnTo>
                    <a:pt x="62" y="43"/>
                  </a:lnTo>
                  <a:lnTo>
                    <a:pt x="71" y="39"/>
                  </a:lnTo>
                  <a:lnTo>
                    <a:pt x="82" y="36"/>
                  </a:lnTo>
                  <a:lnTo>
                    <a:pt x="91" y="33"/>
                  </a:lnTo>
                  <a:lnTo>
                    <a:pt x="100" y="31"/>
                  </a:lnTo>
                  <a:lnTo>
                    <a:pt x="110" y="29"/>
                  </a:lnTo>
                  <a:lnTo>
                    <a:pt x="120" y="28"/>
                  </a:lnTo>
                  <a:lnTo>
                    <a:pt x="130" y="26"/>
                  </a:lnTo>
                  <a:lnTo>
                    <a:pt x="140" y="25"/>
                  </a:lnTo>
                  <a:lnTo>
                    <a:pt x="151" y="25"/>
                  </a:lnTo>
                  <a:lnTo>
                    <a:pt x="162" y="25"/>
                  </a:lnTo>
                  <a:lnTo>
                    <a:pt x="173" y="26"/>
                  </a:lnTo>
                  <a:lnTo>
                    <a:pt x="183" y="26"/>
                  </a:lnTo>
                  <a:lnTo>
                    <a:pt x="193" y="28"/>
                  </a:lnTo>
                  <a:lnTo>
                    <a:pt x="204" y="28"/>
                  </a:lnTo>
                  <a:lnTo>
                    <a:pt x="215" y="29"/>
                  </a:lnTo>
                  <a:lnTo>
                    <a:pt x="226" y="29"/>
                  </a:lnTo>
                  <a:lnTo>
                    <a:pt x="235" y="24"/>
                  </a:lnTo>
                  <a:lnTo>
                    <a:pt x="238" y="15"/>
                  </a:lnTo>
                  <a:lnTo>
                    <a:pt x="235" y="7"/>
                  </a:lnTo>
                  <a:lnTo>
                    <a:pt x="226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6" name="Freeform 25"/>
            <p:cNvSpPr>
              <a:spLocks/>
            </p:cNvSpPr>
            <p:nvPr/>
          </p:nvSpPr>
          <p:spPr bwMode="auto">
            <a:xfrm>
              <a:off x="2871" y="1842"/>
              <a:ext cx="1" cy="0"/>
            </a:xfrm>
            <a:custGeom>
              <a:avLst/>
              <a:gdLst>
                <a:gd name="T0" fmla="*/ 0 w 2"/>
                <a:gd name="T1" fmla="*/ 0 h 1"/>
                <a:gd name="T2" fmla="*/ 1 w 2"/>
                <a:gd name="T3" fmla="*/ 1 h 1"/>
                <a:gd name="T4" fmla="*/ 2 w 2"/>
                <a:gd name="T5" fmla="*/ 1 h 1"/>
                <a:gd name="T6" fmla="*/ 1 w 2"/>
                <a:gd name="T7" fmla="*/ 1 h 1"/>
                <a:gd name="T8" fmla="*/ 0 w 2"/>
                <a:gd name="T9" fmla="*/ 0 h 1"/>
                <a:gd name="T10" fmla="*/ 0 w 2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" h="1">
                  <a:moveTo>
                    <a:pt x="0" y="0"/>
                  </a:moveTo>
                  <a:lnTo>
                    <a:pt x="1" y="1"/>
                  </a:lnTo>
                  <a:lnTo>
                    <a:pt x="2" y="1"/>
                  </a:lnTo>
                  <a:lnTo>
                    <a:pt x="1" y="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7" name="Freeform 26"/>
            <p:cNvSpPr>
              <a:spLocks/>
            </p:cNvSpPr>
            <p:nvPr/>
          </p:nvSpPr>
          <p:spPr bwMode="auto">
            <a:xfrm>
              <a:off x="2802" y="1761"/>
              <a:ext cx="220" cy="124"/>
            </a:xfrm>
            <a:custGeom>
              <a:avLst/>
              <a:gdLst>
                <a:gd name="T0" fmla="*/ 429 w 439"/>
                <a:gd name="T1" fmla="*/ 46 h 249"/>
                <a:gd name="T2" fmla="*/ 421 w 439"/>
                <a:gd name="T3" fmla="*/ 36 h 249"/>
                <a:gd name="T4" fmla="*/ 421 w 439"/>
                <a:gd name="T5" fmla="*/ 25 h 249"/>
                <a:gd name="T6" fmla="*/ 416 w 439"/>
                <a:gd name="T7" fmla="*/ 11 h 249"/>
                <a:gd name="T8" fmla="*/ 392 w 439"/>
                <a:gd name="T9" fmla="*/ 5 h 249"/>
                <a:gd name="T10" fmla="*/ 361 w 439"/>
                <a:gd name="T11" fmla="*/ 1 h 249"/>
                <a:gd name="T12" fmla="*/ 331 w 439"/>
                <a:gd name="T13" fmla="*/ 0 h 249"/>
                <a:gd name="T14" fmla="*/ 300 w 439"/>
                <a:gd name="T15" fmla="*/ 1 h 249"/>
                <a:gd name="T16" fmla="*/ 267 w 439"/>
                <a:gd name="T17" fmla="*/ 6 h 249"/>
                <a:gd name="T18" fmla="*/ 230 w 439"/>
                <a:gd name="T19" fmla="*/ 14 h 249"/>
                <a:gd name="T20" fmla="*/ 194 w 439"/>
                <a:gd name="T21" fmla="*/ 23 h 249"/>
                <a:gd name="T22" fmla="*/ 159 w 439"/>
                <a:gd name="T23" fmla="*/ 35 h 249"/>
                <a:gd name="T24" fmla="*/ 127 w 439"/>
                <a:gd name="T25" fmla="*/ 46 h 249"/>
                <a:gd name="T26" fmla="*/ 98 w 439"/>
                <a:gd name="T27" fmla="*/ 64 h 249"/>
                <a:gd name="T28" fmla="*/ 70 w 439"/>
                <a:gd name="T29" fmla="*/ 84 h 249"/>
                <a:gd name="T30" fmla="*/ 44 w 439"/>
                <a:gd name="T31" fmla="*/ 107 h 249"/>
                <a:gd name="T32" fmla="*/ 22 w 439"/>
                <a:gd name="T33" fmla="*/ 134 h 249"/>
                <a:gd name="T34" fmla="*/ 6 w 439"/>
                <a:gd name="T35" fmla="*/ 162 h 249"/>
                <a:gd name="T36" fmla="*/ 0 w 439"/>
                <a:gd name="T37" fmla="*/ 190 h 249"/>
                <a:gd name="T38" fmla="*/ 5 w 439"/>
                <a:gd name="T39" fmla="*/ 223 h 249"/>
                <a:gd name="T40" fmla="*/ 18 w 439"/>
                <a:gd name="T41" fmla="*/ 248 h 249"/>
                <a:gd name="T42" fmla="*/ 35 w 439"/>
                <a:gd name="T43" fmla="*/ 243 h 249"/>
                <a:gd name="T44" fmla="*/ 30 w 439"/>
                <a:gd name="T45" fmla="*/ 217 h 249"/>
                <a:gd name="T46" fmla="*/ 27 w 439"/>
                <a:gd name="T47" fmla="*/ 187 h 249"/>
                <a:gd name="T48" fmla="*/ 34 w 439"/>
                <a:gd name="T49" fmla="*/ 162 h 249"/>
                <a:gd name="T50" fmla="*/ 52 w 439"/>
                <a:gd name="T51" fmla="*/ 137 h 249"/>
                <a:gd name="T52" fmla="*/ 78 w 439"/>
                <a:gd name="T53" fmla="*/ 113 h 249"/>
                <a:gd name="T54" fmla="*/ 105 w 439"/>
                <a:gd name="T55" fmla="*/ 91 h 249"/>
                <a:gd name="T56" fmla="*/ 135 w 439"/>
                <a:gd name="T57" fmla="*/ 74 h 249"/>
                <a:gd name="T58" fmla="*/ 165 w 439"/>
                <a:gd name="T59" fmla="*/ 59 h 249"/>
                <a:gd name="T60" fmla="*/ 194 w 439"/>
                <a:gd name="T61" fmla="*/ 47 h 249"/>
                <a:gd name="T62" fmla="*/ 218 w 439"/>
                <a:gd name="T63" fmla="*/ 40 h 249"/>
                <a:gd name="T64" fmla="*/ 244 w 439"/>
                <a:gd name="T65" fmla="*/ 35 h 249"/>
                <a:gd name="T66" fmla="*/ 269 w 439"/>
                <a:gd name="T67" fmla="*/ 31 h 249"/>
                <a:gd name="T68" fmla="*/ 294 w 439"/>
                <a:gd name="T69" fmla="*/ 28 h 249"/>
                <a:gd name="T70" fmla="*/ 320 w 439"/>
                <a:gd name="T71" fmla="*/ 28 h 249"/>
                <a:gd name="T72" fmla="*/ 345 w 439"/>
                <a:gd name="T73" fmla="*/ 28 h 249"/>
                <a:gd name="T74" fmla="*/ 370 w 439"/>
                <a:gd name="T75" fmla="*/ 29 h 249"/>
                <a:gd name="T76" fmla="*/ 378 w 439"/>
                <a:gd name="T77" fmla="*/ 40 h 249"/>
                <a:gd name="T78" fmla="*/ 370 w 439"/>
                <a:gd name="T79" fmla="*/ 61 h 249"/>
                <a:gd name="T80" fmla="*/ 362 w 439"/>
                <a:gd name="T81" fmla="*/ 85 h 249"/>
                <a:gd name="T82" fmla="*/ 358 w 439"/>
                <a:gd name="T83" fmla="*/ 110 h 249"/>
                <a:gd name="T84" fmla="*/ 358 w 439"/>
                <a:gd name="T85" fmla="*/ 133 h 249"/>
                <a:gd name="T86" fmla="*/ 375 w 439"/>
                <a:gd name="T87" fmla="*/ 137 h 249"/>
                <a:gd name="T88" fmla="*/ 382 w 439"/>
                <a:gd name="T89" fmla="*/ 118 h 249"/>
                <a:gd name="T90" fmla="*/ 386 w 439"/>
                <a:gd name="T91" fmla="*/ 95 h 249"/>
                <a:gd name="T92" fmla="*/ 393 w 439"/>
                <a:gd name="T93" fmla="*/ 74 h 249"/>
                <a:gd name="T94" fmla="*/ 398 w 439"/>
                <a:gd name="T95" fmla="*/ 60 h 249"/>
                <a:gd name="T96" fmla="*/ 403 w 439"/>
                <a:gd name="T97" fmla="*/ 55 h 249"/>
                <a:gd name="T98" fmla="*/ 406 w 439"/>
                <a:gd name="T99" fmla="*/ 61 h 249"/>
                <a:gd name="T100" fmla="*/ 408 w 439"/>
                <a:gd name="T101" fmla="*/ 64 h 249"/>
                <a:gd name="T102" fmla="*/ 409 w 439"/>
                <a:gd name="T103" fmla="*/ 65 h 249"/>
                <a:gd name="T104" fmla="*/ 411 w 439"/>
                <a:gd name="T105" fmla="*/ 69 h 249"/>
                <a:gd name="T106" fmla="*/ 411 w 439"/>
                <a:gd name="T107" fmla="*/ 75 h 249"/>
                <a:gd name="T108" fmla="*/ 413 w 439"/>
                <a:gd name="T109" fmla="*/ 83 h 249"/>
                <a:gd name="T110" fmla="*/ 414 w 439"/>
                <a:gd name="T111" fmla="*/ 91 h 249"/>
                <a:gd name="T112" fmla="*/ 420 w 439"/>
                <a:gd name="T113" fmla="*/ 104 h 249"/>
                <a:gd name="T114" fmla="*/ 437 w 439"/>
                <a:gd name="T115" fmla="*/ 99 h 249"/>
                <a:gd name="T116" fmla="*/ 438 w 439"/>
                <a:gd name="T117" fmla="*/ 80 h 249"/>
                <a:gd name="T118" fmla="*/ 436 w 439"/>
                <a:gd name="T119" fmla="*/ 60 h 2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39" h="249">
                  <a:moveTo>
                    <a:pt x="432" y="52"/>
                  </a:moveTo>
                  <a:lnTo>
                    <a:pt x="429" y="46"/>
                  </a:lnTo>
                  <a:lnTo>
                    <a:pt x="424" y="42"/>
                  </a:lnTo>
                  <a:lnTo>
                    <a:pt x="421" y="36"/>
                  </a:lnTo>
                  <a:lnTo>
                    <a:pt x="416" y="31"/>
                  </a:lnTo>
                  <a:lnTo>
                    <a:pt x="421" y="25"/>
                  </a:lnTo>
                  <a:lnTo>
                    <a:pt x="421" y="17"/>
                  </a:lnTo>
                  <a:lnTo>
                    <a:pt x="416" y="11"/>
                  </a:lnTo>
                  <a:lnTo>
                    <a:pt x="408" y="7"/>
                  </a:lnTo>
                  <a:lnTo>
                    <a:pt x="392" y="5"/>
                  </a:lnTo>
                  <a:lnTo>
                    <a:pt x="376" y="4"/>
                  </a:lnTo>
                  <a:lnTo>
                    <a:pt x="361" y="1"/>
                  </a:lnTo>
                  <a:lnTo>
                    <a:pt x="346" y="0"/>
                  </a:lnTo>
                  <a:lnTo>
                    <a:pt x="331" y="0"/>
                  </a:lnTo>
                  <a:lnTo>
                    <a:pt x="316" y="0"/>
                  </a:lnTo>
                  <a:lnTo>
                    <a:pt x="300" y="1"/>
                  </a:lnTo>
                  <a:lnTo>
                    <a:pt x="284" y="4"/>
                  </a:lnTo>
                  <a:lnTo>
                    <a:pt x="267" y="6"/>
                  </a:lnTo>
                  <a:lnTo>
                    <a:pt x="248" y="9"/>
                  </a:lnTo>
                  <a:lnTo>
                    <a:pt x="230" y="14"/>
                  </a:lnTo>
                  <a:lnTo>
                    <a:pt x="211" y="19"/>
                  </a:lnTo>
                  <a:lnTo>
                    <a:pt x="194" y="23"/>
                  </a:lnTo>
                  <a:lnTo>
                    <a:pt x="176" y="29"/>
                  </a:lnTo>
                  <a:lnTo>
                    <a:pt x="159" y="35"/>
                  </a:lnTo>
                  <a:lnTo>
                    <a:pt x="142" y="40"/>
                  </a:lnTo>
                  <a:lnTo>
                    <a:pt x="127" y="46"/>
                  </a:lnTo>
                  <a:lnTo>
                    <a:pt x="113" y="54"/>
                  </a:lnTo>
                  <a:lnTo>
                    <a:pt x="98" y="64"/>
                  </a:lnTo>
                  <a:lnTo>
                    <a:pt x="83" y="74"/>
                  </a:lnTo>
                  <a:lnTo>
                    <a:pt x="70" y="84"/>
                  </a:lnTo>
                  <a:lnTo>
                    <a:pt x="57" y="96"/>
                  </a:lnTo>
                  <a:lnTo>
                    <a:pt x="44" y="107"/>
                  </a:lnTo>
                  <a:lnTo>
                    <a:pt x="34" y="119"/>
                  </a:lnTo>
                  <a:lnTo>
                    <a:pt x="22" y="134"/>
                  </a:lnTo>
                  <a:lnTo>
                    <a:pt x="13" y="148"/>
                  </a:lnTo>
                  <a:lnTo>
                    <a:pt x="6" y="162"/>
                  </a:lnTo>
                  <a:lnTo>
                    <a:pt x="2" y="177"/>
                  </a:lnTo>
                  <a:lnTo>
                    <a:pt x="0" y="190"/>
                  </a:lnTo>
                  <a:lnTo>
                    <a:pt x="2" y="206"/>
                  </a:lnTo>
                  <a:lnTo>
                    <a:pt x="5" y="223"/>
                  </a:lnTo>
                  <a:lnTo>
                    <a:pt x="11" y="241"/>
                  </a:lnTo>
                  <a:lnTo>
                    <a:pt x="18" y="248"/>
                  </a:lnTo>
                  <a:lnTo>
                    <a:pt x="28" y="249"/>
                  </a:lnTo>
                  <a:lnTo>
                    <a:pt x="35" y="243"/>
                  </a:lnTo>
                  <a:lnTo>
                    <a:pt x="36" y="234"/>
                  </a:lnTo>
                  <a:lnTo>
                    <a:pt x="30" y="217"/>
                  </a:lnTo>
                  <a:lnTo>
                    <a:pt x="28" y="201"/>
                  </a:lnTo>
                  <a:lnTo>
                    <a:pt x="27" y="187"/>
                  </a:lnTo>
                  <a:lnTo>
                    <a:pt x="29" y="174"/>
                  </a:lnTo>
                  <a:lnTo>
                    <a:pt x="34" y="162"/>
                  </a:lnTo>
                  <a:lnTo>
                    <a:pt x="42" y="150"/>
                  </a:lnTo>
                  <a:lnTo>
                    <a:pt x="52" y="137"/>
                  </a:lnTo>
                  <a:lnTo>
                    <a:pt x="65" y="125"/>
                  </a:lnTo>
                  <a:lnTo>
                    <a:pt x="78" y="113"/>
                  </a:lnTo>
                  <a:lnTo>
                    <a:pt x="91" y="102"/>
                  </a:lnTo>
                  <a:lnTo>
                    <a:pt x="105" y="91"/>
                  </a:lnTo>
                  <a:lnTo>
                    <a:pt x="120" y="82"/>
                  </a:lnTo>
                  <a:lnTo>
                    <a:pt x="135" y="74"/>
                  </a:lnTo>
                  <a:lnTo>
                    <a:pt x="150" y="66"/>
                  </a:lnTo>
                  <a:lnTo>
                    <a:pt x="165" y="59"/>
                  </a:lnTo>
                  <a:lnTo>
                    <a:pt x="181" y="52"/>
                  </a:lnTo>
                  <a:lnTo>
                    <a:pt x="194" y="47"/>
                  </a:lnTo>
                  <a:lnTo>
                    <a:pt x="206" y="44"/>
                  </a:lnTo>
                  <a:lnTo>
                    <a:pt x="218" y="40"/>
                  </a:lnTo>
                  <a:lnTo>
                    <a:pt x="231" y="37"/>
                  </a:lnTo>
                  <a:lnTo>
                    <a:pt x="244" y="35"/>
                  </a:lnTo>
                  <a:lnTo>
                    <a:pt x="256" y="32"/>
                  </a:lnTo>
                  <a:lnTo>
                    <a:pt x="269" y="31"/>
                  </a:lnTo>
                  <a:lnTo>
                    <a:pt x="282" y="29"/>
                  </a:lnTo>
                  <a:lnTo>
                    <a:pt x="294" y="28"/>
                  </a:lnTo>
                  <a:lnTo>
                    <a:pt x="307" y="28"/>
                  </a:lnTo>
                  <a:lnTo>
                    <a:pt x="320" y="28"/>
                  </a:lnTo>
                  <a:lnTo>
                    <a:pt x="332" y="27"/>
                  </a:lnTo>
                  <a:lnTo>
                    <a:pt x="345" y="28"/>
                  </a:lnTo>
                  <a:lnTo>
                    <a:pt x="358" y="28"/>
                  </a:lnTo>
                  <a:lnTo>
                    <a:pt x="370" y="29"/>
                  </a:lnTo>
                  <a:lnTo>
                    <a:pt x="383" y="30"/>
                  </a:lnTo>
                  <a:lnTo>
                    <a:pt x="378" y="40"/>
                  </a:lnTo>
                  <a:lnTo>
                    <a:pt x="375" y="51"/>
                  </a:lnTo>
                  <a:lnTo>
                    <a:pt x="370" y="61"/>
                  </a:lnTo>
                  <a:lnTo>
                    <a:pt x="366" y="73"/>
                  </a:lnTo>
                  <a:lnTo>
                    <a:pt x="362" y="85"/>
                  </a:lnTo>
                  <a:lnTo>
                    <a:pt x="360" y="97"/>
                  </a:lnTo>
                  <a:lnTo>
                    <a:pt x="358" y="110"/>
                  </a:lnTo>
                  <a:lnTo>
                    <a:pt x="355" y="122"/>
                  </a:lnTo>
                  <a:lnTo>
                    <a:pt x="358" y="133"/>
                  </a:lnTo>
                  <a:lnTo>
                    <a:pt x="367" y="137"/>
                  </a:lnTo>
                  <a:lnTo>
                    <a:pt x="375" y="137"/>
                  </a:lnTo>
                  <a:lnTo>
                    <a:pt x="381" y="129"/>
                  </a:lnTo>
                  <a:lnTo>
                    <a:pt x="382" y="118"/>
                  </a:lnTo>
                  <a:lnTo>
                    <a:pt x="384" y="106"/>
                  </a:lnTo>
                  <a:lnTo>
                    <a:pt x="386" y="95"/>
                  </a:lnTo>
                  <a:lnTo>
                    <a:pt x="390" y="83"/>
                  </a:lnTo>
                  <a:lnTo>
                    <a:pt x="393" y="74"/>
                  </a:lnTo>
                  <a:lnTo>
                    <a:pt x="396" y="66"/>
                  </a:lnTo>
                  <a:lnTo>
                    <a:pt x="398" y="60"/>
                  </a:lnTo>
                  <a:lnTo>
                    <a:pt x="400" y="53"/>
                  </a:lnTo>
                  <a:lnTo>
                    <a:pt x="403" y="55"/>
                  </a:lnTo>
                  <a:lnTo>
                    <a:pt x="405" y="58"/>
                  </a:lnTo>
                  <a:lnTo>
                    <a:pt x="406" y="61"/>
                  </a:lnTo>
                  <a:lnTo>
                    <a:pt x="408" y="64"/>
                  </a:lnTo>
                  <a:lnTo>
                    <a:pt x="408" y="64"/>
                  </a:lnTo>
                  <a:lnTo>
                    <a:pt x="409" y="65"/>
                  </a:lnTo>
                  <a:lnTo>
                    <a:pt x="409" y="65"/>
                  </a:lnTo>
                  <a:lnTo>
                    <a:pt x="409" y="66"/>
                  </a:lnTo>
                  <a:lnTo>
                    <a:pt x="411" y="69"/>
                  </a:lnTo>
                  <a:lnTo>
                    <a:pt x="411" y="72"/>
                  </a:lnTo>
                  <a:lnTo>
                    <a:pt x="411" y="75"/>
                  </a:lnTo>
                  <a:lnTo>
                    <a:pt x="412" y="79"/>
                  </a:lnTo>
                  <a:lnTo>
                    <a:pt x="413" y="83"/>
                  </a:lnTo>
                  <a:lnTo>
                    <a:pt x="413" y="87"/>
                  </a:lnTo>
                  <a:lnTo>
                    <a:pt x="414" y="91"/>
                  </a:lnTo>
                  <a:lnTo>
                    <a:pt x="414" y="96"/>
                  </a:lnTo>
                  <a:lnTo>
                    <a:pt x="420" y="104"/>
                  </a:lnTo>
                  <a:lnTo>
                    <a:pt x="429" y="104"/>
                  </a:lnTo>
                  <a:lnTo>
                    <a:pt x="437" y="99"/>
                  </a:lnTo>
                  <a:lnTo>
                    <a:pt x="439" y="89"/>
                  </a:lnTo>
                  <a:lnTo>
                    <a:pt x="438" y="80"/>
                  </a:lnTo>
                  <a:lnTo>
                    <a:pt x="437" y="69"/>
                  </a:lnTo>
                  <a:lnTo>
                    <a:pt x="436" y="60"/>
                  </a:lnTo>
                  <a:lnTo>
                    <a:pt x="432" y="5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8" name="Freeform 27"/>
            <p:cNvSpPr>
              <a:spLocks/>
            </p:cNvSpPr>
            <p:nvPr/>
          </p:nvSpPr>
          <p:spPr bwMode="auto">
            <a:xfrm>
              <a:off x="3015" y="1766"/>
              <a:ext cx="76" cy="69"/>
            </a:xfrm>
            <a:custGeom>
              <a:avLst/>
              <a:gdLst>
                <a:gd name="T0" fmla="*/ 128 w 152"/>
                <a:gd name="T1" fmla="*/ 39 h 138"/>
                <a:gd name="T2" fmla="*/ 117 w 152"/>
                <a:gd name="T3" fmla="*/ 44 h 138"/>
                <a:gd name="T4" fmla="*/ 107 w 152"/>
                <a:gd name="T5" fmla="*/ 50 h 138"/>
                <a:gd name="T6" fmla="*/ 98 w 152"/>
                <a:gd name="T7" fmla="*/ 57 h 138"/>
                <a:gd name="T8" fmla="*/ 90 w 152"/>
                <a:gd name="T9" fmla="*/ 64 h 138"/>
                <a:gd name="T10" fmla="*/ 83 w 152"/>
                <a:gd name="T11" fmla="*/ 72 h 138"/>
                <a:gd name="T12" fmla="*/ 78 w 152"/>
                <a:gd name="T13" fmla="*/ 58 h 138"/>
                <a:gd name="T14" fmla="*/ 73 w 152"/>
                <a:gd name="T15" fmla="*/ 25 h 138"/>
                <a:gd name="T16" fmla="*/ 68 w 152"/>
                <a:gd name="T17" fmla="*/ 3 h 138"/>
                <a:gd name="T18" fmla="*/ 55 w 152"/>
                <a:gd name="T19" fmla="*/ 0 h 138"/>
                <a:gd name="T20" fmla="*/ 41 w 152"/>
                <a:gd name="T21" fmla="*/ 12 h 138"/>
                <a:gd name="T22" fmla="*/ 24 w 152"/>
                <a:gd name="T23" fmla="*/ 33 h 138"/>
                <a:gd name="T24" fmla="*/ 14 w 152"/>
                <a:gd name="T25" fmla="*/ 56 h 138"/>
                <a:gd name="T26" fmla="*/ 4 w 152"/>
                <a:gd name="T27" fmla="*/ 80 h 138"/>
                <a:gd name="T28" fmla="*/ 0 w 152"/>
                <a:gd name="T29" fmla="*/ 101 h 138"/>
                <a:gd name="T30" fmla="*/ 17 w 152"/>
                <a:gd name="T31" fmla="*/ 106 h 138"/>
                <a:gd name="T32" fmla="*/ 29 w 152"/>
                <a:gd name="T33" fmla="*/ 87 h 138"/>
                <a:gd name="T34" fmla="*/ 38 w 152"/>
                <a:gd name="T35" fmla="*/ 65 h 138"/>
                <a:gd name="T36" fmla="*/ 42 w 152"/>
                <a:gd name="T37" fmla="*/ 54 h 138"/>
                <a:gd name="T38" fmla="*/ 42 w 152"/>
                <a:gd name="T39" fmla="*/ 54 h 138"/>
                <a:gd name="T40" fmla="*/ 45 w 152"/>
                <a:gd name="T41" fmla="*/ 51 h 138"/>
                <a:gd name="T42" fmla="*/ 49 w 152"/>
                <a:gd name="T43" fmla="*/ 44 h 138"/>
                <a:gd name="T44" fmla="*/ 52 w 152"/>
                <a:gd name="T45" fmla="*/ 44 h 138"/>
                <a:gd name="T46" fmla="*/ 53 w 152"/>
                <a:gd name="T47" fmla="*/ 51 h 138"/>
                <a:gd name="T48" fmla="*/ 53 w 152"/>
                <a:gd name="T49" fmla="*/ 54 h 138"/>
                <a:gd name="T50" fmla="*/ 53 w 152"/>
                <a:gd name="T51" fmla="*/ 54 h 138"/>
                <a:gd name="T52" fmla="*/ 53 w 152"/>
                <a:gd name="T53" fmla="*/ 57 h 138"/>
                <a:gd name="T54" fmla="*/ 54 w 152"/>
                <a:gd name="T55" fmla="*/ 64 h 138"/>
                <a:gd name="T56" fmla="*/ 54 w 152"/>
                <a:gd name="T57" fmla="*/ 71 h 138"/>
                <a:gd name="T58" fmla="*/ 54 w 152"/>
                <a:gd name="T59" fmla="*/ 81 h 138"/>
                <a:gd name="T60" fmla="*/ 55 w 152"/>
                <a:gd name="T61" fmla="*/ 91 h 138"/>
                <a:gd name="T62" fmla="*/ 58 w 152"/>
                <a:gd name="T63" fmla="*/ 94 h 138"/>
                <a:gd name="T64" fmla="*/ 57 w 152"/>
                <a:gd name="T65" fmla="*/ 106 h 138"/>
                <a:gd name="T66" fmla="*/ 71 w 152"/>
                <a:gd name="T67" fmla="*/ 116 h 138"/>
                <a:gd name="T68" fmla="*/ 87 w 152"/>
                <a:gd name="T69" fmla="*/ 104 h 138"/>
                <a:gd name="T70" fmla="*/ 102 w 152"/>
                <a:gd name="T71" fmla="*/ 87 h 138"/>
                <a:gd name="T72" fmla="*/ 111 w 152"/>
                <a:gd name="T73" fmla="*/ 79 h 138"/>
                <a:gd name="T74" fmla="*/ 111 w 152"/>
                <a:gd name="T75" fmla="*/ 79 h 138"/>
                <a:gd name="T76" fmla="*/ 114 w 152"/>
                <a:gd name="T77" fmla="*/ 77 h 138"/>
                <a:gd name="T78" fmla="*/ 117 w 152"/>
                <a:gd name="T79" fmla="*/ 76 h 138"/>
                <a:gd name="T80" fmla="*/ 117 w 152"/>
                <a:gd name="T81" fmla="*/ 77 h 138"/>
                <a:gd name="T82" fmla="*/ 116 w 152"/>
                <a:gd name="T83" fmla="*/ 84 h 138"/>
                <a:gd name="T84" fmla="*/ 115 w 152"/>
                <a:gd name="T85" fmla="*/ 86 h 138"/>
                <a:gd name="T86" fmla="*/ 115 w 152"/>
                <a:gd name="T87" fmla="*/ 86 h 138"/>
                <a:gd name="T88" fmla="*/ 114 w 152"/>
                <a:gd name="T89" fmla="*/ 91 h 138"/>
                <a:gd name="T90" fmla="*/ 110 w 152"/>
                <a:gd name="T91" fmla="*/ 96 h 138"/>
                <a:gd name="T92" fmla="*/ 106 w 152"/>
                <a:gd name="T93" fmla="*/ 103 h 138"/>
                <a:gd name="T94" fmla="*/ 100 w 152"/>
                <a:gd name="T95" fmla="*/ 114 h 138"/>
                <a:gd name="T96" fmla="*/ 96 w 152"/>
                <a:gd name="T97" fmla="*/ 129 h 138"/>
                <a:gd name="T98" fmla="*/ 111 w 152"/>
                <a:gd name="T99" fmla="*/ 138 h 138"/>
                <a:gd name="T100" fmla="*/ 125 w 152"/>
                <a:gd name="T101" fmla="*/ 123 h 138"/>
                <a:gd name="T102" fmla="*/ 137 w 152"/>
                <a:gd name="T103" fmla="*/ 103 h 138"/>
                <a:gd name="T104" fmla="*/ 143 w 152"/>
                <a:gd name="T105" fmla="*/ 83 h 138"/>
                <a:gd name="T106" fmla="*/ 148 w 152"/>
                <a:gd name="T107" fmla="*/ 62 h 138"/>
                <a:gd name="T108" fmla="*/ 151 w 152"/>
                <a:gd name="T109" fmla="*/ 43 h 138"/>
                <a:gd name="T110" fmla="*/ 140 w 152"/>
                <a:gd name="T111" fmla="*/ 35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52" h="138">
                  <a:moveTo>
                    <a:pt x="132" y="36"/>
                  </a:moveTo>
                  <a:lnTo>
                    <a:pt x="128" y="39"/>
                  </a:lnTo>
                  <a:lnTo>
                    <a:pt x="123" y="42"/>
                  </a:lnTo>
                  <a:lnTo>
                    <a:pt x="117" y="44"/>
                  </a:lnTo>
                  <a:lnTo>
                    <a:pt x="113" y="47"/>
                  </a:lnTo>
                  <a:lnTo>
                    <a:pt x="107" y="50"/>
                  </a:lnTo>
                  <a:lnTo>
                    <a:pt x="102" y="54"/>
                  </a:lnTo>
                  <a:lnTo>
                    <a:pt x="98" y="57"/>
                  </a:lnTo>
                  <a:lnTo>
                    <a:pt x="93" y="61"/>
                  </a:lnTo>
                  <a:lnTo>
                    <a:pt x="90" y="64"/>
                  </a:lnTo>
                  <a:lnTo>
                    <a:pt x="86" y="68"/>
                  </a:lnTo>
                  <a:lnTo>
                    <a:pt x="83" y="72"/>
                  </a:lnTo>
                  <a:lnTo>
                    <a:pt x="79" y="76"/>
                  </a:lnTo>
                  <a:lnTo>
                    <a:pt x="78" y="58"/>
                  </a:lnTo>
                  <a:lnTo>
                    <a:pt x="76" y="42"/>
                  </a:lnTo>
                  <a:lnTo>
                    <a:pt x="73" y="25"/>
                  </a:lnTo>
                  <a:lnTo>
                    <a:pt x="71" y="9"/>
                  </a:lnTo>
                  <a:lnTo>
                    <a:pt x="68" y="3"/>
                  </a:lnTo>
                  <a:lnTo>
                    <a:pt x="62" y="0"/>
                  </a:lnTo>
                  <a:lnTo>
                    <a:pt x="55" y="0"/>
                  </a:lnTo>
                  <a:lnTo>
                    <a:pt x="49" y="3"/>
                  </a:lnTo>
                  <a:lnTo>
                    <a:pt x="41" y="12"/>
                  </a:lnTo>
                  <a:lnTo>
                    <a:pt x="32" y="23"/>
                  </a:lnTo>
                  <a:lnTo>
                    <a:pt x="24" y="33"/>
                  </a:lnTo>
                  <a:lnTo>
                    <a:pt x="18" y="44"/>
                  </a:lnTo>
                  <a:lnTo>
                    <a:pt x="14" y="56"/>
                  </a:lnTo>
                  <a:lnTo>
                    <a:pt x="9" y="68"/>
                  </a:lnTo>
                  <a:lnTo>
                    <a:pt x="4" y="80"/>
                  </a:lnTo>
                  <a:lnTo>
                    <a:pt x="0" y="92"/>
                  </a:lnTo>
                  <a:lnTo>
                    <a:pt x="0" y="101"/>
                  </a:lnTo>
                  <a:lnTo>
                    <a:pt x="8" y="107"/>
                  </a:lnTo>
                  <a:lnTo>
                    <a:pt x="17" y="106"/>
                  </a:lnTo>
                  <a:lnTo>
                    <a:pt x="24" y="99"/>
                  </a:lnTo>
                  <a:lnTo>
                    <a:pt x="29" y="87"/>
                  </a:lnTo>
                  <a:lnTo>
                    <a:pt x="33" y="76"/>
                  </a:lnTo>
                  <a:lnTo>
                    <a:pt x="38" y="65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2" y="54"/>
                  </a:lnTo>
                  <a:lnTo>
                    <a:pt x="45" y="51"/>
                  </a:lnTo>
                  <a:lnTo>
                    <a:pt x="47" y="48"/>
                  </a:lnTo>
                  <a:lnTo>
                    <a:pt x="49" y="44"/>
                  </a:lnTo>
                  <a:lnTo>
                    <a:pt x="52" y="42"/>
                  </a:lnTo>
                  <a:lnTo>
                    <a:pt x="52" y="44"/>
                  </a:lnTo>
                  <a:lnTo>
                    <a:pt x="53" y="48"/>
                  </a:lnTo>
                  <a:lnTo>
                    <a:pt x="53" y="51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4"/>
                  </a:lnTo>
                  <a:lnTo>
                    <a:pt x="53" y="55"/>
                  </a:lnTo>
                  <a:lnTo>
                    <a:pt x="53" y="57"/>
                  </a:lnTo>
                  <a:lnTo>
                    <a:pt x="54" y="61"/>
                  </a:lnTo>
                  <a:lnTo>
                    <a:pt x="54" y="64"/>
                  </a:lnTo>
                  <a:lnTo>
                    <a:pt x="54" y="66"/>
                  </a:lnTo>
                  <a:lnTo>
                    <a:pt x="54" y="71"/>
                  </a:lnTo>
                  <a:lnTo>
                    <a:pt x="54" y="77"/>
                  </a:lnTo>
                  <a:lnTo>
                    <a:pt x="54" y="81"/>
                  </a:lnTo>
                  <a:lnTo>
                    <a:pt x="55" y="87"/>
                  </a:lnTo>
                  <a:lnTo>
                    <a:pt x="55" y="91"/>
                  </a:lnTo>
                  <a:lnTo>
                    <a:pt x="56" y="93"/>
                  </a:lnTo>
                  <a:lnTo>
                    <a:pt x="58" y="94"/>
                  </a:lnTo>
                  <a:lnTo>
                    <a:pt x="60" y="96"/>
                  </a:lnTo>
                  <a:lnTo>
                    <a:pt x="57" y="106"/>
                  </a:lnTo>
                  <a:lnTo>
                    <a:pt x="63" y="112"/>
                  </a:lnTo>
                  <a:lnTo>
                    <a:pt x="71" y="116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02" y="87"/>
                  </a:lnTo>
                  <a:lnTo>
                    <a:pt x="110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1" y="79"/>
                  </a:lnTo>
                  <a:lnTo>
                    <a:pt x="113" y="78"/>
                  </a:lnTo>
                  <a:lnTo>
                    <a:pt x="114" y="77"/>
                  </a:lnTo>
                  <a:lnTo>
                    <a:pt x="116" y="76"/>
                  </a:lnTo>
                  <a:lnTo>
                    <a:pt x="117" y="76"/>
                  </a:lnTo>
                  <a:lnTo>
                    <a:pt x="118" y="74"/>
                  </a:lnTo>
                  <a:lnTo>
                    <a:pt x="117" y="77"/>
                  </a:lnTo>
                  <a:lnTo>
                    <a:pt x="117" y="80"/>
                  </a:lnTo>
                  <a:lnTo>
                    <a:pt x="116" y="84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6"/>
                  </a:lnTo>
                  <a:lnTo>
                    <a:pt x="115" y="87"/>
                  </a:lnTo>
                  <a:lnTo>
                    <a:pt x="114" y="91"/>
                  </a:lnTo>
                  <a:lnTo>
                    <a:pt x="111" y="93"/>
                  </a:lnTo>
                  <a:lnTo>
                    <a:pt x="110" y="96"/>
                  </a:lnTo>
                  <a:lnTo>
                    <a:pt x="108" y="99"/>
                  </a:lnTo>
                  <a:lnTo>
                    <a:pt x="106" y="103"/>
                  </a:lnTo>
                  <a:lnTo>
                    <a:pt x="103" y="109"/>
                  </a:lnTo>
                  <a:lnTo>
                    <a:pt x="100" y="114"/>
                  </a:lnTo>
                  <a:lnTo>
                    <a:pt x="98" y="119"/>
                  </a:lnTo>
                  <a:lnTo>
                    <a:pt x="96" y="129"/>
                  </a:lnTo>
                  <a:lnTo>
                    <a:pt x="102" y="136"/>
                  </a:lnTo>
                  <a:lnTo>
                    <a:pt x="111" y="138"/>
                  </a:lnTo>
                  <a:lnTo>
                    <a:pt x="120" y="132"/>
                  </a:lnTo>
                  <a:lnTo>
                    <a:pt x="125" y="123"/>
                  </a:lnTo>
                  <a:lnTo>
                    <a:pt x="131" y="112"/>
                  </a:lnTo>
                  <a:lnTo>
                    <a:pt x="137" y="103"/>
                  </a:lnTo>
                  <a:lnTo>
                    <a:pt x="140" y="94"/>
                  </a:lnTo>
                  <a:lnTo>
                    <a:pt x="143" y="83"/>
                  </a:lnTo>
                  <a:lnTo>
                    <a:pt x="146" y="72"/>
                  </a:lnTo>
                  <a:lnTo>
                    <a:pt x="148" y="62"/>
                  </a:lnTo>
                  <a:lnTo>
                    <a:pt x="152" y="51"/>
                  </a:lnTo>
                  <a:lnTo>
                    <a:pt x="151" y="43"/>
                  </a:lnTo>
                  <a:lnTo>
                    <a:pt x="147" y="38"/>
                  </a:lnTo>
                  <a:lnTo>
                    <a:pt x="140" y="35"/>
                  </a:lnTo>
                  <a:lnTo>
                    <a:pt x="132" y="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39" name="Freeform 28"/>
            <p:cNvSpPr>
              <a:spLocks/>
            </p:cNvSpPr>
            <p:nvPr/>
          </p:nvSpPr>
          <p:spPr bwMode="auto">
            <a:xfrm>
              <a:off x="2910" y="1831"/>
              <a:ext cx="196" cy="251"/>
            </a:xfrm>
            <a:custGeom>
              <a:avLst/>
              <a:gdLst>
                <a:gd name="T0" fmla="*/ 369 w 393"/>
                <a:gd name="T1" fmla="*/ 1 h 502"/>
                <a:gd name="T2" fmla="*/ 351 w 393"/>
                <a:gd name="T3" fmla="*/ 4 h 502"/>
                <a:gd name="T4" fmla="*/ 335 w 393"/>
                <a:gd name="T5" fmla="*/ 9 h 502"/>
                <a:gd name="T6" fmla="*/ 318 w 393"/>
                <a:gd name="T7" fmla="*/ 14 h 502"/>
                <a:gd name="T8" fmla="*/ 302 w 393"/>
                <a:gd name="T9" fmla="*/ 23 h 502"/>
                <a:gd name="T10" fmla="*/ 306 w 393"/>
                <a:gd name="T11" fmla="*/ 39 h 502"/>
                <a:gd name="T12" fmla="*/ 325 w 393"/>
                <a:gd name="T13" fmla="*/ 38 h 502"/>
                <a:gd name="T14" fmla="*/ 339 w 393"/>
                <a:gd name="T15" fmla="*/ 34 h 502"/>
                <a:gd name="T16" fmla="*/ 339 w 393"/>
                <a:gd name="T17" fmla="*/ 41 h 502"/>
                <a:gd name="T18" fmla="*/ 321 w 393"/>
                <a:gd name="T19" fmla="*/ 60 h 502"/>
                <a:gd name="T20" fmla="*/ 310 w 393"/>
                <a:gd name="T21" fmla="*/ 75 h 502"/>
                <a:gd name="T22" fmla="*/ 313 w 393"/>
                <a:gd name="T23" fmla="*/ 86 h 502"/>
                <a:gd name="T24" fmla="*/ 317 w 393"/>
                <a:gd name="T25" fmla="*/ 93 h 502"/>
                <a:gd name="T26" fmla="*/ 317 w 393"/>
                <a:gd name="T27" fmla="*/ 100 h 502"/>
                <a:gd name="T28" fmla="*/ 332 w 393"/>
                <a:gd name="T29" fmla="*/ 123 h 502"/>
                <a:gd name="T30" fmla="*/ 347 w 393"/>
                <a:gd name="T31" fmla="*/ 160 h 502"/>
                <a:gd name="T32" fmla="*/ 350 w 393"/>
                <a:gd name="T33" fmla="*/ 195 h 502"/>
                <a:gd name="T34" fmla="*/ 347 w 393"/>
                <a:gd name="T35" fmla="*/ 234 h 502"/>
                <a:gd name="T36" fmla="*/ 339 w 393"/>
                <a:gd name="T37" fmla="*/ 276 h 502"/>
                <a:gd name="T38" fmla="*/ 324 w 393"/>
                <a:gd name="T39" fmla="*/ 318 h 502"/>
                <a:gd name="T40" fmla="*/ 302 w 393"/>
                <a:gd name="T41" fmla="*/ 356 h 502"/>
                <a:gd name="T42" fmla="*/ 273 w 393"/>
                <a:gd name="T43" fmla="*/ 388 h 502"/>
                <a:gd name="T44" fmla="*/ 243 w 393"/>
                <a:gd name="T45" fmla="*/ 407 h 502"/>
                <a:gd name="T46" fmla="*/ 208 w 393"/>
                <a:gd name="T47" fmla="*/ 416 h 502"/>
                <a:gd name="T48" fmla="*/ 168 w 393"/>
                <a:gd name="T49" fmla="*/ 423 h 502"/>
                <a:gd name="T50" fmla="*/ 130 w 393"/>
                <a:gd name="T51" fmla="*/ 425 h 502"/>
                <a:gd name="T52" fmla="*/ 98 w 393"/>
                <a:gd name="T53" fmla="*/ 427 h 502"/>
                <a:gd name="T54" fmla="*/ 66 w 393"/>
                <a:gd name="T55" fmla="*/ 436 h 502"/>
                <a:gd name="T56" fmla="*/ 37 w 393"/>
                <a:gd name="T57" fmla="*/ 449 h 502"/>
                <a:gd name="T58" fmla="*/ 13 w 393"/>
                <a:gd name="T59" fmla="*/ 470 h 502"/>
                <a:gd name="T60" fmla="*/ 0 w 393"/>
                <a:gd name="T61" fmla="*/ 493 h 502"/>
                <a:gd name="T62" fmla="*/ 15 w 393"/>
                <a:gd name="T63" fmla="*/ 502 h 502"/>
                <a:gd name="T64" fmla="*/ 37 w 393"/>
                <a:gd name="T65" fmla="*/ 483 h 502"/>
                <a:gd name="T66" fmla="*/ 67 w 393"/>
                <a:gd name="T67" fmla="*/ 462 h 502"/>
                <a:gd name="T68" fmla="*/ 102 w 393"/>
                <a:gd name="T69" fmla="*/ 452 h 502"/>
                <a:gd name="T70" fmla="*/ 142 w 393"/>
                <a:gd name="T71" fmla="*/ 446 h 502"/>
                <a:gd name="T72" fmla="*/ 182 w 393"/>
                <a:gd name="T73" fmla="*/ 442 h 502"/>
                <a:gd name="T74" fmla="*/ 222 w 393"/>
                <a:gd name="T75" fmla="*/ 437 h 502"/>
                <a:gd name="T76" fmla="*/ 259 w 393"/>
                <a:gd name="T77" fmla="*/ 426 h 502"/>
                <a:gd name="T78" fmla="*/ 292 w 393"/>
                <a:gd name="T79" fmla="*/ 407 h 502"/>
                <a:gd name="T80" fmla="*/ 319 w 393"/>
                <a:gd name="T81" fmla="*/ 376 h 502"/>
                <a:gd name="T82" fmla="*/ 340 w 393"/>
                <a:gd name="T83" fmla="*/ 341 h 502"/>
                <a:gd name="T84" fmla="*/ 356 w 393"/>
                <a:gd name="T85" fmla="*/ 304 h 502"/>
                <a:gd name="T86" fmla="*/ 367 w 393"/>
                <a:gd name="T87" fmla="*/ 265 h 502"/>
                <a:gd name="T88" fmla="*/ 377 w 393"/>
                <a:gd name="T89" fmla="*/ 221 h 502"/>
                <a:gd name="T90" fmla="*/ 378 w 393"/>
                <a:gd name="T91" fmla="*/ 182 h 502"/>
                <a:gd name="T92" fmla="*/ 371 w 393"/>
                <a:gd name="T93" fmla="*/ 146 h 502"/>
                <a:gd name="T94" fmla="*/ 354 w 393"/>
                <a:gd name="T95" fmla="*/ 110 h 502"/>
                <a:gd name="T96" fmla="*/ 339 w 393"/>
                <a:gd name="T97" fmla="*/ 89 h 502"/>
                <a:gd name="T98" fmla="*/ 335 w 393"/>
                <a:gd name="T99" fmla="*/ 86 h 502"/>
                <a:gd name="T100" fmla="*/ 340 w 393"/>
                <a:gd name="T101" fmla="*/ 77 h 502"/>
                <a:gd name="T102" fmla="*/ 355 w 393"/>
                <a:gd name="T103" fmla="*/ 62 h 502"/>
                <a:gd name="T104" fmla="*/ 369 w 393"/>
                <a:gd name="T105" fmla="*/ 46 h 502"/>
                <a:gd name="T106" fmla="*/ 382 w 393"/>
                <a:gd name="T107" fmla="*/ 29 h 502"/>
                <a:gd name="T108" fmla="*/ 393 w 393"/>
                <a:gd name="T109" fmla="*/ 12 h 502"/>
                <a:gd name="T110" fmla="*/ 385 w 393"/>
                <a:gd name="T111" fmla="*/ 1 h 5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3" h="502">
                  <a:moveTo>
                    <a:pt x="377" y="0"/>
                  </a:moveTo>
                  <a:lnTo>
                    <a:pt x="369" y="1"/>
                  </a:lnTo>
                  <a:lnTo>
                    <a:pt x="359" y="3"/>
                  </a:lnTo>
                  <a:lnTo>
                    <a:pt x="351" y="4"/>
                  </a:lnTo>
                  <a:lnTo>
                    <a:pt x="343" y="7"/>
                  </a:lnTo>
                  <a:lnTo>
                    <a:pt x="335" y="9"/>
                  </a:lnTo>
                  <a:lnTo>
                    <a:pt x="327" y="11"/>
                  </a:lnTo>
                  <a:lnTo>
                    <a:pt x="318" y="14"/>
                  </a:lnTo>
                  <a:lnTo>
                    <a:pt x="310" y="16"/>
                  </a:lnTo>
                  <a:lnTo>
                    <a:pt x="302" y="23"/>
                  </a:lnTo>
                  <a:lnTo>
                    <a:pt x="302" y="31"/>
                  </a:lnTo>
                  <a:lnTo>
                    <a:pt x="306" y="39"/>
                  </a:lnTo>
                  <a:lnTo>
                    <a:pt x="317" y="40"/>
                  </a:lnTo>
                  <a:lnTo>
                    <a:pt x="325" y="38"/>
                  </a:lnTo>
                  <a:lnTo>
                    <a:pt x="332" y="36"/>
                  </a:lnTo>
                  <a:lnTo>
                    <a:pt x="339" y="34"/>
                  </a:lnTo>
                  <a:lnTo>
                    <a:pt x="347" y="32"/>
                  </a:lnTo>
                  <a:lnTo>
                    <a:pt x="339" y="41"/>
                  </a:lnTo>
                  <a:lnTo>
                    <a:pt x="331" y="50"/>
                  </a:lnTo>
                  <a:lnTo>
                    <a:pt x="321" y="60"/>
                  </a:lnTo>
                  <a:lnTo>
                    <a:pt x="313" y="69"/>
                  </a:lnTo>
                  <a:lnTo>
                    <a:pt x="310" y="75"/>
                  </a:lnTo>
                  <a:lnTo>
                    <a:pt x="310" y="82"/>
                  </a:lnTo>
                  <a:lnTo>
                    <a:pt x="313" y="86"/>
                  </a:lnTo>
                  <a:lnTo>
                    <a:pt x="319" y="90"/>
                  </a:lnTo>
                  <a:lnTo>
                    <a:pt x="317" y="93"/>
                  </a:lnTo>
                  <a:lnTo>
                    <a:pt x="317" y="97"/>
                  </a:lnTo>
                  <a:lnTo>
                    <a:pt x="317" y="100"/>
                  </a:lnTo>
                  <a:lnTo>
                    <a:pt x="319" y="104"/>
                  </a:lnTo>
                  <a:lnTo>
                    <a:pt x="332" y="123"/>
                  </a:lnTo>
                  <a:lnTo>
                    <a:pt x="341" y="142"/>
                  </a:lnTo>
                  <a:lnTo>
                    <a:pt x="347" y="160"/>
                  </a:lnTo>
                  <a:lnTo>
                    <a:pt x="350" y="176"/>
                  </a:lnTo>
                  <a:lnTo>
                    <a:pt x="350" y="195"/>
                  </a:lnTo>
                  <a:lnTo>
                    <a:pt x="349" y="213"/>
                  </a:lnTo>
                  <a:lnTo>
                    <a:pt x="347" y="234"/>
                  </a:lnTo>
                  <a:lnTo>
                    <a:pt x="343" y="257"/>
                  </a:lnTo>
                  <a:lnTo>
                    <a:pt x="339" y="276"/>
                  </a:lnTo>
                  <a:lnTo>
                    <a:pt x="333" y="297"/>
                  </a:lnTo>
                  <a:lnTo>
                    <a:pt x="324" y="318"/>
                  </a:lnTo>
                  <a:lnTo>
                    <a:pt x="314" y="338"/>
                  </a:lnTo>
                  <a:lnTo>
                    <a:pt x="302" y="356"/>
                  </a:lnTo>
                  <a:lnTo>
                    <a:pt x="288" y="373"/>
                  </a:lnTo>
                  <a:lnTo>
                    <a:pt x="273" y="388"/>
                  </a:lnTo>
                  <a:lnTo>
                    <a:pt x="257" y="400"/>
                  </a:lnTo>
                  <a:lnTo>
                    <a:pt x="243" y="407"/>
                  </a:lnTo>
                  <a:lnTo>
                    <a:pt x="227" y="412"/>
                  </a:lnTo>
                  <a:lnTo>
                    <a:pt x="208" y="416"/>
                  </a:lnTo>
                  <a:lnTo>
                    <a:pt x="188" y="419"/>
                  </a:lnTo>
                  <a:lnTo>
                    <a:pt x="168" y="423"/>
                  </a:lnTo>
                  <a:lnTo>
                    <a:pt x="148" y="424"/>
                  </a:lnTo>
                  <a:lnTo>
                    <a:pt x="130" y="425"/>
                  </a:lnTo>
                  <a:lnTo>
                    <a:pt x="115" y="426"/>
                  </a:lnTo>
                  <a:lnTo>
                    <a:pt x="98" y="427"/>
                  </a:lnTo>
                  <a:lnTo>
                    <a:pt x="81" y="431"/>
                  </a:lnTo>
                  <a:lnTo>
                    <a:pt x="66" y="436"/>
                  </a:lnTo>
                  <a:lnTo>
                    <a:pt x="51" y="441"/>
                  </a:lnTo>
                  <a:lnTo>
                    <a:pt x="37" y="449"/>
                  </a:lnTo>
                  <a:lnTo>
                    <a:pt x="24" y="459"/>
                  </a:lnTo>
                  <a:lnTo>
                    <a:pt x="13" y="470"/>
                  </a:lnTo>
                  <a:lnTo>
                    <a:pt x="2" y="484"/>
                  </a:lnTo>
                  <a:lnTo>
                    <a:pt x="0" y="493"/>
                  </a:lnTo>
                  <a:lnTo>
                    <a:pt x="6" y="500"/>
                  </a:lnTo>
                  <a:lnTo>
                    <a:pt x="15" y="502"/>
                  </a:lnTo>
                  <a:lnTo>
                    <a:pt x="24" y="497"/>
                  </a:lnTo>
                  <a:lnTo>
                    <a:pt x="37" y="483"/>
                  </a:lnTo>
                  <a:lnTo>
                    <a:pt x="51" y="471"/>
                  </a:lnTo>
                  <a:lnTo>
                    <a:pt x="67" y="462"/>
                  </a:lnTo>
                  <a:lnTo>
                    <a:pt x="84" y="456"/>
                  </a:lnTo>
                  <a:lnTo>
                    <a:pt x="102" y="452"/>
                  </a:lnTo>
                  <a:lnTo>
                    <a:pt x="121" y="448"/>
                  </a:lnTo>
                  <a:lnTo>
                    <a:pt x="142" y="446"/>
                  </a:lnTo>
                  <a:lnTo>
                    <a:pt x="161" y="445"/>
                  </a:lnTo>
                  <a:lnTo>
                    <a:pt x="182" y="442"/>
                  </a:lnTo>
                  <a:lnTo>
                    <a:pt x="201" y="440"/>
                  </a:lnTo>
                  <a:lnTo>
                    <a:pt x="222" y="437"/>
                  </a:lnTo>
                  <a:lnTo>
                    <a:pt x="241" y="432"/>
                  </a:lnTo>
                  <a:lnTo>
                    <a:pt x="259" y="426"/>
                  </a:lnTo>
                  <a:lnTo>
                    <a:pt x="276" y="418"/>
                  </a:lnTo>
                  <a:lnTo>
                    <a:pt x="292" y="407"/>
                  </a:lnTo>
                  <a:lnTo>
                    <a:pt x="306" y="393"/>
                  </a:lnTo>
                  <a:lnTo>
                    <a:pt x="319" y="376"/>
                  </a:lnTo>
                  <a:lnTo>
                    <a:pt x="331" y="358"/>
                  </a:lnTo>
                  <a:lnTo>
                    <a:pt x="340" y="341"/>
                  </a:lnTo>
                  <a:lnTo>
                    <a:pt x="348" y="323"/>
                  </a:lnTo>
                  <a:lnTo>
                    <a:pt x="356" y="304"/>
                  </a:lnTo>
                  <a:lnTo>
                    <a:pt x="362" y="285"/>
                  </a:lnTo>
                  <a:lnTo>
                    <a:pt x="367" y="265"/>
                  </a:lnTo>
                  <a:lnTo>
                    <a:pt x="372" y="244"/>
                  </a:lnTo>
                  <a:lnTo>
                    <a:pt x="377" y="221"/>
                  </a:lnTo>
                  <a:lnTo>
                    <a:pt x="378" y="200"/>
                  </a:lnTo>
                  <a:lnTo>
                    <a:pt x="378" y="182"/>
                  </a:lnTo>
                  <a:lnTo>
                    <a:pt x="375" y="163"/>
                  </a:lnTo>
                  <a:lnTo>
                    <a:pt x="371" y="146"/>
                  </a:lnTo>
                  <a:lnTo>
                    <a:pt x="363" y="128"/>
                  </a:lnTo>
                  <a:lnTo>
                    <a:pt x="354" y="110"/>
                  </a:lnTo>
                  <a:lnTo>
                    <a:pt x="341" y="91"/>
                  </a:lnTo>
                  <a:lnTo>
                    <a:pt x="339" y="89"/>
                  </a:lnTo>
                  <a:lnTo>
                    <a:pt x="337" y="87"/>
                  </a:lnTo>
                  <a:lnTo>
                    <a:pt x="335" y="86"/>
                  </a:lnTo>
                  <a:lnTo>
                    <a:pt x="333" y="85"/>
                  </a:lnTo>
                  <a:lnTo>
                    <a:pt x="340" y="77"/>
                  </a:lnTo>
                  <a:lnTo>
                    <a:pt x="348" y="69"/>
                  </a:lnTo>
                  <a:lnTo>
                    <a:pt x="355" y="62"/>
                  </a:lnTo>
                  <a:lnTo>
                    <a:pt x="362" y="54"/>
                  </a:lnTo>
                  <a:lnTo>
                    <a:pt x="369" y="46"/>
                  </a:lnTo>
                  <a:lnTo>
                    <a:pt x="375" y="38"/>
                  </a:lnTo>
                  <a:lnTo>
                    <a:pt x="382" y="29"/>
                  </a:lnTo>
                  <a:lnTo>
                    <a:pt x="389" y="21"/>
                  </a:lnTo>
                  <a:lnTo>
                    <a:pt x="393" y="12"/>
                  </a:lnTo>
                  <a:lnTo>
                    <a:pt x="390" y="6"/>
                  </a:lnTo>
                  <a:lnTo>
                    <a:pt x="385" y="1"/>
                  </a:lnTo>
                  <a:lnTo>
                    <a:pt x="377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0" name="Freeform 29"/>
            <p:cNvSpPr>
              <a:spLocks/>
            </p:cNvSpPr>
            <p:nvPr/>
          </p:nvSpPr>
          <p:spPr bwMode="auto">
            <a:xfrm>
              <a:off x="2822" y="2018"/>
              <a:ext cx="71" cy="94"/>
            </a:xfrm>
            <a:custGeom>
              <a:avLst/>
              <a:gdLst>
                <a:gd name="T0" fmla="*/ 130 w 141"/>
                <a:gd name="T1" fmla="*/ 160 h 188"/>
                <a:gd name="T2" fmla="*/ 117 w 141"/>
                <a:gd name="T3" fmla="*/ 146 h 188"/>
                <a:gd name="T4" fmla="*/ 108 w 141"/>
                <a:gd name="T5" fmla="*/ 136 h 188"/>
                <a:gd name="T6" fmla="*/ 100 w 141"/>
                <a:gd name="T7" fmla="*/ 133 h 188"/>
                <a:gd name="T8" fmla="*/ 91 w 141"/>
                <a:gd name="T9" fmla="*/ 130 h 188"/>
                <a:gd name="T10" fmla="*/ 82 w 141"/>
                <a:gd name="T11" fmla="*/ 128 h 188"/>
                <a:gd name="T12" fmla="*/ 69 w 141"/>
                <a:gd name="T13" fmla="*/ 125 h 188"/>
                <a:gd name="T14" fmla="*/ 53 w 141"/>
                <a:gd name="T15" fmla="*/ 123 h 188"/>
                <a:gd name="T16" fmla="*/ 40 w 141"/>
                <a:gd name="T17" fmla="*/ 127 h 188"/>
                <a:gd name="T18" fmla="*/ 31 w 141"/>
                <a:gd name="T19" fmla="*/ 133 h 188"/>
                <a:gd name="T20" fmla="*/ 25 w 141"/>
                <a:gd name="T21" fmla="*/ 119 h 188"/>
                <a:gd name="T22" fmla="*/ 26 w 141"/>
                <a:gd name="T23" fmla="*/ 93 h 188"/>
                <a:gd name="T24" fmla="*/ 33 w 141"/>
                <a:gd name="T25" fmla="*/ 64 h 188"/>
                <a:gd name="T26" fmla="*/ 45 w 141"/>
                <a:gd name="T27" fmla="*/ 36 h 188"/>
                <a:gd name="T28" fmla="*/ 53 w 141"/>
                <a:gd name="T29" fmla="*/ 10 h 188"/>
                <a:gd name="T30" fmla="*/ 38 w 141"/>
                <a:gd name="T31" fmla="*/ 0 h 188"/>
                <a:gd name="T32" fmla="*/ 23 w 141"/>
                <a:gd name="T33" fmla="*/ 22 h 188"/>
                <a:gd name="T34" fmla="*/ 10 w 141"/>
                <a:gd name="T35" fmla="*/ 51 h 188"/>
                <a:gd name="T36" fmla="*/ 2 w 141"/>
                <a:gd name="T37" fmla="*/ 86 h 188"/>
                <a:gd name="T38" fmla="*/ 0 w 141"/>
                <a:gd name="T39" fmla="*/ 120 h 188"/>
                <a:gd name="T40" fmla="*/ 1 w 141"/>
                <a:gd name="T41" fmla="*/ 142 h 188"/>
                <a:gd name="T42" fmla="*/ 4 w 141"/>
                <a:gd name="T43" fmla="*/ 147 h 188"/>
                <a:gd name="T44" fmla="*/ 3 w 141"/>
                <a:gd name="T45" fmla="*/ 157 h 188"/>
                <a:gd name="T46" fmla="*/ 15 w 141"/>
                <a:gd name="T47" fmla="*/ 169 h 188"/>
                <a:gd name="T48" fmla="*/ 32 w 141"/>
                <a:gd name="T49" fmla="*/ 163 h 188"/>
                <a:gd name="T50" fmla="*/ 46 w 141"/>
                <a:gd name="T51" fmla="*/ 155 h 188"/>
                <a:gd name="T52" fmla="*/ 55 w 141"/>
                <a:gd name="T53" fmla="*/ 149 h 188"/>
                <a:gd name="T54" fmla="*/ 56 w 141"/>
                <a:gd name="T55" fmla="*/ 149 h 188"/>
                <a:gd name="T56" fmla="*/ 60 w 141"/>
                <a:gd name="T57" fmla="*/ 149 h 188"/>
                <a:gd name="T58" fmla="*/ 67 w 141"/>
                <a:gd name="T59" fmla="*/ 150 h 188"/>
                <a:gd name="T60" fmla="*/ 74 w 141"/>
                <a:gd name="T61" fmla="*/ 153 h 188"/>
                <a:gd name="T62" fmla="*/ 84 w 141"/>
                <a:gd name="T63" fmla="*/ 156 h 188"/>
                <a:gd name="T64" fmla="*/ 90 w 141"/>
                <a:gd name="T65" fmla="*/ 157 h 188"/>
                <a:gd name="T66" fmla="*/ 91 w 141"/>
                <a:gd name="T67" fmla="*/ 157 h 188"/>
                <a:gd name="T68" fmla="*/ 92 w 141"/>
                <a:gd name="T69" fmla="*/ 158 h 188"/>
                <a:gd name="T70" fmla="*/ 92 w 141"/>
                <a:gd name="T71" fmla="*/ 158 h 188"/>
                <a:gd name="T72" fmla="*/ 99 w 141"/>
                <a:gd name="T73" fmla="*/ 165 h 188"/>
                <a:gd name="T74" fmla="*/ 112 w 141"/>
                <a:gd name="T75" fmla="*/ 178 h 188"/>
                <a:gd name="T76" fmla="*/ 128 w 141"/>
                <a:gd name="T77" fmla="*/ 188 h 188"/>
                <a:gd name="T78" fmla="*/ 141 w 141"/>
                <a:gd name="T79" fmla="*/ 176 h 1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41" h="188">
                  <a:moveTo>
                    <a:pt x="137" y="166"/>
                  </a:moveTo>
                  <a:lnTo>
                    <a:pt x="130" y="160"/>
                  </a:lnTo>
                  <a:lnTo>
                    <a:pt x="124" y="153"/>
                  </a:lnTo>
                  <a:lnTo>
                    <a:pt x="117" y="146"/>
                  </a:lnTo>
                  <a:lnTo>
                    <a:pt x="112" y="139"/>
                  </a:lnTo>
                  <a:lnTo>
                    <a:pt x="108" y="136"/>
                  </a:lnTo>
                  <a:lnTo>
                    <a:pt x="105" y="134"/>
                  </a:lnTo>
                  <a:lnTo>
                    <a:pt x="100" y="133"/>
                  </a:lnTo>
                  <a:lnTo>
                    <a:pt x="95" y="131"/>
                  </a:lnTo>
                  <a:lnTo>
                    <a:pt x="91" y="130"/>
                  </a:lnTo>
                  <a:lnTo>
                    <a:pt x="86" y="130"/>
                  </a:lnTo>
                  <a:lnTo>
                    <a:pt x="82" y="128"/>
                  </a:lnTo>
                  <a:lnTo>
                    <a:pt x="77" y="127"/>
                  </a:lnTo>
                  <a:lnTo>
                    <a:pt x="69" y="125"/>
                  </a:lnTo>
                  <a:lnTo>
                    <a:pt x="61" y="123"/>
                  </a:lnTo>
                  <a:lnTo>
                    <a:pt x="53" y="123"/>
                  </a:lnTo>
                  <a:lnTo>
                    <a:pt x="45" y="125"/>
                  </a:lnTo>
                  <a:lnTo>
                    <a:pt x="40" y="127"/>
                  </a:lnTo>
                  <a:lnTo>
                    <a:pt x="36" y="130"/>
                  </a:lnTo>
                  <a:lnTo>
                    <a:pt x="31" y="133"/>
                  </a:lnTo>
                  <a:lnTo>
                    <a:pt x="26" y="135"/>
                  </a:lnTo>
                  <a:lnTo>
                    <a:pt x="25" y="119"/>
                  </a:lnTo>
                  <a:lnTo>
                    <a:pt x="25" y="106"/>
                  </a:lnTo>
                  <a:lnTo>
                    <a:pt x="26" y="93"/>
                  </a:lnTo>
                  <a:lnTo>
                    <a:pt x="29" y="79"/>
                  </a:lnTo>
                  <a:lnTo>
                    <a:pt x="33" y="64"/>
                  </a:lnTo>
                  <a:lnTo>
                    <a:pt x="39" y="50"/>
                  </a:lnTo>
                  <a:lnTo>
                    <a:pt x="45" y="36"/>
                  </a:lnTo>
                  <a:lnTo>
                    <a:pt x="53" y="20"/>
                  </a:lnTo>
                  <a:lnTo>
                    <a:pt x="53" y="10"/>
                  </a:lnTo>
                  <a:lnTo>
                    <a:pt x="47" y="3"/>
                  </a:lnTo>
                  <a:lnTo>
                    <a:pt x="38" y="0"/>
                  </a:lnTo>
                  <a:lnTo>
                    <a:pt x="31" y="7"/>
                  </a:lnTo>
                  <a:lnTo>
                    <a:pt x="23" y="22"/>
                  </a:lnTo>
                  <a:lnTo>
                    <a:pt x="17" y="36"/>
                  </a:lnTo>
                  <a:lnTo>
                    <a:pt x="10" y="51"/>
                  </a:lnTo>
                  <a:lnTo>
                    <a:pt x="6" y="67"/>
                  </a:lnTo>
                  <a:lnTo>
                    <a:pt x="2" y="86"/>
                  </a:lnTo>
                  <a:lnTo>
                    <a:pt x="0" y="103"/>
                  </a:lnTo>
                  <a:lnTo>
                    <a:pt x="0" y="120"/>
                  </a:lnTo>
                  <a:lnTo>
                    <a:pt x="1" y="140"/>
                  </a:lnTo>
                  <a:lnTo>
                    <a:pt x="1" y="142"/>
                  </a:lnTo>
                  <a:lnTo>
                    <a:pt x="2" y="145"/>
                  </a:lnTo>
                  <a:lnTo>
                    <a:pt x="4" y="147"/>
                  </a:lnTo>
                  <a:lnTo>
                    <a:pt x="6" y="149"/>
                  </a:lnTo>
                  <a:lnTo>
                    <a:pt x="3" y="157"/>
                  </a:lnTo>
                  <a:lnTo>
                    <a:pt x="8" y="165"/>
                  </a:lnTo>
                  <a:lnTo>
                    <a:pt x="15" y="169"/>
                  </a:lnTo>
                  <a:lnTo>
                    <a:pt x="25" y="168"/>
                  </a:lnTo>
                  <a:lnTo>
                    <a:pt x="32" y="163"/>
                  </a:lnTo>
                  <a:lnTo>
                    <a:pt x="39" y="158"/>
                  </a:lnTo>
                  <a:lnTo>
                    <a:pt x="46" y="155"/>
                  </a:lnTo>
                  <a:lnTo>
                    <a:pt x="54" y="150"/>
                  </a:lnTo>
                  <a:lnTo>
                    <a:pt x="55" y="149"/>
                  </a:lnTo>
                  <a:lnTo>
                    <a:pt x="56" y="149"/>
                  </a:lnTo>
                  <a:lnTo>
                    <a:pt x="56" y="149"/>
                  </a:lnTo>
                  <a:lnTo>
                    <a:pt x="57" y="148"/>
                  </a:lnTo>
                  <a:lnTo>
                    <a:pt x="60" y="149"/>
                  </a:lnTo>
                  <a:lnTo>
                    <a:pt x="63" y="149"/>
                  </a:lnTo>
                  <a:lnTo>
                    <a:pt x="67" y="150"/>
                  </a:lnTo>
                  <a:lnTo>
                    <a:pt x="69" y="151"/>
                  </a:lnTo>
                  <a:lnTo>
                    <a:pt x="74" y="153"/>
                  </a:lnTo>
                  <a:lnTo>
                    <a:pt x="79" y="154"/>
                  </a:lnTo>
                  <a:lnTo>
                    <a:pt x="84" y="156"/>
                  </a:lnTo>
                  <a:lnTo>
                    <a:pt x="89" y="157"/>
                  </a:lnTo>
                  <a:lnTo>
                    <a:pt x="90" y="157"/>
                  </a:lnTo>
                  <a:lnTo>
                    <a:pt x="91" y="157"/>
                  </a:lnTo>
                  <a:lnTo>
                    <a:pt x="91" y="157"/>
                  </a:lnTo>
                  <a:lnTo>
                    <a:pt x="92" y="157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2" y="158"/>
                  </a:lnTo>
                  <a:lnTo>
                    <a:pt x="93" y="158"/>
                  </a:lnTo>
                  <a:lnTo>
                    <a:pt x="99" y="165"/>
                  </a:lnTo>
                  <a:lnTo>
                    <a:pt x="106" y="171"/>
                  </a:lnTo>
                  <a:lnTo>
                    <a:pt x="112" y="178"/>
                  </a:lnTo>
                  <a:lnTo>
                    <a:pt x="117" y="185"/>
                  </a:lnTo>
                  <a:lnTo>
                    <a:pt x="128" y="188"/>
                  </a:lnTo>
                  <a:lnTo>
                    <a:pt x="137" y="184"/>
                  </a:lnTo>
                  <a:lnTo>
                    <a:pt x="141" y="176"/>
                  </a:lnTo>
                  <a:lnTo>
                    <a:pt x="137" y="16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1" name="Freeform 30"/>
            <p:cNvSpPr>
              <a:spLocks/>
            </p:cNvSpPr>
            <p:nvPr/>
          </p:nvSpPr>
          <p:spPr bwMode="auto">
            <a:xfrm>
              <a:off x="2852" y="2091"/>
              <a:ext cx="1" cy="0"/>
            </a:xfrm>
            <a:custGeom>
              <a:avLst/>
              <a:gdLst>
                <a:gd name="T0" fmla="*/ 0 w 1"/>
                <a:gd name="T1" fmla="*/ 1 w 1"/>
                <a:gd name="T2" fmla="*/ 1 w 1"/>
                <a:gd name="T3" fmla="*/ 1 w 1"/>
                <a:gd name="T4" fmla="*/ 0 w 1"/>
                <a:gd name="T5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  <a:cxn ang="0">
                  <a:pos x="T5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1" y="0"/>
                  </a:lnTo>
                  <a:lnTo>
                    <a:pt x="1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2" name="Freeform 31"/>
            <p:cNvSpPr>
              <a:spLocks/>
            </p:cNvSpPr>
            <p:nvPr/>
          </p:nvSpPr>
          <p:spPr bwMode="auto">
            <a:xfrm>
              <a:off x="2906" y="2051"/>
              <a:ext cx="82" cy="71"/>
            </a:xfrm>
            <a:custGeom>
              <a:avLst/>
              <a:gdLst>
                <a:gd name="T0" fmla="*/ 164 w 164"/>
                <a:gd name="T1" fmla="*/ 13 h 142"/>
                <a:gd name="T2" fmla="*/ 159 w 164"/>
                <a:gd name="T3" fmla="*/ 4 h 142"/>
                <a:gd name="T4" fmla="*/ 150 w 164"/>
                <a:gd name="T5" fmla="*/ 0 h 142"/>
                <a:gd name="T6" fmla="*/ 141 w 164"/>
                <a:gd name="T7" fmla="*/ 4 h 142"/>
                <a:gd name="T8" fmla="*/ 137 w 164"/>
                <a:gd name="T9" fmla="*/ 13 h 142"/>
                <a:gd name="T10" fmla="*/ 138 w 164"/>
                <a:gd name="T11" fmla="*/ 29 h 142"/>
                <a:gd name="T12" fmla="*/ 138 w 164"/>
                <a:gd name="T13" fmla="*/ 43 h 142"/>
                <a:gd name="T14" fmla="*/ 136 w 164"/>
                <a:gd name="T15" fmla="*/ 55 h 142"/>
                <a:gd name="T16" fmla="*/ 131 w 164"/>
                <a:gd name="T17" fmla="*/ 69 h 142"/>
                <a:gd name="T18" fmla="*/ 123 w 164"/>
                <a:gd name="T19" fmla="*/ 69 h 142"/>
                <a:gd name="T20" fmla="*/ 114 w 164"/>
                <a:gd name="T21" fmla="*/ 70 h 142"/>
                <a:gd name="T22" fmla="*/ 106 w 164"/>
                <a:gd name="T23" fmla="*/ 70 h 142"/>
                <a:gd name="T24" fmla="*/ 97 w 164"/>
                <a:gd name="T25" fmla="*/ 70 h 142"/>
                <a:gd name="T26" fmla="*/ 89 w 164"/>
                <a:gd name="T27" fmla="*/ 70 h 142"/>
                <a:gd name="T28" fmla="*/ 79 w 164"/>
                <a:gd name="T29" fmla="*/ 70 h 142"/>
                <a:gd name="T30" fmla="*/ 71 w 164"/>
                <a:gd name="T31" fmla="*/ 72 h 142"/>
                <a:gd name="T32" fmla="*/ 62 w 164"/>
                <a:gd name="T33" fmla="*/ 72 h 142"/>
                <a:gd name="T34" fmla="*/ 54 w 164"/>
                <a:gd name="T35" fmla="*/ 74 h 142"/>
                <a:gd name="T36" fmla="*/ 46 w 164"/>
                <a:gd name="T37" fmla="*/ 77 h 142"/>
                <a:gd name="T38" fmla="*/ 37 w 164"/>
                <a:gd name="T39" fmla="*/ 83 h 142"/>
                <a:gd name="T40" fmla="*/ 30 w 164"/>
                <a:gd name="T41" fmla="*/ 90 h 142"/>
                <a:gd name="T42" fmla="*/ 22 w 164"/>
                <a:gd name="T43" fmla="*/ 98 h 142"/>
                <a:gd name="T44" fmla="*/ 15 w 164"/>
                <a:gd name="T45" fmla="*/ 106 h 142"/>
                <a:gd name="T46" fmla="*/ 9 w 164"/>
                <a:gd name="T47" fmla="*/ 114 h 142"/>
                <a:gd name="T48" fmla="*/ 3 w 164"/>
                <a:gd name="T49" fmla="*/ 120 h 142"/>
                <a:gd name="T50" fmla="*/ 0 w 164"/>
                <a:gd name="T51" fmla="*/ 130 h 142"/>
                <a:gd name="T52" fmla="*/ 5 w 164"/>
                <a:gd name="T53" fmla="*/ 138 h 142"/>
                <a:gd name="T54" fmla="*/ 13 w 164"/>
                <a:gd name="T55" fmla="*/ 142 h 142"/>
                <a:gd name="T56" fmla="*/ 22 w 164"/>
                <a:gd name="T57" fmla="*/ 138 h 142"/>
                <a:gd name="T58" fmla="*/ 28 w 164"/>
                <a:gd name="T59" fmla="*/ 133 h 142"/>
                <a:gd name="T60" fmla="*/ 32 w 164"/>
                <a:gd name="T61" fmla="*/ 126 h 142"/>
                <a:gd name="T62" fmla="*/ 38 w 164"/>
                <a:gd name="T63" fmla="*/ 119 h 142"/>
                <a:gd name="T64" fmla="*/ 44 w 164"/>
                <a:gd name="T65" fmla="*/ 113 h 142"/>
                <a:gd name="T66" fmla="*/ 45 w 164"/>
                <a:gd name="T67" fmla="*/ 112 h 142"/>
                <a:gd name="T68" fmla="*/ 50 w 164"/>
                <a:gd name="T69" fmla="*/ 110 h 142"/>
                <a:gd name="T70" fmla="*/ 54 w 164"/>
                <a:gd name="T71" fmla="*/ 106 h 142"/>
                <a:gd name="T72" fmla="*/ 58 w 164"/>
                <a:gd name="T73" fmla="*/ 104 h 142"/>
                <a:gd name="T74" fmla="*/ 60 w 164"/>
                <a:gd name="T75" fmla="*/ 103 h 142"/>
                <a:gd name="T76" fmla="*/ 61 w 164"/>
                <a:gd name="T77" fmla="*/ 100 h 142"/>
                <a:gd name="T78" fmla="*/ 63 w 164"/>
                <a:gd name="T79" fmla="*/ 99 h 142"/>
                <a:gd name="T80" fmla="*/ 64 w 164"/>
                <a:gd name="T81" fmla="*/ 98 h 142"/>
                <a:gd name="T82" fmla="*/ 66 w 164"/>
                <a:gd name="T83" fmla="*/ 98 h 142"/>
                <a:gd name="T84" fmla="*/ 66 w 164"/>
                <a:gd name="T85" fmla="*/ 98 h 142"/>
                <a:gd name="T86" fmla="*/ 66 w 164"/>
                <a:gd name="T87" fmla="*/ 98 h 142"/>
                <a:gd name="T88" fmla="*/ 66 w 164"/>
                <a:gd name="T89" fmla="*/ 97 h 142"/>
                <a:gd name="T90" fmla="*/ 75 w 164"/>
                <a:gd name="T91" fmla="*/ 97 h 142"/>
                <a:gd name="T92" fmla="*/ 85 w 164"/>
                <a:gd name="T93" fmla="*/ 96 h 142"/>
                <a:gd name="T94" fmla="*/ 94 w 164"/>
                <a:gd name="T95" fmla="*/ 96 h 142"/>
                <a:gd name="T96" fmla="*/ 104 w 164"/>
                <a:gd name="T97" fmla="*/ 96 h 142"/>
                <a:gd name="T98" fmla="*/ 113 w 164"/>
                <a:gd name="T99" fmla="*/ 95 h 142"/>
                <a:gd name="T100" fmla="*/ 123 w 164"/>
                <a:gd name="T101" fmla="*/ 95 h 142"/>
                <a:gd name="T102" fmla="*/ 132 w 164"/>
                <a:gd name="T103" fmla="*/ 95 h 142"/>
                <a:gd name="T104" fmla="*/ 142 w 164"/>
                <a:gd name="T105" fmla="*/ 95 h 142"/>
                <a:gd name="T106" fmla="*/ 146 w 164"/>
                <a:gd name="T107" fmla="*/ 94 h 142"/>
                <a:gd name="T108" fmla="*/ 150 w 164"/>
                <a:gd name="T109" fmla="*/ 92 h 142"/>
                <a:gd name="T110" fmla="*/ 152 w 164"/>
                <a:gd name="T111" fmla="*/ 89 h 142"/>
                <a:gd name="T112" fmla="*/ 153 w 164"/>
                <a:gd name="T113" fmla="*/ 85 h 142"/>
                <a:gd name="T114" fmla="*/ 159 w 164"/>
                <a:gd name="T115" fmla="*/ 67 h 142"/>
                <a:gd name="T116" fmla="*/ 162 w 164"/>
                <a:gd name="T117" fmla="*/ 50 h 142"/>
                <a:gd name="T118" fmla="*/ 164 w 164"/>
                <a:gd name="T119" fmla="*/ 32 h 142"/>
                <a:gd name="T120" fmla="*/ 164 w 164"/>
                <a:gd name="T121" fmla="*/ 13 h 1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64" h="142">
                  <a:moveTo>
                    <a:pt x="164" y="13"/>
                  </a:moveTo>
                  <a:lnTo>
                    <a:pt x="159" y="4"/>
                  </a:lnTo>
                  <a:lnTo>
                    <a:pt x="150" y="0"/>
                  </a:lnTo>
                  <a:lnTo>
                    <a:pt x="141" y="4"/>
                  </a:lnTo>
                  <a:lnTo>
                    <a:pt x="137" y="13"/>
                  </a:lnTo>
                  <a:lnTo>
                    <a:pt x="138" y="29"/>
                  </a:lnTo>
                  <a:lnTo>
                    <a:pt x="138" y="43"/>
                  </a:lnTo>
                  <a:lnTo>
                    <a:pt x="136" y="55"/>
                  </a:lnTo>
                  <a:lnTo>
                    <a:pt x="131" y="69"/>
                  </a:lnTo>
                  <a:lnTo>
                    <a:pt x="123" y="69"/>
                  </a:lnTo>
                  <a:lnTo>
                    <a:pt x="114" y="70"/>
                  </a:lnTo>
                  <a:lnTo>
                    <a:pt x="106" y="70"/>
                  </a:lnTo>
                  <a:lnTo>
                    <a:pt x="97" y="70"/>
                  </a:lnTo>
                  <a:lnTo>
                    <a:pt x="89" y="70"/>
                  </a:lnTo>
                  <a:lnTo>
                    <a:pt x="79" y="70"/>
                  </a:lnTo>
                  <a:lnTo>
                    <a:pt x="71" y="72"/>
                  </a:lnTo>
                  <a:lnTo>
                    <a:pt x="62" y="72"/>
                  </a:lnTo>
                  <a:lnTo>
                    <a:pt x="54" y="74"/>
                  </a:lnTo>
                  <a:lnTo>
                    <a:pt x="46" y="77"/>
                  </a:lnTo>
                  <a:lnTo>
                    <a:pt x="37" y="83"/>
                  </a:lnTo>
                  <a:lnTo>
                    <a:pt x="30" y="90"/>
                  </a:lnTo>
                  <a:lnTo>
                    <a:pt x="22" y="98"/>
                  </a:lnTo>
                  <a:lnTo>
                    <a:pt x="15" y="106"/>
                  </a:lnTo>
                  <a:lnTo>
                    <a:pt x="9" y="114"/>
                  </a:lnTo>
                  <a:lnTo>
                    <a:pt x="3" y="120"/>
                  </a:lnTo>
                  <a:lnTo>
                    <a:pt x="0" y="130"/>
                  </a:lnTo>
                  <a:lnTo>
                    <a:pt x="5" y="138"/>
                  </a:lnTo>
                  <a:lnTo>
                    <a:pt x="13" y="142"/>
                  </a:lnTo>
                  <a:lnTo>
                    <a:pt x="22" y="138"/>
                  </a:lnTo>
                  <a:lnTo>
                    <a:pt x="28" y="133"/>
                  </a:lnTo>
                  <a:lnTo>
                    <a:pt x="32" y="126"/>
                  </a:lnTo>
                  <a:lnTo>
                    <a:pt x="38" y="119"/>
                  </a:lnTo>
                  <a:lnTo>
                    <a:pt x="44" y="113"/>
                  </a:lnTo>
                  <a:lnTo>
                    <a:pt x="45" y="112"/>
                  </a:lnTo>
                  <a:lnTo>
                    <a:pt x="50" y="110"/>
                  </a:lnTo>
                  <a:lnTo>
                    <a:pt x="54" y="106"/>
                  </a:lnTo>
                  <a:lnTo>
                    <a:pt x="58" y="104"/>
                  </a:lnTo>
                  <a:lnTo>
                    <a:pt x="60" y="103"/>
                  </a:lnTo>
                  <a:lnTo>
                    <a:pt x="61" y="100"/>
                  </a:lnTo>
                  <a:lnTo>
                    <a:pt x="63" y="99"/>
                  </a:lnTo>
                  <a:lnTo>
                    <a:pt x="64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8"/>
                  </a:lnTo>
                  <a:lnTo>
                    <a:pt x="66" y="97"/>
                  </a:lnTo>
                  <a:lnTo>
                    <a:pt x="75" y="97"/>
                  </a:lnTo>
                  <a:lnTo>
                    <a:pt x="85" y="96"/>
                  </a:lnTo>
                  <a:lnTo>
                    <a:pt x="94" y="96"/>
                  </a:lnTo>
                  <a:lnTo>
                    <a:pt x="104" y="96"/>
                  </a:lnTo>
                  <a:lnTo>
                    <a:pt x="113" y="95"/>
                  </a:lnTo>
                  <a:lnTo>
                    <a:pt x="123" y="95"/>
                  </a:lnTo>
                  <a:lnTo>
                    <a:pt x="132" y="95"/>
                  </a:lnTo>
                  <a:lnTo>
                    <a:pt x="142" y="95"/>
                  </a:lnTo>
                  <a:lnTo>
                    <a:pt x="146" y="94"/>
                  </a:lnTo>
                  <a:lnTo>
                    <a:pt x="150" y="92"/>
                  </a:lnTo>
                  <a:lnTo>
                    <a:pt x="152" y="89"/>
                  </a:lnTo>
                  <a:lnTo>
                    <a:pt x="153" y="85"/>
                  </a:lnTo>
                  <a:lnTo>
                    <a:pt x="159" y="67"/>
                  </a:lnTo>
                  <a:lnTo>
                    <a:pt x="162" y="50"/>
                  </a:lnTo>
                  <a:lnTo>
                    <a:pt x="164" y="32"/>
                  </a:lnTo>
                  <a:lnTo>
                    <a:pt x="164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3" name="Freeform 32"/>
            <p:cNvSpPr>
              <a:spLocks/>
            </p:cNvSpPr>
            <p:nvPr/>
          </p:nvSpPr>
          <p:spPr bwMode="auto">
            <a:xfrm>
              <a:off x="2779" y="1893"/>
              <a:ext cx="99" cy="153"/>
            </a:xfrm>
            <a:custGeom>
              <a:avLst/>
              <a:gdLst>
                <a:gd name="T0" fmla="*/ 165 w 199"/>
                <a:gd name="T1" fmla="*/ 2 h 307"/>
                <a:gd name="T2" fmla="*/ 133 w 199"/>
                <a:gd name="T3" fmla="*/ 6 h 307"/>
                <a:gd name="T4" fmla="*/ 102 w 199"/>
                <a:gd name="T5" fmla="*/ 10 h 307"/>
                <a:gd name="T6" fmla="*/ 97 w 199"/>
                <a:gd name="T7" fmla="*/ 13 h 307"/>
                <a:gd name="T8" fmla="*/ 83 w 199"/>
                <a:gd name="T9" fmla="*/ 10 h 307"/>
                <a:gd name="T10" fmla="*/ 66 w 199"/>
                <a:gd name="T11" fmla="*/ 8 h 307"/>
                <a:gd name="T12" fmla="*/ 48 w 199"/>
                <a:gd name="T13" fmla="*/ 17 h 307"/>
                <a:gd name="T14" fmla="*/ 26 w 199"/>
                <a:gd name="T15" fmla="*/ 34 h 307"/>
                <a:gd name="T16" fmla="*/ 12 w 199"/>
                <a:gd name="T17" fmla="*/ 59 h 307"/>
                <a:gd name="T18" fmla="*/ 0 w 199"/>
                <a:gd name="T19" fmla="*/ 91 h 307"/>
                <a:gd name="T20" fmla="*/ 12 w 199"/>
                <a:gd name="T21" fmla="*/ 138 h 307"/>
                <a:gd name="T22" fmla="*/ 33 w 199"/>
                <a:gd name="T23" fmla="*/ 163 h 307"/>
                <a:gd name="T24" fmla="*/ 53 w 199"/>
                <a:gd name="T25" fmla="*/ 171 h 307"/>
                <a:gd name="T26" fmla="*/ 65 w 199"/>
                <a:gd name="T27" fmla="*/ 178 h 307"/>
                <a:gd name="T28" fmla="*/ 70 w 199"/>
                <a:gd name="T29" fmla="*/ 188 h 307"/>
                <a:gd name="T30" fmla="*/ 109 w 199"/>
                <a:gd name="T31" fmla="*/ 226 h 307"/>
                <a:gd name="T32" fmla="*/ 140 w 199"/>
                <a:gd name="T33" fmla="*/ 268 h 307"/>
                <a:gd name="T34" fmla="*/ 166 w 199"/>
                <a:gd name="T35" fmla="*/ 307 h 307"/>
                <a:gd name="T36" fmla="*/ 180 w 199"/>
                <a:gd name="T37" fmla="*/ 287 h 307"/>
                <a:gd name="T38" fmla="*/ 151 w 199"/>
                <a:gd name="T39" fmla="*/ 241 h 307"/>
                <a:gd name="T40" fmla="*/ 118 w 199"/>
                <a:gd name="T41" fmla="*/ 198 h 307"/>
                <a:gd name="T42" fmla="*/ 93 w 199"/>
                <a:gd name="T43" fmla="*/ 168 h 307"/>
                <a:gd name="T44" fmla="*/ 85 w 199"/>
                <a:gd name="T45" fmla="*/ 155 h 307"/>
                <a:gd name="T46" fmla="*/ 66 w 199"/>
                <a:gd name="T47" fmla="*/ 149 h 307"/>
                <a:gd name="T48" fmla="*/ 55 w 199"/>
                <a:gd name="T49" fmla="*/ 144 h 307"/>
                <a:gd name="T50" fmla="*/ 52 w 199"/>
                <a:gd name="T51" fmla="*/ 144 h 307"/>
                <a:gd name="T52" fmla="*/ 48 w 199"/>
                <a:gd name="T53" fmla="*/ 140 h 307"/>
                <a:gd name="T54" fmla="*/ 35 w 199"/>
                <a:gd name="T55" fmla="*/ 125 h 307"/>
                <a:gd name="T56" fmla="*/ 30 w 199"/>
                <a:gd name="T57" fmla="*/ 119 h 307"/>
                <a:gd name="T58" fmla="*/ 29 w 199"/>
                <a:gd name="T59" fmla="*/ 113 h 307"/>
                <a:gd name="T60" fmla="*/ 28 w 199"/>
                <a:gd name="T61" fmla="*/ 97 h 307"/>
                <a:gd name="T62" fmla="*/ 27 w 199"/>
                <a:gd name="T63" fmla="*/ 90 h 307"/>
                <a:gd name="T64" fmla="*/ 28 w 199"/>
                <a:gd name="T65" fmla="*/ 87 h 307"/>
                <a:gd name="T66" fmla="*/ 32 w 199"/>
                <a:gd name="T67" fmla="*/ 77 h 307"/>
                <a:gd name="T68" fmla="*/ 42 w 199"/>
                <a:gd name="T69" fmla="*/ 57 h 307"/>
                <a:gd name="T70" fmla="*/ 60 w 199"/>
                <a:gd name="T71" fmla="*/ 39 h 307"/>
                <a:gd name="T72" fmla="*/ 86 w 199"/>
                <a:gd name="T73" fmla="*/ 37 h 307"/>
                <a:gd name="T74" fmla="*/ 106 w 199"/>
                <a:gd name="T75" fmla="*/ 43 h 307"/>
                <a:gd name="T76" fmla="*/ 117 w 199"/>
                <a:gd name="T77" fmla="*/ 35 h 307"/>
                <a:gd name="T78" fmla="*/ 142 w 199"/>
                <a:gd name="T79" fmla="*/ 29 h 307"/>
                <a:gd name="T80" fmla="*/ 151 w 199"/>
                <a:gd name="T81" fmla="*/ 28 h 307"/>
                <a:gd name="T82" fmla="*/ 155 w 199"/>
                <a:gd name="T83" fmla="*/ 28 h 307"/>
                <a:gd name="T84" fmla="*/ 164 w 199"/>
                <a:gd name="T85" fmla="*/ 27 h 307"/>
                <a:gd name="T86" fmla="*/ 180 w 199"/>
                <a:gd name="T87" fmla="*/ 25 h 307"/>
                <a:gd name="T88" fmla="*/ 199 w 199"/>
                <a:gd name="T89" fmla="*/ 12 h 3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99" h="307">
                  <a:moveTo>
                    <a:pt x="186" y="0"/>
                  </a:moveTo>
                  <a:lnTo>
                    <a:pt x="176" y="1"/>
                  </a:lnTo>
                  <a:lnTo>
                    <a:pt x="165" y="2"/>
                  </a:lnTo>
                  <a:lnTo>
                    <a:pt x="155" y="4"/>
                  </a:lnTo>
                  <a:lnTo>
                    <a:pt x="144" y="5"/>
                  </a:lnTo>
                  <a:lnTo>
                    <a:pt x="133" y="6"/>
                  </a:lnTo>
                  <a:lnTo>
                    <a:pt x="123" y="7"/>
                  </a:lnTo>
                  <a:lnTo>
                    <a:pt x="112" y="9"/>
                  </a:lnTo>
                  <a:lnTo>
                    <a:pt x="102" y="10"/>
                  </a:lnTo>
                  <a:lnTo>
                    <a:pt x="101" y="12"/>
                  </a:lnTo>
                  <a:lnTo>
                    <a:pt x="98" y="12"/>
                  </a:lnTo>
                  <a:lnTo>
                    <a:pt x="97" y="13"/>
                  </a:lnTo>
                  <a:lnTo>
                    <a:pt x="96" y="14"/>
                  </a:lnTo>
                  <a:lnTo>
                    <a:pt x="90" y="12"/>
                  </a:lnTo>
                  <a:lnTo>
                    <a:pt x="83" y="10"/>
                  </a:lnTo>
                  <a:lnTo>
                    <a:pt x="78" y="9"/>
                  </a:lnTo>
                  <a:lnTo>
                    <a:pt x="72" y="8"/>
                  </a:lnTo>
                  <a:lnTo>
                    <a:pt x="66" y="8"/>
                  </a:lnTo>
                  <a:lnTo>
                    <a:pt x="60" y="10"/>
                  </a:lnTo>
                  <a:lnTo>
                    <a:pt x="53" y="13"/>
                  </a:lnTo>
                  <a:lnTo>
                    <a:pt x="48" y="17"/>
                  </a:lnTo>
                  <a:lnTo>
                    <a:pt x="41" y="22"/>
                  </a:lnTo>
                  <a:lnTo>
                    <a:pt x="34" y="28"/>
                  </a:lnTo>
                  <a:lnTo>
                    <a:pt x="26" y="34"/>
                  </a:lnTo>
                  <a:lnTo>
                    <a:pt x="21" y="40"/>
                  </a:lnTo>
                  <a:lnTo>
                    <a:pt x="17" y="50"/>
                  </a:lnTo>
                  <a:lnTo>
                    <a:pt x="12" y="59"/>
                  </a:lnTo>
                  <a:lnTo>
                    <a:pt x="7" y="69"/>
                  </a:lnTo>
                  <a:lnTo>
                    <a:pt x="3" y="79"/>
                  </a:lnTo>
                  <a:lnTo>
                    <a:pt x="0" y="91"/>
                  </a:lnTo>
                  <a:lnTo>
                    <a:pt x="2" y="108"/>
                  </a:lnTo>
                  <a:lnTo>
                    <a:pt x="5" y="126"/>
                  </a:lnTo>
                  <a:lnTo>
                    <a:pt x="12" y="138"/>
                  </a:lnTo>
                  <a:lnTo>
                    <a:pt x="18" y="145"/>
                  </a:lnTo>
                  <a:lnTo>
                    <a:pt x="25" y="155"/>
                  </a:lnTo>
                  <a:lnTo>
                    <a:pt x="33" y="163"/>
                  </a:lnTo>
                  <a:lnTo>
                    <a:pt x="41" y="167"/>
                  </a:lnTo>
                  <a:lnTo>
                    <a:pt x="46" y="170"/>
                  </a:lnTo>
                  <a:lnTo>
                    <a:pt x="53" y="171"/>
                  </a:lnTo>
                  <a:lnTo>
                    <a:pt x="59" y="173"/>
                  </a:lnTo>
                  <a:lnTo>
                    <a:pt x="66" y="175"/>
                  </a:lnTo>
                  <a:lnTo>
                    <a:pt x="65" y="178"/>
                  </a:lnTo>
                  <a:lnTo>
                    <a:pt x="65" y="181"/>
                  </a:lnTo>
                  <a:lnTo>
                    <a:pt x="67" y="185"/>
                  </a:lnTo>
                  <a:lnTo>
                    <a:pt x="70" y="188"/>
                  </a:lnTo>
                  <a:lnTo>
                    <a:pt x="85" y="201"/>
                  </a:lnTo>
                  <a:lnTo>
                    <a:pt x="97" y="213"/>
                  </a:lnTo>
                  <a:lnTo>
                    <a:pt x="109" y="226"/>
                  </a:lnTo>
                  <a:lnTo>
                    <a:pt x="120" y="239"/>
                  </a:lnTo>
                  <a:lnTo>
                    <a:pt x="129" y="253"/>
                  </a:lnTo>
                  <a:lnTo>
                    <a:pt x="140" y="268"/>
                  </a:lnTo>
                  <a:lnTo>
                    <a:pt x="149" y="283"/>
                  </a:lnTo>
                  <a:lnTo>
                    <a:pt x="158" y="300"/>
                  </a:lnTo>
                  <a:lnTo>
                    <a:pt x="166" y="307"/>
                  </a:lnTo>
                  <a:lnTo>
                    <a:pt x="176" y="304"/>
                  </a:lnTo>
                  <a:lnTo>
                    <a:pt x="181" y="298"/>
                  </a:lnTo>
                  <a:lnTo>
                    <a:pt x="180" y="287"/>
                  </a:lnTo>
                  <a:lnTo>
                    <a:pt x="171" y="271"/>
                  </a:lnTo>
                  <a:lnTo>
                    <a:pt x="162" y="256"/>
                  </a:lnTo>
                  <a:lnTo>
                    <a:pt x="151" y="241"/>
                  </a:lnTo>
                  <a:lnTo>
                    <a:pt x="141" y="226"/>
                  </a:lnTo>
                  <a:lnTo>
                    <a:pt x="129" y="212"/>
                  </a:lnTo>
                  <a:lnTo>
                    <a:pt x="118" y="198"/>
                  </a:lnTo>
                  <a:lnTo>
                    <a:pt x="105" y="186"/>
                  </a:lnTo>
                  <a:lnTo>
                    <a:pt x="91" y="173"/>
                  </a:lnTo>
                  <a:lnTo>
                    <a:pt x="93" y="168"/>
                  </a:lnTo>
                  <a:lnTo>
                    <a:pt x="93" y="163"/>
                  </a:lnTo>
                  <a:lnTo>
                    <a:pt x="90" y="158"/>
                  </a:lnTo>
                  <a:lnTo>
                    <a:pt x="85" y="155"/>
                  </a:lnTo>
                  <a:lnTo>
                    <a:pt x="79" y="152"/>
                  </a:lnTo>
                  <a:lnTo>
                    <a:pt x="73" y="150"/>
                  </a:lnTo>
                  <a:lnTo>
                    <a:pt x="66" y="149"/>
                  </a:lnTo>
                  <a:lnTo>
                    <a:pt x="60" y="147"/>
                  </a:lnTo>
                  <a:lnTo>
                    <a:pt x="58" y="145"/>
                  </a:lnTo>
                  <a:lnTo>
                    <a:pt x="55" y="144"/>
                  </a:lnTo>
                  <a:lnTo>
                    <a:pt x="51" y="144"/>
                  </a:lnTo>
                  <a:lnTo>
                    <a:pt x="49" y="143"/>
                  </a:lnTo>
                  <a:lnTo>
                    <a:pt x="52" y="144"/>
                  </a:lnTo>
                  <a:lnTo>
                    <a:pt x="52" y="143"/>
                  </a:lnTo>
                  <a:lnTo>
                    <a:pt x="50" y="142"/>
                  </a:lnTo>
                  <a:lnTo>
                    <a:pt x="48" y="140"/>
                  </a:lnTo>
                  <a:lnTo>
                    <a:pt x="43" y="135"/>
                  </a:lnTo>
                  <a:lnTo>
                    <a:pt x="40" y="129"/>
                  </a:lnTo>
                  <a:lnTo>
                    <a:pt x="35" y="125"/>
                  </a:lnTo>
                  <a:lnTo>
                    <a:pt x="30" y="120"/>
                  </a:lnTo>
                  <a:lnTo>
                    <a:pt x="30" y="120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30" y="119"/>
                  </a:lnTo>
                  <a:lnTo>
                    <a:pt x="29" y="113"/>
                  </a:lnTo>
                  <a:lnTo>
                    <a:pt x="29" y="108"/>
                  </a:lnTo>
                  <a:lnTo>
                    <a:pt x="28" y="103"/>
                  </a:lnTo>
                  <a:lnTo>
                    <a:pt x="28" y="97"/>
                  </a:lnTo>
                  <a:lnTo>
                    <a:pt x="28" y="95"/>
                  </a:lnTo>
                  <a:lnTo>
                    <a:pt x="28" y="92"/>
                  </a:lnTo>
                  <a:lnTo>
                    <a:pt x="27" y="90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8" y="87"/>
                  </a:lnTo>
                  <a:lnTo>
                    <a:pt x="28" y="85"/>
                  </a:lnTo>
                  <a:lnTo>
                    <a:pt x="28" y="84"/>
                  </a:lnTo>
                  <a:lnTo>
                    <a:pt x="32" y="77"/>
                  </a:lnTo>
                  <a:lnTo>
                    <a:pt x="35" y="70"/>
                  </a:lnTo>
                  <a:lnTo>
                    <a:pt x="38" y="64"/>
                  </a:lnTo>
                  <a:lnTo>
                    <a:pt x="42" y="57"/>
                  </a:lnTo>
                  <a:lnTo>
                    <a:pt x="45" y="52"/>
                  </a:lnTo>
                  <a:lnTo>
                    <a:pt x="52" y="45"/>
                  </a:lnTo>
                  <a:lnTo>
                    <a:pt x="60" y="39"/>
                  </a:lnTo>
                  <a:lnTo>
                    <a:pt x="68" y="32"/>
                  </a:lnTo>
                  <a:lnTo>
                    <a:pt x="76" y="35"/>
                  </a:lnTo>
                  <a:lnTo>
                    <a:pt x="86" y="37"/>
                  </a:lnTo>
                  <a:lnTo>
                    <a:pt x="94" y="40"/>
                  </a:lnTo>
                  <a:lnTo>
                    <a:pt x="102" y="43"/>
                  </a:lnTo>
                  <a:lnTo>
                    <a:pt x="106" y="43"/>
                  </a:lnTo>
                  <a:lnTo>
                    <a:pt x="111" y="42"/>
                  </a:lnTo>
                  <a:lnTo>
                    <a:pt x="114" y="38"/>
                  </a:lnTo>
                  <a:lnTo>
                    <a:pt x="117" y="35"/>
                  </a:lnTo>
                  <a:lnTo>
                    <a:pt x="125" y="32"/>
                  </a:lnTo>
                  <a:lnTo>
                    <a:pt x="134" y="31"/>
                  </a:lnTo>
                  <a:lnTo>
                    <a:pt x="142" y="29"/>
                  </a:lnTo>
                  <a:lnTo>
                    <a:pt x="150" y="28"/>
                  </a:lnTo>
                  <a:lnTo>
                    <a:pt x="150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1" y="28"/>
                  </a:lnTo>
                  <a:lnTo>
                    <a:pt x="155" y="28"/>
                  </a:lnTo>
                  <a:lnTo>
                    <a:pt x="158" y="28"/>
                  </a:lnTo>
                  <a:lnTo>
                    <a:pt x="161" y="28"/>
                  </a:lnTo>
                  <a:lnTo>
                    <a:pt x="164" y="27"/>
                  </a:lnTo>
                  <a:lnTo>
                    <a:pt x="170" y="27"/>
                  </a:lnTo>
                  <a:lnTo>
                    <a:pt x="174" y="25"/>
                  </a:lnTo>
                  <a:lnTo>
                    <a:pt x="180" y="25"/>
                  </a:lnTo>
                  <a:lnTo>
                    <a:pt x="186" y="25"/>
                  </a:lnTo>
                  <a:lnTo>
                    <a:pt x="195" y="21"/>
                  </a:lnTo>
                  <a:lnTo>
                    <a:pt x="199" y="12"/>
                  </a:lnTo>
                  <a:lnTo>
                    <a:pt x="195" y="4"/>
                  </a:lnTo>
                  <a:lnTo>
                    <a:pt x="18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4" name="Freeform 33"/>
            <p:cNvSpPr>
              <a:spLocks/>
            </p:cNvSpPr>
            <p:nvPr/>
          </p:nvSpPr>
          <p:spPr bwMode="auto">
            <a:xfrm>
              <a:off x="2794" y="1953"/>
              <a:ext cx="0" cy="1"/>
            </a:xfrm>
            <a:custGeom>
              <a:avLst/>
              <a:gdLst>
                <a:gd name="T0" fmla="*/ 0 h 2"/>
                <a:gd name="T1" fmla="*/ 2 h 2"/>
                <a:gd name="T2" fmla="*/ 2 h 2"/>
                <a:gd name="T3" fmla="*/ 2 h 2"/>
                <a:gd name="T4" fmla="*/ 0 h 2"/>
                <a:gd name="T5" fmla="*/ 0 h 2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  <a:cxn ang="0">
                  <a:pos x="0" y="T4"/>
                </a:cxn>
                <a:cxn ang="0">
                  <a:pos x="0" y="T5"/>
                </a:cxn>
              </a:cxnLst>
              <a:rect l="0" t="0" r="r" b="b"/>
              <a:pathLst>
                <a:path h="2">
                  <a:moveTo>
                    <a:pt x="0" y="0"/>
                  </a:moveTo>
                  <a:lnTo>
                    <a:pt x="0" y="2"/>
                  </a:lnTo>
                  <a:lnTo>
                    <a:pt x="0" y="2"/>
                  </a:lnTo>
                  <a:lnTo>
                    <a:pt x="0" y="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5" name="Freeform 34"/>
            <p:cNvSpPr>
              <a:spLocks/>
            </p:cNvSpPr>
            <p:nvPr/>
          </p:nvSpPr>
          <p:spPr bwMode="auto">
            <a:xfrm>
              <a:off x="2740" y="1951"/>
              <a:ext cx="91" cy="79"/>
            </a:xfrm>
            <a:custGeom>
              <a:avLst/>
              <a:gdLst>
                <a:gd name="T0" fmla="*/ 179 w 182"/>
                <a:gd name="T1" fmla="*/ 136 h 157"/>
                <a:gd name="T2" fmla="*/ 159 w 182"/>
                <a:gd name="T3" fmla="*/ 118 h 157"/>
                <a:gd name="T4" fmla="*/ 141 w 182"/>
                <a:gd name="T5" fmla="*/ 100 h 157"/>
                <a:gd name="T6" fmla="*/ 121 w 182"/>
                <a:gd name="T7" fmla="*/ 81 h 157"/>
                <a:gd name="T8" fmla="*/ 101 w 182"/>
                <a:gd name="T9" fmla="*/ 64 h 157"/>
                <a:gd name="T10" fmla="*/ 82 w 182"/>
                <a:gd name="T11" fmla="*/ 48 h 157"/>
                <a:gd name="T12" fmla="*/ 61 w 182"/>
                <a:gd name="T13" fmla="*/ 31 h 157"/>
                <a:gd name="T14" fmla="*/ 40 w 182"/>
                <a:gd name="T15" fmla="*/ 16 h 157"/>
                <a:gd name="T16" fmla="*/ 19 w 182"/>
                <a:gd name="T17" fmla="*/ 2 h 157"/>
                <a:gd name="T18" fmla="*/ 9 w 182"/>
                <a:gd name="T19" fmla="*/ 0 h 157"/>
                <a:gd name="T20" fmla="*/ 2 w 182"/>
                <a:gd name="T21" fmla="*/ 5 h 157"/>
                <a:gd name="T22" fmla="*/ 0 w 182"/>
                <a:gd name="T23" fmla="*/ 16 h 157"/>
                <a:gd name="T24" fmla="*/ 6 w 182"/>
                <a:gd name="T25" fmla="*/ 24 h 157"/>
                <a:gd name="T26" fmla="*/ 27 w 182"/>
                <a:gd name="T27" fmla="*/ 38 h 157"/>
                <a:gd name="T28" fmla="*/ 46 w 182"/>
                <a:gd name="T29" fmla="*/ 53 h 157"/>
                <a:gd name="T30" fmla="*/ 66 w 182"/>
                <a:gd name="T31" fmla="*/ 68 h 157"/>
                <a:gd name="T32" fmla="*/ 85 w 182"/>
                <a:gd name="T33" fmla="*/ 85 h 157"/>
                <a:gd name="T34" fmla="*/ 104 w 182"/>
                <a:gd name="T35" fmla="*/ 102 h 157"/>
                <a:gd name="T36" fmla="*/ 123 w 182"/>
                <a:gd name="T37" fmla="*/ 119 h 157"/>
                <a:gd name="T38" fmla="*/ 142 w 182"/>
                <a:gd name="T39" fmla="*/ 137 h 157"/>
                <a:gd name="T40" fmla="*/ 160 w 182"/>
                <a:gd name="T41" fmla="*/ 154 h 157"/>
                <a:gd name="T42" fmla="*/ 171 w 182"/>
                <a:gd name="T43" fmla="*/ 157 h 157"/>
                <a:gd name="T44" fmla="*/ 179 w 182"/>
                <a:gd name="T45" fmla="*/ 153 h 157"/>
                <a:gd name="T46" fmla="*/ 182 w 182"/>
                <a:gd name="T47" fmla="*/ 145 h 157"/>
                <a:gd name="T48" fmla="*/ 179 w 182"/>
                <a:gd name="T49" fmla="*/ 136 h 157"/>
                <a:gd name="T50" fmla="*/ 179 w 182"/>
                <a:gd name="T51" fmla="*/ 136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82" h="157">
                  <a:moveTo>
                    <a:pt x="179" y="136"/>
                  </a:moveTo>
                  <a:lnTo>
                    <a:pt x="159" y="118"/>
                  </a:lnTo>
                  <a:lnTo>
                    <a:pt x="141" y="100"/>
                  </a:lnTo>
                  <a:lnTo>
                    <a:pt x="121" y="81"/>
                  </a:lnTo>
                  <a:lnTo>
                    <a:pt x="101" y="64"/>
                  </a:lnTo>
                  <a:lnTo>
                    <a:pt x="82" y="48"/>
                  </a:lnTo>
                  <a:lnTo>
                    <a:pt x="61" y="31"/>
                  </a:lnTo>
                  <a:lnTo>
                    <a:pt x="40" y="16"/>
                  </a:lnTo>
                  <a:lnTo>
                    <a:pt x="19" y="2"/>
                  </a:lnTo>
                  <a:lnTo>
                    <a:pt x="9" y="0"/>
                  </a:lnTo>
                  <a:lnTo>
                    <a:pt x="2" y="5"/>
                  </a:lnTo>
                  <a:lnTo>
                    <a:pt x="0" y="16"/>
                  </a:lnTo>
                  <a:lnTo>
                    <a:pt x="6" y="24"/>
                  </a:lnTo>
                  <a:lnTo>
                    <a:pt x="27" y="38"/>
                  </a:lnTo>
                  <a:lnTo>
                    <a:pt x="46" y="53"/>
                  </a:lnTo>
                  <a:lnTo>
                    <a:pt x="66" y="68"/>
                  </a:lnTo>
                  <a:lnTo>
                    <a:pt x="85" y="85"/>
                  </a:lnTo>
                  <a:lnTo>
                    <a:pt x="104" y="102"/>
                  </a:lnTo>
                  <a:lnTo>
                    <a:pt x="123" y="119"/>
                  </a:lnTo>
                  <a:lnTo>
                    <a:pt x="142" y="137"/>
                  </a:lnTo>
                  <a:lnTo>
                    <a:pt x="160" y="154"/>
                  </a:lnTo>
                  <a:lnTo>
                    <a:pt x="171" y="157"/>
                  </a:lnTo>
                  <a:lnTo>
                    <a:pt x="179" y="153"/>
                  </a:lnTo>
                  <a:lnTo>
                    <a:pt x="182" y="145"/>
                  </a:lnTo>
                  <a:lnTo>
                    <a:pt x="179" y="136"/>
                  </a:lnTo>
                  <a:lnTo>
                    <a:pt x="179" y="13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6" name="Freeform 35"/>
            <p:cNvSpPr>
              <a:spLocks/>
            </p:cNvSpPr>
            <p:nvPr/>
          </p:nvSpPr>
          <p:spPr bwMode="auto">
            <a:xfrm>
              <a:off x="2640" y="1945"/>
              <a:ext cx="116" cy="225"/>
            </a:xfrm>
            <a:custGeom>
              <a:avLst/>
              <a:gdLst>
                <a:gd name="T0" fmla="*/ 231 w 231"/>
                <a:gd name="T1" fmla="*/ 9 h 450"/>
                <a:gd name="T2" fmla="*/ 216 w 231"/>
                <a:gd name="T3" fmla="*/ 0 h 450"/>
                <a:gd name="T4" fmla="*/ 195 w 231"/>
                <a:gd name="T5" fmla="*/ 35 h 450"/>
                <a:gd name="T6" fmla="*/ 160 w 231"/>
                <a:gd name="T7" fmla="*/ 90 h 450"/>
                <a:gd name="T8" fmla="*/ 116 w 231"/>
                <a:gd name="T9" fmla="*/ 140 h 450"/>
                <a:gd name="T10" fmla="*/ 63 w 231"/>
                <a:gd name="T11" fmla="*/ 178 h 450"/>
                <a:gd name="T12" fmla="*/ 33 w 231"/>
                <a:gd name="T13" fmla="*/ 188 h 450"/>
                <a:gd name="T14" fmla="*/ 32 w 231"/>
                <a:gd name="T15" fmla="*/ 181 h 450"/>
                <a:gd name="T16" fmla="*/ 25 w 231"/>
                <a:gd name="T17" fmla="*/ 169 h 450"/>
                <a:gd name="T18" fmla="*/ 9 w 231"/>
                <a:gd name="T19" fmla="*/ 174 h 450"/>
                <a:gd name="T20" fmla="*/ 8 w 231"/>
                <a:gd name="T21" fmla="*/ 188 h 450"/>
                <a:gd name="T22" fmla="*/ 9 w 231"/>
                <a:gd name="T23" fmla="*/ 195 h 450"/>
                <a:gd name="T24" fmla="*/ 10 w 231"/>
                <a:gd name="T25" fmla="*/ 199 h 450"/>
                <a:gd name="T26" fmla="*/ 9 w 231"/>
                <a:gd name="T27" fmla="*/ 199 h 450"/>
                <a:gd name="T28" fmla="*/ 1 w 231"/>
                <a:gd name="T29" fmla="*/ 205 h 450"/>
                <a:gd name="T30" fmla="*/ 4 w 231"/>
                <a:gd name="T31" fmla="*/ 223 h 450"/>
                <a:gd name="T32" fmla="*/ 16 w 231"/>
                <a:gd name="T33" fmla="*/ 224 h 450"/>
                <a:gd name="T34" fmla="*/ 17 w 231"/>
                <a:gd name="T35" fmla="*/ 224 h 450"/>
                <a:gd name="T36" fmla="*/ 23 w 231"/>
                <a:gd name="T37" fmla="*/ 239 h 450"/>
                <a:gd name="T38" fmla="*/ 34 w 231"/>
                <a:gd name="T39" fmla="*/ 267 h 450"/>
                <a:gd name="T40" fmla="*/ 49 w 231"/>
                <a:gd name="T41" fmla="*/ 295 h 450"/>
                <a:gd name="T42" fmla="*/ 66 w 231"/>
                <a:gd name="T43" fmla="*/ 322 h 450"/>
                <a:gd name="T44" fmla="*/ 89 w 231"/>
                <a:gd name="T45" fmla="*/ 352 h 450"/>
                <a:gd name="T46" fmla="*/ 117 w 231"/>
                <a:gd name="T47" fmla="*/ 380 h 450"/>
                <a:gd name="T48" fmla="*/ 147 w 231"/>
                <a:gd name="T49" fmla="*/ 407 h 450"/>
                <a:gd name="T50" fmla="*/ 177 w 231"/>
                <a:gd name="T51" fmla="*/ 433 h 450"/>
                <a:gd name="T52" fmla="*/ 202 w 231"/>
                <a:gd name="T53" fmla="*/ 450 h 450"/>
                <a:gd name="T54" fmla="*/ 214 w 231"/>
                <a:gd name="T55" fmla="*/ 437 h 450"/>
                <a:gd name="T56" fmla="*/ 197 w 231"/>
                <a:gd name="T57" fmla="*/ 415 h 450"/>
                <a:gd name="T58" fmla="*/ 169 w 231"/>
                <a:gd name="T59" fmla="*/ 390 h 450"/>
                <a:gd name="T60" fmla="*/ 141 w 231"/>
                <a:gd name="T61" fmla="*/ 364 h 450"/>
                <a:gd name="T62" fmla="*/ 115 w 231"/>
                <a:gd name="T63" fmla="*/ 338 h 450"/>
                <a:gd name="T64" fmla="*/ 89 w 231"/>
                <a:gd name="T65" fmla="*/ 312 h 450"/>
                <a:gd name="T66" fmla="*/ 71 w 231"/>
                <a:gd name="T67" fmla="*/ 287 h 450"/>
                <a:gd name="T68" fmla="*/ 57 w 231"/>
                <a:gd name="T69" fmla="*/ 261 h 450"/>
                <a:gd name="T70" fmla="*/ 46 w 231"/>
                <a:gd name="T71" fmla="*/ 232 h 450"/>
                <a:gd name="T72" fmla="*/ 57 w 231"/>
                <a:gd name="T73" fmla="*/ 210 h 450"/>
                <a:gd name="T74" fmla="*/ 87 w 231"/>
                <a:gd name="T75" fmla="*/ 194 h 450"/>
                <a:gd name="T76" fmla="*/ 116 w 231"/>
                <a:gd name="T77" fmla="*/ 173 h 450"/>
                <a:gd name="T78" fmla="*/ 142 w 231"/>
                <a:gd name="T79" fmla="*/ 150 h 450"/>
                <a:gd name="T80" fmla="*/ 167 w 231"/>
                <a:gd name="T81" fmla="*/ 123 h 450"/>
                <a:gd name="T82" fmla="*/ 189 w 231"/>
                <a:gd name="T83" fmla="*/ 95 h 450"/>
                <a:gd name="T84" fmla="*/ 207 w 231"/>
                <a:gd name="T85" fmla="*/ 65 h 450"/>
                <a:gd name="T86" fmla="*/ 224 w 231"/>
                <a:gd name="T87" fmla="*/ 35 h 4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31" h="450">
                  <a:moveTo>
                    <a:pt x="231" y="20"/>
                  </a:moveTo>
                  <a:lnTo>
                    <a:pt x="231" y="9"/>
                  </a:lnTo>
                  <a:lnTo>
                    <a:pt x="225" y="2"/>
                  </a:lnTo>
                  <a:lnTo>
                    <a:pt x="216" y="0"/>
                  </a:lnTo>
                  <a:lnTo>
                    <a:pt x="209" y="7"/>
                  </a:lnTo>
                  <a:lnTo>
                    <a:pt x="195" y="35"/>
                  </a:lnTo>
                  <a:lnTo>
                    <a:pt x="178" y="63"/>
                  </a:lnTo>
                  <a:lnTo>
                    <a:pt x="160" y="90"/>
                  </a:lnTo>
                  <a:lnTo>
                    <a:pt x="139" y="116"/>
                  </a:lnTo>
                  <a:lnTo>
                    <a:pt x="116" y="140"/>
                  </a:lnTo>
                  <a:lnTo>
                    <a:pt x="91" y="160"/>
                  </a:lnTo>
                  <a:lnTo>
                    <a:pt x="63" y="178"/>
                  </a:lnTo>
                  <a:lnTo>
                    <a:pt x="34" y="191"/>
                  </a:lnTo>
                  <a:lnTo>
                    <a:pt x="33" y="188"/>
                  </a:lnTo>
                  <a:lnTo>
                    <a:pt x="33" y="184"/>
                  </a:lnTo>
                  <a:lnTo>
                    <a:pt x="32" y="181"/>
                  </a:lnTo>
                  <a:lnTo>
                    <a:pt x="31" y="178"/>
                  </a:lnTo>
                  <a:lnTo>
                    <a:pt x="25" y="169"/>
                  </a:lnTo>
                  <a:lnTo>
                    <a:pt x="16" y="168"/>
                  </a:lnTo>
                  <a:lnTo>
                    <a:pt x="9" y="174"/>
                  </a:lnTo>
                  <a:lnTo>
                    <a:pt x="7" y="184"/>
                  </a:lnTo>
                  <a:lnTo>
                    <a:pt x="8" y="188"/>
                  </a:lnTo>
                  <a:lnTo>
                    <a:pt x="9" y="191"/>
                  </a:lnTo>
                  <a:lnTo>
                    <a:pt x="9" y="195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10" y="199"/>
                  </a:lnTo>
                  <a:lnTo>
                    <a:pt x="9" y="199"/>
                  </a:lnTo>
                  <a:lnTo>
                    <a:pt x="9" y="199"/>
                  </a:lnTo>
                  <a:lnTo>
                    <a:pt x="1" y="205"/>
                  </a:lnTo>
                  <a:lnTo>
                    <a:pt x="0" y="214"/>
                  </a:lnTo>
                  <a:lnTo>
                    <a:pt x="4" y="223"/>
                  </a:lnTo>
                  <a:lnTo>
                    <a:pt x="15" y="225"/>
                  </a:lnTo>
                  <a:lnTo>
                    <a:pt x="16" y="224"/>
                  </a:lnTo>
                  <a:lnTo>
                    <a:pt x="16" y="224"/>
                  </a:lnTo>
                  <a:lnTo>
                    <a:pt x="17" y="224"/>
                  </a:lnTo>
                  <a:lnTo>
                    <a:pt x="17" y="224"/>
                  </a:lnTo>
                  <a:lnTo>
                    <a:pt x="23" y="239"/>
                  </a:lnTo>
                  <a:lnTo>
                    <a:pt x="28" y="254"/>
                  </a:lnTo>
                  <a:lnTo>
                    <a:pt x="34" y="267"/>
                  </a:lnTo>
                  <a:lnTo>
                    <a:pt x="41" y="281"/>
                  </a:lnTo>
                  <a:lnTo>
                    <a:pt x="49" y="295"/>
                  </a:lnTo>
                  <a:lnTo>
                    <a:pt x="57" y="309"/>
                  </a:lnTo>
                  <a:lnTo>
                    <a:pt x="66" y="322"/>
                  </a:lnTo>
                  <a:lnTo>
                    <a:pt x="77" y="335"/>
                  </a:lnTo>
                  <a:lnTo>
                    <a:pt x="89" y="352"/>
                  </a:lnTo>
                  <a:lnTo>
                    <a:pt x="103" y="365"/>
                  </a:lnTo>
                  <a:lnTo>
                    <a:pt x="117" y="380"/>
                  </a:lnTo>
                  <a:lnTo>
                    <a:pt x="132" y="394"/>
                  </a:lnTo>
                  <a:lnTo>
                    <a:pt x="147" y="407"/>
                  </a:lnTo>
                  <a:lnTo>
                    <a:pt x="162" y="421"/>
                  </a:lnTo>
                  <a:lnTo>
                    <a:pt x="177" y="433"/>
                  </a:lnTo>
                  <a:lnTo>
                    <a:pt x="192" y="446"/>
                  </a:lnTo>
                  <a:lnTo>
                    <a:pt x="202" y="450"/>
                  </a:lnTo>
                  <a:lnTo>
                    <a:pt x="210" y="445"/>
                  </a:lnTo>
                  <a:lnTo>
                    <a:pt x="214" y="437"/>
                  </a:lnTo>
                  <a:lnTo>
                    <a:pt x="210" y="428"/>
                  </a:lnTo>
                  <a:lnTo>
                    <a:pt x="197" y="415"/>
                  </a:lnTo>
                  <a:lnTo>
                    <a:pt x="183" y="402"/>
                  </a:lnTo>
                  <a:lnTo>
                    <a:pt x="169" y="390"/>
                  </a:lnTo>
                  <a:lnTo>
                    <a:pt x="155" y="377"/>
                  </a:lnTo>
                  <a:lnTo>
                    <a:pt x="141" y="364"/>
                  </a:lnTo>
                  <a:lnTo>
                    <a:pt x="128" y="350"/>
                  </a:lnTo>
                  <a:lnTo>
                    <a:pt x="115" y="338"/>
                  </a:lnTo>
                  <a:lnTo>
                    <a:pt x="101" y="324"/>
                  </a:lnTo>
                  <a:lnTo>
                    <a:pt x="89" y="312"/>
                  </a:lnTo>
                  <a:lnTo>
                    <a:pt x="80" y="300"/>
                  </a:lnTo>
                  <a:lnTo>
                    <a:pt x="71" y="287"/>
                  </a:lnTo>
                  <a:lnTo>
                    <a:pt x="64" y="273"/>
                  </a:lnTo>
                  <a:lnTo>
                    <a:pt x="57" y="261"/>
                  </a:lnTo>
                  <a:lnTo>
                    <a:pt x="51" y="246"/>
                  </a:lnTo>
                  <a:lnTo>
                    <a:pt x="46" y="232"/>
                  </a:lnTo>
                  <a:lnTo>
                    <a:pt x="41" y="217"/>
                  </a:lnTo>
                  <a:lnTo>
                    <a:pt x="57" y="210"/>
                  </a:lnTo>
                  <a:lnTo>
                    <a:pt x="72" y="203"/>
                  </a:lnTo>
                  <a:lnTo>
                    <a:pt x="87" y="194"/>
                  </a:lnTo>
                  <a:lnTo>
                    <a:pt x="102" y="184"/>
                  </a:lnTo>
                  <a:lnTo>
                    <a:pt x="116" y="173"/>
                  </a:lnTo>
                  <a:lnTo>
                    <a:pt x="130" y="161"/>
                  </a:lnTo>
                  <a:lnTo>
                    <a:pt x="142" y="150"/>
                  </a:lnTo>
                  <a:lnTo>
                    <a:pt x="155" y="137"/>
                  </a:lnTo>
                  <a:lnTo>
                    <a:pt x="167" y="123"/>
                  </a:lnTo>
                  <a:lnTo>
                    <a:pt x="178" y="110"/>
                  </a:lnTo>
                  <a:lnTo>
                    <a:pt x="189" y="95"/>
                  </a:lnTo>
                  <a:lnTo>
                    <a:pt x="198" y="80"/>
                  </a:lnTo>
                  <a:lnTo>
                    <a:pt x="207" y="65"/>
                  </a:lnTo>
                  <a:lnTo>
                    <a:pt x="216" y="50"/>
                  </a:lnTo>
                  <a:lnTo>
                    <a:pt x="224" y="35"/>
                  </a:lnTo>
                  <a:lnTo>
                    <a:pt x="231" y="2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7" name="Freeform 36"/>
            <p:cNvSpPr>
              <a:spLocks/>
            </p:cNvSpPr>
            <p:nvPr/>
          </p:nvSpPr>
          <p:spPr bwMode="auto">
            <a:xfrm>
              <a:off x="2540" y="1752"/>
              <a:ext cx="144" cy="287"/>
            </a:xfrm>
            <a:custGeom>
              <a:avLst/>
              <a:gdLst>
                <a:gd name="T0" fmla="*/ 261 w 288"/>
                <a:gd name="T1" fmla="*/ 539 h 573"/>
                <a:gd name="T2" fmla="*/ 231 w 288"/>
                <a:gd name="T3" fmla="*/ 520 h 573"/>
                <a:gd name="T4" fmla="*/ 209 w 288"/>
                <a:gd name="T5" fmla="*/ 493 h 573"/>
                <a:gd name="T6" fmla="*/ 193 w 288"/>
                <a:gd name="T7" fmla="*/ 461 h 573"/>
                <a:gd name="T8" fmla="*/ 178 w 288"/>
                <a:gd name="T9" fmla="*/ 410 h 573"/>
                <a:gd name="T10" fmla="*/ 175 w 288"/>
                <a:gd name="T11" fmla="*/ 352 h 573"/>
                <a:gd name="T12" fmla="*/ 172 w 288"/>
                <a:gd name="T13" fmla="*/ 288 h 573"/>
                <a:gd name="T14" fmla="*/ 174 w 288"/>
                <a:gd name="T15" fmla="*/ 220 h 573"/>
                <a:gd name="T16" fmla="*/ 175 w 288"/>
                <a:gd name="T17" fmla="*/ 152 h 573"/>
                <a:gd name="T18" fmla="*/ 161 w 288"/>
                <a:gd name="T19" fmla="*/ 88 h 573"/>
                <a:gd name="T20" fmla="*/ 140 w 288"/>
                <a:gd name="T21" fmla="*/ 54 h 573"/>
                <a:gd name="T22" fmla="*/ 126 w 288"/>
                <a:gd name="T23" fmla="*/ 58 h 573"/>
                <a:gd name="T24" fmla="*/ 114 w 288"/>
                <a:gd name="T25" fmla="*/ 63 h 573"/>
                <a:gd name="T26" fmla="*/ 100 w 288"/>
                <a:gd name="T27" fmla="*/ 60 h 573"/>
                <a:gd name="T28" fmla="*/ 88 w 288"/>
                <a:gd name="T29" fmla="*/ 56 h 573"/>
                <a:gd name="T30" fmla="*/ 75 w 288"/>
                <a:gd name="T31" fmla="*/ 52 h 573"/>
                <a:gd name="T32" fmla="*/ 65 w 288"/>
                <a:gd name="T33" fmla="*/ 46 h 573"/>
                <a:gd name="T34" fmla="*/ 57 w 288"/>
                <a:gd name="T35" fmla="*/ 41 h 573"/>
                <a:gd name="T36" fmla="*/ 51 w 288"/>
                <a:gd name="T37" fmla="*/ 39 h 573"/>
                <a:gd name="T38" fmla="*/ 51 w 288"/>
                <a:gd name="T39" fmla="*/ 38 h 573"/>
                <a:gd name="T40" fmla="*/ 50 w 288"/>
                <a:gd name="T41" fmla="*/ 38 h 573"/>
                <a:gd name="T42" fmla="*/ 50 w 288"/>
                <a:gd name="T43" fmla="*/ 37 h 573"/>
                <a:gd name="T44" fmla="*/ 43 w 288"/>
                <a:gd name="T45" fmla="*/ 28 h 573"/>
                <a:gd name="T46" fmla="*/ 31 w 288"/>
                <a:gd name="T47" fmla="*/ 14 h 573"/>
                <a:gd name="T48" fmla="*/ 16 w 288"/>
                <a:gd name="T49" fmla="*/ 0 h 573"/>
                <a:gd name="T50" fmla="*/ 0 w 288"/>
                <a:gd name="T51" fmla="*/ 9 h 573"/>
                <a:gd name="T52" fmla="*/ 8 w 288"/>
                <a:gd name="T53" fmla="*/ 27 h 573"/>
                <a:gd name="T54" fmla="*/ 21 w 288"/>
                <a:gd name="T55" fmla="*/ 41 h 573"/>
                <a:gd name="T56" fmla="*/ 32 w 288"/>
                <a:gd name="T57" fmla="*/ 55 h 573"/>
                <a:gd name="T58" fmla="*/ 45 w 288"/>
                <a:gd name="T59" fmla="*/ 65 h 573"/>
                <a:gd name="T60" fmla="*/ 59 w 288"/>
                <a:gd name="T61" fmla="*/ 71 h 573"/>
                <a:gd name="T62" fmla="*/ 73 w 288"/>
                <a:gd name="T63" fmla="*/ 80 h 573"/>
                <a:gd name="T64" fmla="*/ 85 w 288"/>
                <a:gd name="T65" fmla="*/ 83 h 573"/>
                <a:gd name="T66" fmla="*/ 96 w 288"/>
                <a:gd name="T67" fmla="*/ 85 h 573"/>
                <a:gd name="T68" fmla="*/ 106 w 288"/>
                <a:gd name="T69" fmla="*/ 88 h 573"/>
                <a:gd name="T70" fmla="*/ 117 w 288"/>
                <a:gd name="T71" fmla="*/ 89 h 573"/>
                <a:gd name="T72" fmla="*/ 125 w 288"/>
                <a:gd name="T73" fmla="*/ 90 h 573"/>
                <a:gd name="T74" fmla="*/ 130 w 288"/>
                <a:gd name="T75" fmla="*/ 88 h 573"/>
                <a:gd name="T76" fmla="*/ 143 w 288"/>
                <a:gd name="T77" fmla="*/ 118 h 573"/>
                <a:gd name="T78" fmla="*/ 148 w 288"/>
                <a:gd name="T79" fmla="*/ 184 h 573"/>
                <a:gd name="T80" fmla="*/ 149 w 288"/>
                <a:gd name="T81" fmla="*/ 255 h 573"/>
                <a:gd name="T82" fmla="*/ 147 w 288"/>
                <a:gd name="T83" fmla="*/ 327 h 573"/>
                <a:gd name="T84" fmla="*/ 143 w 288"/>
                <a:gd name="T85" fmla="*/ 377 h 573"/>
                <a:gd name="T86" fmla="*/ 148 w 288"/>
                <a:gd name="T87" fmla="*/ 409 h 573"/>
                <a:gd name="T88" fmla="*/ 157 w 288"/>
                <a:gd name="T89" fmla="*/ 444 h 573"/>
                <a:gd name="T90" fmla="*/ 168 w 288"/>
                <a:gd name="T91" fmla="*/ 474 h 573"/>
                <a:gd name="T92" fmla="*/ 183 w 288"/>
                <a:gd name="T93" fmla="*/ 503 h 573"/>
                <a:gd name="T94" fmla="*/ 204 w 288"/>
                <a:gd name="T95" fmla="*/ 529 h 573"/>
                <a:gd name="T96" fmla="*/ 227 w 288"/>
                <a:gd name="T97" fmla="*/ 550 h 573"/>
                <a:gd name="T98" fmla="*/ 256 w 288"/>
                <a:gd name="T99" fmla="*/ 566 h 573"/>
                <a:gd name="T100" fmla="*/ 282 w 288"/>
                <a:gd name="T101" fmla="*/ 572 h 573"/>
                <a:gd name="T102" fmla="*/ 287 w 288"/>
                <a:gd name="T103" fmla="*/ 554 h 5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88" h="573">
                  <a:moveTo>
                    <a:pt x="279" y="548"/>
                  </a:moveTo>
                  <a:lnTo>
                    <a:pt x="261" y="539"/>
                  </a:lnTo>
                  <a:lnTo>
                    <a:pt x="244" y="530"/>
                  </a:lnTo>
                  <a:lnTo>
                    <a:pt x="231" y="520"/>
                  </a:lnTo>
                  <a:lnTo>
                    <a:pt x="219" y="507"/>
                  </a:lnTo>
                  <a:lnTo>
                    <a:pt x="209" y="493"/>
                  </a:lnTo>
                  <a:lnTo>
                    <a:pt x="201" y="478"/>
                  </a:lnTo>
                  <a:lnTo>
                    <a:pt x="193" y="461"/>
                  </a:lnTo>
                  <a:lnTo>
                    <a:pt x="186" y="442"/>
                  </a:lnTo>
                  <a:lnTo>
                    <a:pt x="178" y="410"/>
                  </a:lnTo>
                  <a:lnTo>
                    <a:pt x="175" y="380"/>
                  </a:lnTo>
                  <a:lnTo>
                    <a:pt x="175" y="352"/>
                  </a:lnTo>
                  <a:lnTo>
                    <a:pt x="173" y="320"/>
                  </a:lnTo>
                  <a:lnTo>
                    <a:pt x="172" y="288"/>
                  </a:lnTo>
                  <a:lnTo>
                    <a:pt x="172" y="255"/>
                  </a:lnTo>
                  <a:lnTo>
                    <a:pt x="174" y="220"/>
                  </a:lnTo>
                  <a:lnTo>
                    <a:pt x="175" y="186"/>
                  </a:lnTo>
                  <a:lnTo>
                    <a:pt x="175" y="152"/>
                  </a:lnTo>
                  <a:lnTo>
                    <a:pt x="171" y="119"/>
                  </a:lnTo>
                  <a:lnTo>
                    <a:pt x="161" y="88"/>
                  </a:lnTo>
                  <a:lnTo>
                    <a:pt x="147" y="59"/>
                  </a:lnTo>
                  <a:lnTo>
                    <a:pt x="140" y="54"/>
                  </a:lnTo>
                  <a:lnTo>
                    <a:pt x="132" y="54"/>
                  </a:lnTo>
                  <a:lnTo>
                    <a:pt x="126" y="58"/>
                  </a:lnTo>
                  <a:lnTo>
                    <a:pt x="122" y="65"/>
                  </a:lnTo>
                  <a:lnTo>
                    <a:pt x="114" y="63"/>
                  </a:lnTo>
                  <a:lnTo>
                    <a:pt x="107" y="61"/>
                  </a:lnTo>
                  <a:lnTo>
                    <a:pt x="100" y="60"/>
                  </a:lnTo>
                  <a:lnTo>
                    <a:pt x="94" y="58"/>
                  </a:lnTo>
                  <a:lnTo>
                    <a:pt x="88" y="56"/>
                  </a:lnTo>
                  <a:lnTo>
                    <a:pt x="82" y="54"/>
                  </a:lnTo>
                  <a:lnTo>
                    <a:pt x="75" y="52"/>
                  </a:lnTo>
                  <a:lnTo>
                    <a:pt x="68" y="48"/>
                  </a:lnTo>
                  <a:lnTo>
                    <a:pt x="65" y="46"/>
                  </a:lnTo>
                  <a:lnTo>
                    <a:pt x="60" y="44"/>
                  </a:lnTo>
                  <a:lnTo>
                    <a:pt x="57" y="41"/>
                  </a:lnTo>
                  <a:lnTo>
                    <a:pt x="52" y="39"/>
                  </a:lnTo>
                  <a:lnTo>
                    <a:pt x="51" y="39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1" y="38"/>
                  </a:lnTo>
                  <a:lnTo>
                    <a:pt x="50" y="38"/>
                  </a:lnTo>
                  <a:lnTo>
                    <a:pt x="50" y="37"/>
                  </a:lnTo>
                  <a:lnTo>
                    <a:pt x="50" y="37"/>
                  </a:lnTo>
                  <a:lnTo>
                    <a:pt x="49" y="36"/>
                  </a:lnTo>
                  <a:lnTo>
                    <a:pt x="43" y="28"/>
                  </a:lnTo>
                  <a:lnTo>
                    <a:pt x="37" y="21"/>
                  </a:lnTo>
                  <a:lnTo>
                    <a:pt x="31" y="14"/>
                  </a:lnTo>
                  <a:lnTo>
                    <a:pt x="26" y="6"/>
                  </a:lnTo>
                  <a:lnTo>
                    <a:pt x="16" y="0"/>
                  </a:lnTo>
                  <a:lnTo>
                    <a:pt x="7" y="1"/>
                  </a:lnTo>
                  <a:lnTo>
                    <a:pt x="0" y="9"/>
                  </a:lnTo>
                  <a:lnTo>
                    <a:pt x="3" y="18"/>
                  </a:lnTo>
                  <a:lnTo>
                    <a:pt x="8" y="27"/>
                  </a:lnTo>
                  <a:lnTo>
                    <a:pt x="15" y="33"/>
                  </a:lnTo>
                  <a:lnTo>
                    <a:pt x="21" y="41"/>
                  </a:lnTo>
                  <a:lnTo>
                    <a:pt x="27" y="50"/>
                  </a:lnTo>
                  <a:lnTo>
                    <a:pt x="32" y="55"/>
                  </a:lnTo>
                  <a:lnTo>
                    <a:pt x="38" y="60"/>
                  </a:lnTo>
                  <a:lnTo>
                    <a:pt x="45" y="65"/>
                  </a:lnTo>
                  <a:lnTo>
                    <a:pt x="52" y="68"/>
                  </a:lnTo>
                  <a:lnTo>
                    <a:pt x="59" y="71"/>
                  </a:lnTo>
                  <a:lnTo>
                    <a:pt x="66" y="76"/>
                  </a:lnTo>
                  <a:lnTo>
                    <a:pt x="73" y="80"/>
                  </a:lnTo>
                  <a:lnTo>
                    <a:pt x="81" y="82"/>
                  </a:lnTo>
                  <a:lnTo>
                    <a:pt x="85" y="83"/>
                  </a:lnTo>
                  <a:lnTo>
                    <a:pt x="91" y="84"/>
                  </a:lnTo>
                  <a:lnTo>
                    <a:pt x="96" y="85"/>
                  </a:lnTo>
                  <a:lnTo>
                    <a:pt x="102" y="86"/>
                  </a:lnTo>
                  <a:lnTo>
                    <a:pt x="106" y="88"/>
                  </a:lnTo>
                  <a:lnTo>
                    <a:pt x="111" y="88"/>
                  </a:lnTo>
                  <a:lnTo>
                    <a:pt x="117" y="89"/>
                  </a:lnTo>
                  <a:lnTo>
                    <a:pt x="121" y="90"/>
                  </a:lnTo>
                  <a:lnTo>
                    <a:pt x="125" y="90"/>
                  </a:lnTo>
                  <a:lnTo>
                    <a:pt x="127" y="90"/>
                  </a:lnTo>
                  <a:lnTo>
                    <a:pt x="130" y="88"/>
                  </a:lnTo>
                  <a:lnTo>
                    <a:pt x="133" y="86"/>
                  </a:lnTo>
                  <a:lnTo>
                    <a:pt x="143" y="118"/>
                  </a:lnTo>
                  <a:lnTo>
                    <a:pt x="148" y="150"/>
                  </a:lnTo>
                  <a:lnTo>
                    <a:pt x="148" y="184"/>
                  </a:lnTo>
                  <a:lnTo>
                    <a:pt x="148" y="219"/>
                  </a:lnTo>
                  <a:lnTo>
                    <a:pt x="149" y="255"/>
                  </a:lnTo>
                  <a:lnTo>
                    <a:pt x="148" y="290"/>
                  </a:lnTo>
                  <a:lnTo>
                    <a:pt x="147" y="327"/>
                  </a:lnTo>
                  <a:lnTo>
                    <a:pt x="144" y="363"/>
                  </a:lnTo>
                  <a:lnTo>
                    <a:pt x="143" y="377"/>
                  </a:lnTo>
                  <a:lnTo>
                    <a:pt x="144" y="392"/>
                  </a:lnTo>
                  <a:lnTo>
                    <a:pt x="148" y="409"/>
                  </a:lnTo>
                  <a:lnTo>
                    <a:pt x="151" y="427"/>
                  </a:lnTo>
                  <a:lnTo>
                    <a:pt x="157" y="444"/>
                  </a:lnTo>
                  <a:lnTo>
                    <a:pt x="161" y="460"/>
                  </a:lnTo>
                  <a:lnTo>
                    <a:pt x="168" y="474"/>
                  </a:lnTo>
                  <a:lnTo>
                    <a:pt x="174" y="486"/>
                  </a:lnTo>
                  <a:lnTo>
                    <a:pt x="183" y="503"/>
                  </a:lnTo>
                  <a:lnTo>
                    <a:pt x="194" y="518"/>
                  </a:lnTo>
                  <a:lnTo>
                    <a:pt x="204" y="529"/>
                  </a:lnTo>
                  <a:lnTo>
                    <a:pt x="214" y="539"/>
                  </a:lnTo>
                  <a:lnTo>
                    <a:pt x="227" y="550"/>
                  </a:lnTo>
                  <a:lnTo>
                    <a:pt x="241" y="558"/>
                  </a:lnTo>
                  <a:lnTo>
                    <a:pt x="256" y="566"/>
                  </a:lnTo>
                  <a:lnTo>
                    <a:pt x="273" y="573"/>
                  </a:lnTo>
                  <a:lnTo>
                    <a:pt x="282" y="572"/>
                  </a:lnTo>
                  <a:lnTo>
                    <a:pt x="288" y="565"/>
                  </a:lnTo>
                  <a:lnTo>
                    <a:pt x="287" y="554"/>
                  </a:lnTo>
                  <a:lnTo>
                    <a:pt x="279" y="54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8" name="Freeform 37"/>
            <p:cNvSpPr>
              <a:spLocks/>
            </p:cNvSpPr>
            <p:nvPr/>
          </p:nvSpPr>
          <p:spPr bwMode="auto">
            <a:xfrm>
              <a:off x="2551" y="1739"/>
              <a:ext cx="126" cy="58"/>
            </a:xfrm>
            <a:custGeom>
              <a:avLst/>
              <a:gdLst>
                <a:gd name="T0" fmla="*/ 12 w 252"/>
                <a:gd name="T1" fmla="*/ 45 h 118"/>
                <a:gd name="T2" fmla="*/ 21 w 252"/>
                <a:gd name="T3" fmla="*/ 45 h 118"/>
                <a:gd name="T4" fmla="*/ 29 w 252"/>
                <a:gd name="T5" fmla="*/ 44 h 118"/>
                <a:gd name="T6" fmla="*/ 38 w 252"/>
                <a:gd name="T7" fmla="*/ 44 h 118"/>
                <a:gd name="T8" fmla="*/ 46 w 252"/>
                <a:gd name="T9" fmla="*/ 43 h 118"/>
                <a:gd name="T10" fmla="*/ 55 w 252"/>
                <a:gd name="T11" fmla="*/ 43 h 118"/>
                <a:gd name="T12" fmla="*/ 63 w 252"/>
                <a:gd name="T13" fmla="*/ 42 h 118"/>
                <a:gd name="T14" fmla="*/ 73 w 252"/>
                <a:gd name="T15" fmla="*/ 42 h 118"/>
                <a:gd name="T16" fmla="*/ 81 w 252"/>
                <a:gd name="T17" fmla="*/ 42 h 118"/>
                <a:gd name="T18" fmla="*/ 88 w 252"/>
                <a:gd name="T19" fmla="*/ 41 h 118"/>
                <a:gd name="T20" fmla="*/ 95 w 252"/>
                <a:gd name="T21" fmla="*/ 40 h 118"/>
                <a:gd name="T22" fmla="*/ 101 w 252"/>
                <a:gd name="T23" fmla="*/ 37 h 118"/>
                <a:gd name="T24" fmla="*/ 108 w 252"/>
                <a:gd name="T25" fmla="*/ 35 h 118"/>
                <a:gd name="T26" fmla="*/ 115 w 252"/>
                <a:gd name="T27" fmla="*/ 33 h 118"/>
                <a:gd name="T28" fmla="*/ 122 w 252"/>
                <a:gd name="T29" fmla="*/ 31 h 118"/>
                <a:gd name="T30" fmla="*/ 129 w 252"/>
                <a:gd name="T31" fmla="*/ 29 h 118"/>
                <a:gd name="T32" fmla="*/ 136 w 252"/>
                <a:gd name="T33" fmla="*/ 28 h 118"/>
                <a:gd name="T34" fmla="*/ 154 w 252"/>
                <a:gd name="T35" fmla="*/ 28 h 118"/>
                <a:gd name="T36" fmla="*/ 171 w 252"/>
                <a:gd name="T37" fmla="*/ 31 h 118"/>
                <a:gd name="T38" fmla="*/ 184 w 252"/>
                <a:gd name="T39" fmla="*/ 40 h 118"/>
                <a:gd name="T40" fmla="*/ 196 w 252"/>
                <a:gd name="T41" fmla="*/ 50 h 118"/>
                <a:gd name="T42" fmla="*/ 205 w 252"/>
                <a:gd name="T43" fmla="*/ 63 h 118"/>
                <a:gd name="T44" fmla="*/ 214 w 252"/>
                <a:gd name="T45" fmla="*/ 76 h 118"/>
                <a:gd name="T46" fmla="*/ 221 w 252"/>
                <a:gd name="T47" fmla="*/ 93 h 118"/>
                <a:gd name="T48" fmla="*/ 228 w 252"/>
                <a:gd name="T49" fmla="*/ 110 h 118"/>
                <a:gd name="T50" fmla="*/ 235 w 252"/>
                <a:gd name="T51" fmla="*/ 117 h 118"/>
                <a:gd name="T52" fmla="*/ 244 w 252"/>
                <a:gd name="T53" fmla="*/ 118 h 118"/>
                <a:gd name="T54" fmla="*/ 251 w 252"/>
                <a:gd name="T55" fmla="*/ 112 h 118"/>
                <a:gd name="T56" fmla="*/ 252 w 252"/>
                <a:gd name="T57" fmla="*/ 103 h 118"/>
                <a:gd name="T58" fmla="*/ 245 w 252"/>
                <a:gd name="T59" fmla="*/ 84 h 118"/>
                <a:gd name="T60" fmla="*/ 237 w 252"/>
                <a:gd name="T61" fmla="*/ 67 h 118"/>
                <a:gd name="T62" fmla="*/ 229 w 252"/>
                <a:gd name="T63" fmla="*/ 51 h 118"/>
                <a:gd name="T64" fmla="*/ 219 w 252"/>
                <a:gd name="T65" fmla="*/ 37 h 118"/>
                <a:gd name="T66" fmla="*/ 207 w 252"/>
                <a:gd name="T67" fmla="*/ 26 h 118"/>
                <a:gd name="T68" fmla="*/ 194 w 252"/>
                <a:gd name="T69" fmla="*/ 15 h 118"/>
                <a:gd name="T70" fmla="*/ 177 w 252"/>
                <a:gd name="T71" fmla="*/ 7 h 118"/>
                <a:gd name="T72" fmla="*/ 158 w 252"/>
                <a:gd name="T73" fmla="*/ 1 h 118"/>
                <a:gd name="T74" fmla="*/ 150 w 252"/>
                <a:gd name="T75" fmla="*/ 0 h 118"/>
                <a:gd name="T76" fmla="*/ 142 w 252"/>
                <a:gd name="T77" fmla="*/ 0 h 118"/>
                <a:gd name="T78" fmla="*/ 134 w 252"/>
                <a:gd name="T79" fmla="*/ 0 h 118"/>
                <a:gd name="T80" fmla="*/ 126 w 252"/>
                <a:gd name="T81" fmla="*/ 3 h 118"/>
                <a:gd name="T82" fmla="*/ 118 w 252"/>
                <a:gd name="T83" fmla="*/ 4 h 118"/>
                <a:gd name="T84" fmla="*/ 110 w 252"/>
                <a:gd name="T85" fmla="*/ 6 h 118"/>
                <a:gd name="T86" fmla="*/ 101 w 252"/>
                <a:gd name="T87" fmla="*/ 8 h 118"/>
                <a:gd name="T88" fmla="*/ 95 w 252"/>
                <a:gd name="T89" fmla="*/ 11 h 118"/>
                <a:gd name="T90" fmla="*/ 85 w 252"/>
                <a:gd name="T91" fmla="*/ 14 h 118"/>
                <a:gd name="T92" fmla="*/ 75 w 252"/>
                <a:gd name="T93" fmla="*/ 15 h 118"/>
                <a:gd name="T94" fmla="*/ 65 w 252"/>
                <a:gd name="T95" fmla="*/ 18 h 118"/>
                <a:gd name="T96" fmla="*/ 53 w 252"/>
                <a:gd name="T97" fmla="*/ 18 h 118"/>
                <a:gd name="T98" fmla="*/ 43 w 252"/>
                <a:gd name="T99" fmla="*/ 19 h 118"/>
                <a:gd name="T100" fmla="*/ 32 w 252"/>
                <a:gd name="T101" fmla="*/ 19 h 118"/>
                <a:gd name="T102" fmla="*/ 22 w 252"/>
                <a:gd name="T103" fmla="*/ 19 h 118"/>
                <a:gd name="T104" fmla="*/ 12 w 252"/>
                <a:gd name="T105" fmla="*/ 20 h 118"/>
                <a:gd name="T106" fmla="*/ 2 w 252"/>
                <a:gd name="T107" fmla="*/ 25 h 118"/>
                <a:gd name="T108" fmla="*/ 0 w 252"/>
                <a:gd name="T109" fmla="*/ 34 h 118"/>
                <a:gd name="T110" fmla="*/ 2 w 252"/>
                <a:gd name="T111" fmla="*/ 42 h 118"/>
                <a:gd name="T112" fmla="*/ 12 w 252"/>
                <a:gd name="T113" fmla="*/ 45 h 118"/>
                <a:gd name="T114" fmla="*/ 12 w 252"/>
                <a:gd name="T115" fmla="*/ 45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2" h="118">
                  <a:moveTo>
                    <a:pt x="12" y="45"/>
                  </a:moveTo>
                  <a:lnTo>
                    <a:pt x="21" y="45"/>
                  </a:lnTo>
                  <a:lnTo>
                    <a:pt x="29" y="44"/>
                  </a:lnTo>
                  <a:lnTo>
                    <a:pt x="38" y="44"/>
                  </a:lnTo>
                  <a:lnTo>
                    <a:pt x="46" y="43"/>
                  </a:lnTo>
                  <a:lnTo>
                    <a:pt x="55" y="43"/>
                  </a:lnTo>
                  <a:lnTo>
                    <a:pt x="63" y="42"/>
                  </a:lnTo>
                  <a:lnTo>
                    <a:pt x="73" y="42"/>
                  </a:lnTo>
                  <a:lnTo>
                    <a:pt x="81" y="42"/>
                  </a:lnTo>
                  <a:lnTo>
                    <a:pt x="88" y="41"/>
                  </a:lnTo>
                  <a:lnTo>
                    <a:pt x="95" y="40"/>
                  </a:lnTo>
                  <a:lnTo>
                    <a:pt x="101" y="37"/>
                  </a:lnTo>
                  <a:lnTo>
                    <a:pt x="108" y="35"/>
                  </a:lnTo>
                  <a:lnTo>
                    <a:pt x="115" y="33"/>
                  </a:lnTo>
                  <a:lnTo>
                    <a:pt x="122" y="31"/>
                  </a:lnTo>
                  <a:lnTo>
                    <a:pt x="129" y="29"/>
                  </a:lnTo>
                  <a:lnTo>
                    <a:pt x="136" y="28"/>
                  </a:lnTo>
                  <a:lnTo>
                    <a:pt x="154" y="28"/>
                  </a:lnTo>
                  <a:lnTo>
                    <a:pt x="171" y="31"/>
                  </a:lnTo>
                  <a:lnTo>
                    <a:pt x="184" y="40"/>
                  </a:lnTo>
                  <a:lnTo>
                    <a:pt x="196" y="50"/>
                  </a:lnTo>
                  <a:lnTo>
                    <a:pt x="205" y="63"/>
                  </a:lnTo>
                  <a:lnTo>
                    <a:pt x="214" y="76"/>
                  </a:lnTo>
                  <a:lnTo>
                    <a:pt x="221" y="93"/>
                  </a:lnTo>
                  <a:lnTo>
                    <a:pt x="228" y="110"/>
                  </a:lnTo>
                  <a:lnTo>
                    <a:pt x="235" y="117"/>
                  </a:lnTo>
                  <a:lnTo>
                    <a:pt x="244" y="118"/>
                  </a:lnTo>
                  <a:lnTo>
                    <a:pt x="251" y="112"/>
                  </a:lnTo>
                  <a:lnTo>
                    <a:pt x="252" y="103"/>
                  </a:lnTo>
                  <a:lnTo>
                    <a:pt x="245" y="84"/>
                  </a:lnTo>
                  <a:lnTo>
                    <a:pt x="237" y="67"/>
                  </a:lnTo>
                  <a:lnTo>
                    <a:pt x="229" y="51"/>
                  </a:lnTo>
                  <a:lnTo>
                    <a:pt x="219" y="37"/>
                  </a:lnTo>
                  <a:lnTo>
                    <a:pt x="207" y="26"/>
                  </a:lnTo>
                  <a:lnTo>
                    <a:pt x="194" y="15"/>
                  </a:lnTo>
                  <a:lnTo>
                    <a:pt x="177" y="7"/>
                  </a:lnTo>
                  <a:lnTo>
                    <a:pt x="158" y="1"/>
                  </a:lnTo>
                  <a:lnTo>
                    <a:pt x="150" y="0"/>
                  </a:lnTo>
                  <a:lnTo>
                    <a:pt x="142" y="0"/>
                  </a:lnTo>
                  <a:lnTo>
                    <a:pt x="134" y="0"/>
                  </a:lnTo>
                  <a:lnTo>
                    <a:pt x="126" y="3"/>
                  </a:lnTo>
                  <a:lnTo>
                    <a:pt x="118" y="4"/>
                  </a:lnTo>
                  <a:lnTo>
                    <a:pt x="110" y="6"/>
                  </a:lnTo>
                  <a:lnTo>
                    <a:pt x="101" y="8"/>
                  </a:lnTo>
                  <a:lnTo>
                    <a:pt x="95" y="11"/>
                  </a:lnTo>
                  <a:lnTo>
                    <a:pt x="85" y="14"/>
                  </a:lnTo>
                  <a:lnTo>
                    <a:pt x="75" y="15"/>
                  </a:lnTo>
                  <a:lnTo>
                    <a:pt x="65" y="18"/>
                  </a:lnTo>
                  <a:lnTo>
                    <a:pt x="53" y="18"/>
                  </a:lnTo>
                  <a:lnTo>
                    <a:pt x="43" y="19"/>
                  </a:lnTo>
                  <a:lnTo>
                    <a:pt x="32" y="19"/>
                  </a:lnTo>
                  <a:lnTo>
                    <a:pt x="22" y="19"/>
                  </a:lnTo>
                  <a:lnTo>
                    <a:pt x="12" y="20"/>
                  </a:lnTo>
                  <a:lnTo>
                    <a:pt x="2" y="25"/>
                  </a:lnTo>
                  <a:lnTo>
                    <a:pt x="0" y="34"/>
                  </a:lnTo>
                  <a:lnTo>
                    <a:pt x="2" y="42"/>
                  </a:lnTo>
                  <a:lnTo>
                    <a:pt x="12" y="45"/>
                  </a:lnTo>
                  <a:lnTo>
                    <a:pt x="12" y="4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49" name="Freeform 38"/>
            <p:cNvSpPr>
              <a:spLocks/>
            </p:cNvSpPr>
            <p:nvPr/>
          </p:nvSpPr>
          <p:spPr bwMode="auto">
            <a:xfrm>
              <a:off x="2423" y="1637"/>
              <a:ext cx="268" cy="85"/>
            </a:xfrm>
            <a:custGeom>
              <a:avLst/>
              <a:gdLst>
                <a:gd name="T0" fmla="*/ 520 w 537"/>
                <a:gd name="T1" fmla="*/ 27 h 170"/>
                <a:gd name="T2" fmla="*/ 514 w 537"/>
                <a:gd name="T3" fmla="*/ 18 h 170"/>
                <a:gd name="T4" fmla="*/ 492 w 537"/>
                <a:gd name="T5" fmla="*/ 18 h 170"/>
                <a:gd name="T6" fmla="*/ 463 w 537"/>
                <a:gd name="T7" fmla="*/ 17 h 170"/>
                <a:gd name="T8" fmla="*/ 433 w 537"/>
                <a:gd name="T9" fmla="*/ 15 h 170"/>
                <a:gd name="T10" fmla="*/ 404 w 537"/>
                <a:gd name="T11" fmla="*/ 12 h 170"/>
                <a:gd name="T12" fmla="*/ 374 w 537"/>
                <a:gd name="T13" fmla="*/ 7 h 170"/>
                <a:gd name="T14" fmla="*/ 345 w 537"/>
                <a:gd name="T15" fmla="*/ 4 h 170"/>
                <a:gd name="T16" fmla="*/ 315 w 537"/>
                <a:gd name="T17" fmla="*/ 2 h 170"/>
                <a:gd name="T18" fmla="*/ 285 w 537"/>
                <a:gd name="T19" fmla="*/ 0 h 170"/>
                <a:gd name="T20" fmla="*/ 254 w 537"/>
                <a:gd name="T21" fmla="*/ 0 h 170"/>
                <a:gd name="T22" fmla="*/ 223 w 537"/>
                <a:gd name="T23" fmla="*/ 0 h 170"/>
                <a:gd name="T24" fmla="*/ 192 w 537"/>
                <a:gd name="T25" fmla="*/ 0 h 170"/>
                <a:gd name="T26" fmla="*/ 160 w 537"/>
                <a:gd name="T27" fmla="*/ 0 h 170"/>
                <a:gd name="T28" fmla="*/ 129 w 537"/>
                <a:gd name="T29" fmla="*/ 0 h 170"/>
                <a:gd name="T30" fmla="*/ 99 w 537"/>
                <a:gd name="T31" fmla="*/ 3 h 170"/>
                <a:gd name="T32" fmla="*/ 68 w 537"/>
                <a:gd name="T33" fmla="*/ 7 h 170"/>
                <a:gd name="T34" fmla="*/ 38 w 537"/>
                <a:gd name="T35" fmla="*/ 15 h 170"/>
                <a:gd name="T36" fmla="*/ 23 w 537"/>
                <a:gd name="T37" fmla="*/ 20 h 170"/>
                <a:gd name="T38" fmla="*/ 22 w 537"/>
                <a:gd name="T39" fmla="*/ 20 h 170"/>
                <a:gd name="T40" fmla="*/ 22 w 537"/>
                <a:gd name="T41" fmla="*/ 19 h 170"/>
                <a:gd name="T42" fmla="*/ 22 w 537"/>
                <a:gd name="T43" fmla="*/ 19 h 170"/>
                <a:gd name="T44" fmla="*/ 15 w 537"/>
                <a:gd name="T45" fmla="*/ 12 h 170"/>
                <a:gd name="T46" fmla="*/ 0 w 537"/>
                <a:gd name="T47" fmla="*/ 21 h 170"/>
                <a:gd name="T48" fmla="*/ 8 w 537"/>
                <a:gd name="T49" fmla="*/ 50 h 170"/>
                <a:gd name="T50" fmla="*/ 26 w 537"/>
                <a:gd name="T51" fmla="*/ 86 h 170"/>
                <a:gd name="T52" fmla="*/ 45 w 537"/>
                <a:gd name="T53" fmla="*/ 119 h 170"/>
                <a:gd name="T54" fmla="*/ 69 w 537"/>
                <a:gd name="T55" fmla="*/ 150 h 170"/>
                <a:gd name="T56" fmla="*/ 93 w 537"/>
                <a:gd name="T57" fmla="*/ 170 h 170"/>
                <a:gd name="T58" fmla="*/ 104 w 537"/>
                <a:gd name="T59" fmla="*/ 157 h 170"/>
                <a:gd name="T60" fmla="*/ 90 w 537"/>
                <a:gd name="T61" fmla="*/ 135 h 170"/>
                <a:gd name="T62" fmla="*/ 72 w 537"/>
                <a:gd name="T63" fmla="*/ 111 h 170"/>
                <a:gd name="T64" fmla="*/ 56 w 537"/>
                <a:gd name="T65" fmla="*/ 86 h 170"/>
                <a:gd name="T66" fmla="*/ 41 w 537"/>
                <a:gd name="T67" fmla="*/ 58 h 170"/>
                <a:gd name="T68" fmla="*/ 63 w 537"/>
                <a:gd name="T69" fmla="*/ 34 h 170"/>
                <a:gd name="T70" fmla="*/ 120 w 537"/>
                <a:gd name="T71" fmla="*/ 23 h 170"/>
                <a:gd name="T72" fmla="*/ 179 w 537"/>
                <a:gd name="T73" fmla="*/ 21 h 170"/>
                <a:gd name="T74" fmla="*/ 239 w 537"/>
                <a:gd name="T75" fmla="*/ 23 h 170"/>
                <a:gd name="T76" fmla="*/ 299 w 537"/>
                <a:gd name="T77" fmla="*/ 29 h 170"/>
                <a:gd name="T78" fmla="*/ 360 w 537"/>
                <a:gd name="T79" fmla="*/ 36 h 170"/>
                <a:gd name="T80" fmla="*/ 420 w 537"/>
                <a:gd name="T81" fmla="*/ 42 h 170"/>
                <a:gd name="T82" fmla="*/ 478 w 537"/>
                <a:gd name="T83" fmla="*/ 43 h 170"/>
                <a:gd name="T84" fmla="*/ 508 w 537"/>
                <a:gd name="T85" fmla="*/ 42 h 170"/>
                <a:gd name="T86" fmla="*/ 510 w 537"/>
                <a:gd name="T87" fmla="*/ 41 h 170"/>
                <a:gd name="T88" fmla="*/ 501 w 537"/>
                <a:gd name="T89" fmla="*/ 52 h 170"/>
                <a:gd name="T90" fmla="*/ 488 w 537"/>
                <a:gd name="T91" fmla="*/ 75 h 170"/>
                <a:gd name="T92" fmla="*/ 475 w 537"/>
                <a:gd name="T93" fmla="*/ 103 h 170"/>
                <a:gd name="T94" fmla="*/ 459 w 537"/>
                <a:gd name="T95" fmla="*/ 131 h 170"/>
                <a:gd name="T96" fmla="*/ 447 w 537"/>
                <a:gd name="T97" fmla="*/ 154 h 170"/>
                <a:gd name="T98" fmla="*/ 463 w 537"/>
                <a:gd name="T99" fmla="*/ 163 h 170"/>
                <a:gd name="T100" fmla="*/ 480 w 537"/>
                <a:gd name="T101" fmla="*/ 145 h 170"/>
                <a:gd name="T102" fmla="*/ 495 w 537"/>
                <a:gd name="T103" fmla="*/ 118 h 170"/>
                <a:gd name="T104" fmla="*/ 508 w 537"/>
                <a:gd name="T105" fmla="*/ 90 h 170"/>
                <a:gd name="T106" fmla="*/ 526 w 537"/>
                <a:gd name="T107" fmla="*/ 64 h 170"/>
                <a:gd name="T108" fmla="*/ 537 w 537"/>
                <a:gd name="T109" fmla="*/ 42 h 170"/>
                <a:gd name="T110" fmla="*/ 527 w 537"/>
                <a:gd name="T111" fmla="*/ 33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37" h="170">
                  <a:moveTo>
                    <a:pt x="519" y="33"/>
                  </a:moveTo>
                  <a:lnTo>
                    <a:pt x="520" y="27"/>
                  </a:lnTo>
                  <a:lnTo>
                    <a:pt x="518" y="21"/>
                  </a:lnTo>
                  <a:lnTo>
                    <a:pt x="514" y="18"/>
                  </a:lnTo>
                  <a:lnTo>
                    <a:pt x="507" y="17"/>
                  </a:lnTo>
                  <a:lnTo>
                    <a:pt x="492" y="18"/>
                  </a:lnTo>
                  <a:lnTo>
                    <a:pt x="477" y="18"/>
                  </a:lnTo>
                  <a:lnTo>
                    <a:pt x="463" y="17"/>
                  </a:lnTo>
                  <a:lnTo>
                    <a:pt x="448" y="17"/>
                  </a:lnTo>
                  <a:lnTo>
                    <a:pt x="433" y="15"/>
                  </a:lnTo>
                  <a:lnTo>
                    <a:pt x="419" y="13"/>
                  </a:lnTo>
                  <a:lnTo>
                    <a:pt x="404" y="12"/>
                  </a:lnTo>
                  <a:lnTo>
                    <a:pt x="389" y="10"/>
                  </a:lnTo>
                  <a:lnTo>
                    <a:pt x="374" y="7"/>
                  </a:lnTo>
                  <a:lnTo>
                    <a:pt x="360" y="6"/>
                  </a:lnTo>
                  <a:lnTo>
                    <a:pt x="345" y="4"/>
                  </a:lnTo>
                  <a:lnTo>
                    <a:pt x="330" y="3"/>
                  </a:lnTo>
                  <a:lnTo>
                    <a:pt x="315" y="2"/>
                  </a:lnTo>
                  <a:lnTo>
                    <a:pt x="300" y="0"/>
                  </a:lnTo>
                  <a:lnTo>
                    <a:pt x="285" y="0"/>
                  </a:lnTo>
                  <a:lnTo>
                    <a:pt x="270" y="0"/>
                  </a:lnTo>
                  <a:lnTo>
                    <a:pt x="254" y="0"/>
                  </a:lnTo>
                  <a:lnTo>
                    <a:pt x="239" y="2"/>
                  </a:lnTo>
                  <a:lnTo>
                    <a:pt x="223" y="0"/>
                  </a:lnTo>
                  <a:lnTo>
                    <a:pt x="207" y="0"/>
                  </a:lnTo>
                  <a:lnTo>
                    <a:pt x="192" y="0"/>
                  </a:lnTo>
                  <a:lnTo>
                    <a:pt x="175" y="0"/>
                  </a:lnTo>
                  <a:lnTo>
                    <a:pt x="160" y="0"/>
                  </a:lnTo>
                  <a:lnTo>
                    <a:pt x="146" y="0"/>
                  </a:lnTo>
                  <a:lnTo>
                    <a:pt x="129" y="0"/>
                  </a:lnTo>
                  <a:lnTo>
                    <a:pt x="114" y="2"/>
                  </a:lnTo>
                  <a:lnTo>
                    <a:pt x="99" y="3"/>
                  </a:lnTo>
                  <a:lnTo>
                    <a:pt x="83" y="5"/>
                  </a:lnTo>
                  <a:lnTo>
                    <a:pt x="68" y="7"/>
                  </a:lnTo>
                  <a:lnTo>
                    <a:pt x="53" y="11"/>
                  </a:lnTo>
                  <a:lnTo>
                    <a:pt x="38" y="15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3" y="20"/>
                  </a:lnTo>
                  <a:lnTo>
                    <a:pt x="22" y="20"/>
                  </a:lnTo>
                  <a:lnTo>
                    <a:pt x="22" y="20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22" y="19"/>
                  </a:lnTo>
                  <a:lnTo>
                    <a:pt x="15" y="12"/>
                  </a:lnTo>
                  <a:lnTo>
                    <a:pt x="6" y="14"/>
                  </a:lnTo>
                  <a:lnTo>
                    <a:pt x="0" y="21"/>
                  </a:lnTo>
                  <a:lnTo>
                    <a:pt x="0" y="32"/>
                  </a:lnTo>
                  <a:lnTo>
                    <a:pt x="8" y="50"/>
                  </a:lnTo>
                  <a:lnTo>
                    <a:pt x="16" y="68"/>
                  </a:lnTo>
                  <a:lnTo>
                    <a:pt x="26" y="86"/>
                  </a:lnTo>
                  <a:lnTo>
                    <a:pt x="35" y="102"/>
                  </a:lnTo>
                  <a:lnTo>
                    <a:pt x="45" y="119"/>
                  </a:lnTo>
                  <a:lnTo>
                    <a:pt x="57" y="134"/>
                  </a:lnTo>
                  <a:lnTo>
                    <a:pt x="69" y="150"/>
                  </a:lnTo>
                  <a:lnTo>
                    <a:pt x="83" y="165"/>
                  </a:lnTo>
                  <a:lnTo>
                    <a:pt x="93" y="170"/>
                  </a:lnTo>
                  <a:lnTo>
                    <a:pt x="101" y="165"/>
                  </a:lnTo>
                  <a:lnTo>
                    <a:pt x="104" y="157"/>
                  </a:lnTo>
                  <a:lnTo>
                    <a:pt x="101" y="147"/>
                  </a:lnTo>
                  <a:lnTo>
                    <a:pt x="90" y="135"/>
                  </a:lnTo>
                  <a:lnTo>
                    <a:pt x="81" y="124"/>
                  </a:lnTo>
                  <a:lnTo>
                    <a:pt x="72" y="111"/>
                  </a:lnTo>
                  <a:lnTo>
                    <a:pt x="64" y="98"/>
                  </a:lnTo>
                  <a:lnTo>
                    <a:pt x="56" y="86"/>
                  </a:lnTo>
                  <a:lnTo>
                    <a:pt x="48" y="72"/>
                  </a:lnTo>
                  <a:lnTo>
                    <a:pt x="41" y="58"/>
                  </a:lnTo>
                  <a:lnTo>
                    <a:pt x="34" y="43"/>
                  </a:lnTo>
                  <a:lnTo>
                    <a:pt x="63" y="34"/>
                  </a:lnTo>
                  <a:lnTo>
                    <a:pt x="91" y="28"/>
                  </a:lnTo>
                  <a:lnTo>
                    <a:pt x="120" y="23"/>
                  </a:lnTo>
                  <a:lnTo>
                    <a:pt x="150" y="21"/>
                  </a:lnTo>
                  <a:lnTo>
                    <a:pt x="179" y="21"/>
                  </a:lnTo>
                  <a:lnTo>
                    <a:pt x="209" y="21"/>
                  </a:lnTo>
                  <a:lnTo>
                    <a:pt x="239" y="23"/>
                  </a:lnTo>
                  <a:lnTo>
                    <a:pt x="269" y="26"/>
                  </a:lnTo>
                  <a:lnTo>
                    <a:pt x="299" y="29"/>
                  </a:lnTo>
                  <a:lnTo>
                    <a:pt x="330" y="33"/>
                  </a:lnTo>
                  <a:lnTo>
                    <a:pt x="360" y="36"/>
                  </a:lnTo>
                  <a:lnTo>
                    <a:pt x="390" y="40"/>
                  </a:lnTo>
                  <a:lnTo>
                    <a:pt x="420" y="42"/>
                  </a:lnTo>
                  <a:lnTo>
                    <a:pt x="448" y="43"/>
                  </a:lnTo>
                  <a:lnTo>
                    <a:pt x="478" y="43"/>
                  </a:lnTo>
                  <a:lnTo>
                    <a:pt x="507" y="42"/>
                  </a:lnTo>
                  <a:lnTo>
                    <a:pt x="508" y="42"/>
                  </a:lnTo>
                  <a:lnTo>
                    <a:pt x="508" y="41"/>
                  </a:lnTo>
                  <a:lnTo>
                    <a:pt x="510" y="41"/>
                  </a:lnTo>
                  <a:lnTo>
                    <a:pt x="510" y="41"/>
                  </a:lnTo>
                  <a:lnTo>
                    <a:pt x="501" y="52"/>
                  </a:lnTo>
                  <a:lnTo>
                    <a:pt x="495" y="64"/>
                  </a:lnTo>
                  <a:lnTo>
                    <a:pt x="488" y="75"/>
                  </a:lnTo>
                  <a:lnTo>
                    <a:pt x="482" y="88"/>
                  </a:lnTo>
                  <a:lnTo>
                    <a:pt x="475" y="103"/>
                  </a:lnTo>
                  <a:lnTo>
                    <a:pt x="467" y="117"/>
                  </a:lnTo>
                  <a:lnTo>
                    <a:pt x="459" y="131"/>
                  </a:lnTo>
                  <a:lnTo>
                    <a:pt x="450" y="145"/>
                  </a:lnTo>
                  <a:lnTo>
                    <a:pt x="447" y="154"/>
                  </a:lnTo>
                  <a:lnTo>
                    <a:pt x="454" y="162"/>
                  </a:lnTo>
                  <a:lnTo>
                    <a:pt x="463" y="163"/>
                  </a:lnTo>
                  <a:lnTo>
                    <a:pt x="472" y="158"/>
                  </a:lnTo>
                  <a:lnTo>
                    <a:pt x="480" y="145"/>
                  </a:lnTo>
                  <a:lnTo>
                    <a:pt x="488" y="132"/>
                  </a:lnTo>
                  <a:lnTo>
                    <a:pt x="495" y="118"/>
                  </a:lnTo>
                  <a:lnTo>
                    <a:pt x="501" y="104"/>
                  </a:lnTo>
                  <a:lnTo>
                    <a:pt x="508" y="90"/>
                  </a:lnTo>
                  <a:lnTo>
                    <a:pt x="516" y="77"/>
                  </a:lnTo>
                  <a:lnTo>
                    <a:pt x="526" y="64"/>
                  </a:lnTo>
                  <a:lnTo>
                    <a:pt x="535" y="50"/>
                  </a:lnTo>
                  <a:lnTo>
                    <a:pt x="537" y="42"/>
                  </a:lnTo>
                  <a:lnTo>
                    <a:pt x="534" y="36"/>
                  </a:lnTo>
                  <a:lnTo>
                    <a:pt x="527" y="33"/>
                  </a:lnTo>
                  <a:lnTo>
                    <a:pt x="519" y="3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0" name="Freeform 39"/>
            <p:cNvSpPr>
              <a:spLocks/>
            </p:cNvSpPr>
            <p:nvPr/>
          </p:nvSpPr>
          <p:spPr bwMode="auto">
            <a:xfrm>
              <a:off x="2692" y="1583"/>
              <a:ext cx="166" cy="140"/>
            </a:xfrm>
            <a:custGeom>
              <a:avLst/>
              <a:gdLst>
                <a:gd name="T0" fmla="*/ 303 w 331"/>
                <a:gd name="T1" fmla="*/ 20 h 280"/>
                <a:gd name="T2" fmla="*/ 269 w 331"/>
                <a:gd name="T3" fmla="*/ 10 h 280"/>
                <a:gd name="T4" fmla="*/ 233 w 331"/>
                <a:gd name="T5" fmla="*/ 5 h 280"/>
                <a:gd name="T6" fmla="*/ 196 w 331"/>
                <a:gd name="T7" fmla="*/ 1 h 280"/>
                <a:gd name="T8" fmla="*/ 159 w 331"/>
                <a:gd name="T9" fmla="*/ 0 h 280"/>
                <a:gd name="T10" fmla="*/ 123 w 331"/>
                <a:gd name="T11" fmla="*/ 0 h 280"/>
                <a:gd name="T12" fmla="*/ 86 w 331"/>
                <a:gd name="T13" fmla="*/ 1 h 280"/>
                <a:gd name="T14" fmla="*/ 49 w 331"/>
                <a:gd name="T15" fmla="*/ 5 h 280"/>
                <a:gd name="T16" fmla="*/ 30 w 331"/>
                <a:gd name="T17" fmla="*/ 6 h 280"/>
                <a:gd name="T18" fmla="*/ 28 w 331"/>
                <a:gd name="T19" fmla="*/ 6 h 280"/>
                <a:gd name="T20" fmla="*/ 21 w 331"/>
                <a:gd name="T21" fmla="*/ 6 h 280"/>
                <a:gd name="T22" fmla="*/ 12 w 331"/>
                <a:gd name="T23" fmla="*/ 9 h 280"/>
                <a:gd name="T24" fmla="*/ 6 w 331"/>
                <a:gd name="T25" fmla="*/ 29 h 280"/>
                <a:gd name="T26" fmla="*/ 0 w 331"/>
                <a:gd name="T27" fmla="*/ 55 h 280"/>
                <a:gd name="T28" fmla="*/ 9 w 331"/>
                <a:gd name="T29" fmla="*/ 85 h 280"/>
                <a:gd name="T30" fmla="*/ 20 w 331"/>
                <a:gd name="T31" fmla="*/ 117 h 280"/>
                <a:gd name="T32" fmla="*/ 34 w 331"/>
                <a:gd name="T33" fmla="*/ 146 h 280"/>
                <a:gd name="T34" fmla="*/ 45 w 331"/>
                <a:gd name="T35" fmla="*/ 178 h 280"/>
                <a:gd name="T36" fmla="*/ 55 w 331"/>
                <a:gd name="T37" fmla="*/ 209 h 280"/>
                <a:gd name="T38" fmla="*/ 65 w 331"/>
                <a:gd name="T39" fmla="*/ 240 h 280"/>
                <a:gd name="T40" fmla="*/ 78 w 331"/>
                <a:gd name="T41" fmla="*/ 263 h 280"/>
                <a:gd name="T42" fmla="*/ 95 w 331"/>
                <a:gd name="T43" fmla="*/ 258 h 280"/>
                <a:gd name="T44" fmla="*/ 89 w 331"/>
                <a:gd name="T45" fmla="*/ 234 h 280"/>
                <a:gd name="T46" fmla="*/ 80 w 331"/>
                <a:gd name="T47" fmla="*/ 204 h 280"/>
                <a:gd name="T48" fmla="*/ 70 w 331"/>
                <a:gd name="T49" fmla="*/ 175 h 280"/>
                <a:gd name="T50" fmla="*/ 60 w 331"/>
                <a:gd name="T51" fmla="*/ 145 h 280"/>
                <a:gd name="T52" fmla="*/ 50 w 331"/>
                <a:gd name="T53" fmla="*/ 119 h 280"/>
                <a:gd name="T54" fmla="*/ 40 w 331"/>
                <a:gd name="T55" fmla="*/ 98 h 280"/>
                <a:gd name="T56" fmla="*/ 30 w 331"/>
                <a:gd name="T57" fmla="*/ 70 h 280"/>
                <a:gd name="T58" fmla="*/ 29 w 331"/>
                <a:gd name="T59" fmla="*/ 46 h 280"/>
                <a:gd name="T60" fmla="*/ 48 w 331"/>
                <a:gd name="T61" fmla="*/ 30 h 280"/>
                <a:gd name="T62" fmla="*/ 80 w 331"/>
                <a:gd name="T63" fmla="*/ 28 h 280"/>
                <a:gd name="T64" fmla="*/ 113 w 331"/>
                <a:gd name="T65" fmla="*/ 25 h 280"/>
                <a:gd name="T66" fmla="*/ 148 w 331"/>
                <a:gd name="T67" fmla="*/ 24 h 280"/>
                <a:gd name="T68" fmla="*/ 182 w 331"/>
                <a:gd name="T69" fmla="*/ 24 h 280"/>
                <a:gd name="T70" fmla="*/ 216 w 331"/>
                <a:gd name="T71" fmla="*/ 25 h 280"/>
                <a:gd name="T72" fmla="*/ 249 w 331"/>
                <a:gd name="T73" fmla="*/ 30 h 280"/>
                <a:gd name="T74" fmla="*/ 280 w 331"/>
                <a:gd name="T75" fmla="*/ 38 h 280"/>
                <a:gd name="T76" fmla="*/ 298 w 331"/>
                <a:gd name="T77" fmla="*/ 44 h 280"/>
                <a:gd name="T78" fmla="*/ 302 w 331"/>
                <a:gd name="T79" fmla="*/ 45 h 280"/>
                <a:gd name="T80" fmla="*/ 305 w 331"/>
                <a:gd name="T81" fmla="*/ 46 h 280"/>
                <a:gd name="T82" fmla="*/ 303 w 331"/>
                <a:gd name="T83" fmla="*/ 46 h 280"/>
                <a:gd name="T84" fmla="*/ 302 w 331"/>
                <a:gd name="T85" fmla="*/ 57 h 280"/>
                <a:gd name="T86" fmla="*/ 299 w 331"/>
                <a:gd name="T87" fmla="*/ 74 h 280"/>
                <a:gd name="T88" fmla="*/ 287 w 331"/>
                <a:gd name="T89" fmla="*/ 93 h 280"/>
                <a:gd name="T90" fmla="*/ 270 w 331"/>
                <a:gd name="T91" fmla="*/ 121 h 280"/>
                <a:gd name="T92" fmla="*/ 257 w 331"/>
                <a:gd name="T93" fmla="*/ 170 h 280"/>
                <a:gd name="T94" fmla="*/ 247 w 331"/>
                <a:gd name="T95" fmla="*/ 234 h 280"/>
                <a:gd name="T96" fmla="*/ 249 w 331"/>
                <a:gd name="T97" fmla="*/ 277 h 280"/>
                <a:gd name="T98" fmla="*/ 268 w 331"/>
                <a:gd name="T99" fmla="*/ 277 h 280"/>
                <a:gd name="T100" fmla="*/ 271 w 331"/>
                <a:gd name="T101" fmla="*/ 238 h 280"/>
                <a:gd name="T102" fmla="*/ 279 w 331"/>
                <a:gd name="T103" fmla="*/ 172 h 280"/>
                <a:gd name="T104" fmla="*/ 297 w 331"/>
                <a:gd name="T105" fmla="*/ 129 h 280"/>
                <a:gd name="T106" fmla="*/ 309 w 331"/>
                <a:gd name="T107" fmla="*/ 104 h 280"/>
                <a:gd name="T108" fmla="*/ 321 w 331"/>
                <a:gd name="T109" fmla="*/ 80 h 280"/>
                <a:gd name="T110" fmla="*/ 329 w 331"/>
                <a:gd name="T111" fmla="*/ 52 h 280"/>
                <a:gd name="T112" fmla="*/ 330 w 331"/>
                <a:gd name="T113" fmla="*/ 32 h 280"/>
                <a:gd name="T114" fmla="*/ 325 w 331"/>
                <a:gd name="T115" fmla="*/ 27 h 2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31" h="280">
                  <a:moveTo>
                    <a:pt x="321" y="25"/>
                  </a:moveTo>
                  <a:lnTo>
                    <a:pt x="303" y="20"/>
                  </a:lnTo>
                  <a:lnTo>
                    <a:pt x="286" y="15"/>
                  </a:lnTo>
                  <a:lnTo>
                    <a:pt x="269" y="10"/>
                  </a:lnTo>
                  <a:lnTo>
                    <a:pt x="250" y="7"/>
                  </a:lnTo>
                  <a:lnTo>
                    <a:pt x="233" y="5"/>
                  </a:lnTo>
                  <a:lnTo>
                    <a:pt x="215" y="2"/>
                  </a:lnTo>
                  <a:lnTo>
                    <a:pt x="196" y="1"/>
                  </a:lnTo>
                  <a:lnTo>
                    <a:pt x="178" y="0"/>
                  </a:lnTo>
                  <a:lnTo>
                    <a:pt x="159" y="0"/>
                  </a:lnTo>
                  <a:lnTo>
                    <a:pt x="141" y="0"/>
                  </a:lnTo>
                  <a:lnTo>
                    <a:pt x="123" y="0"/>
                  </a:lnTo>
                  <a:lnTo>
                    <a:pt x="104" y="1"/>
                  </a:lnTo>
                  <a:lnTo>
                    <a:pt x="86" y="1"/>
                  </a:lnTo>
                  <a:lnTo>
                    <a:pt x="67" y="4"/>
                  </a:lnTo>
                  <a:lnTo>
                    <a:pt x="49" y="5"/>
                  </a:lnTo>
                  <a:lnTo>
                    <a:pt x="32" y="6"/>
                  </a:lnTo>
                  <a:lnTo>
                    <a:pt x="30" y="6"/>
                  </a:lnTo>
                  <a:lnTo>
                    <a:pt x="29" y="6"/>
                  </a:lnTo>
                  <a:lnTo>
                    <a:pt x="28" y="6"/>
                  </a:lnTo>
                  <a:lnTo>
                    <a:pt x="27" y="7"/>
                  </a:lnTo>
                  <a:lnTo>
                    <a:pt x="21" y="6"/>
                  </a:lnTo>
                  <a:lnTo>
                    <a:pt x="17" y="6"/>
                  </a:lnTo>
                  <a:lnTo>
                    <a:pt x="12" y="9"/>
                  </a:lnTo>
                  <a:lnTo>
                    <a:pt x="10" y="15"/>
                  </a:lnTo>
                  <a:lnTo>
                    <a:pt x="6" y="29"/>
                  </a:lnTo>
                  <a:lnTo>
                    <a:pt x="3" y="42"/>
                  </a:lnTo>
                  <a:lnTo>
                    <a:pt x="0" y="55"/>
                  </a:lnTo>
                  <a:lnTo>
                    <a:pt x="3" y="69"/>
                  </a:lnTo>
                  <a:lnTo>
                    <a:pt x="9" y="85"/>
                  </a:lnTo>
                  <a:lnTo>
                    <a:pt x="14" y="102"/>
                  </a:lnTo>
                  <a:lnTo>
                    <a:pt x="20" y="117"/>
                  </a:lnTo>
                  <a:lnTo>
                    <a:pt x="27" y="131"/>
                  </a:lnTo>
                  <a:lnTo>
                    <a:pt x="34" y="146"/>
                  </a:lnTo>
                  <a:lnTo>
                    <a:pt x="40" y="161"/>
                  </a:lnTo>
                  <a:lnTo>
                    <a:pt x="45" y="178"/>
                  </a:lnTo>
                  <a:lnTo>
                    <a:pt x="50" y="193"/>
                  </a:lnTo>
                  <a:lnTo>
                    <a:pt x="55" y="209"/>
                  </a:lnTo>
                  <a:lnTo>
                    <a:pt x="60" y="224"/>
                  </a:lnTo>
                  <a:lnTo>
                    <a:pt x="65" y="240"/>
                  </a:lnTo>
                  <a:lnTo>
                    <a:pt x="71" y="255"/>
                  </a:lnTo>
                  <a:lnTo>
                    <a:pt x="78" y="263"/>
                  </a:lnTo>
                  <a:lnTo>
                    <a:pt x="88" y="264"/>
                  </a:lnTo>
                  <a:lnTo>
                    <a:pt x="95" y="258"/>
                  </a:lnTo>
                  <a:lnTo>
                    <a:pt x="95" y="249"/>
                  </a:lnTo>
                  <a:lnTo>
                    <a:pt x="89" y="234"/>
                  </a:lnTo>
                  <a:lnTo>
                    <a:pt x="85" y="219"/>
                  </a:lnTo>
                  <a:lnTo>
                    <a:pt x="80" y="204"/>
                  </a:lnTo>
                  <a:lnTo>
                    <a:pt x="75" y="189"/>
                  </a:lnTo>
                  <a:lnTo>
                    <a:pt x="70" y="175"/>
                  </a:lnTo>
                  <a:lnTo>
                    <a:pt x="65" y="160"/>
                  </a:lnTo>
                  <a:lnTo>
                    <a:pt x="60" y="145"/>
                  </a:lnTo>
                  <a:lnTo>
                    <a:pt x="55" y="130"/>
                  </a:lnTo>
                  <a:lnTo>
                    <a:pt x="50" y="119"/>
                  </a:lnTo>
                  <a:lnTo>
                    <a:pt x="44" y="108"/>
                  </a:lnTo>
                  <a:lnTo>
                    <a:pt x="40" y="98"/>
                  </a:lnTo>
                  <a:lnTo>
                    <a:pt x="35" y="87"/>
                  </a:lnTo>
                  <a:lnTo>
                    <a:pt x="30" y="70"/>
                  </a:lnTo>
                  <a:lnTo>
                    <a:pt x="28" y="58"/>
                  </a:lnTo>
                  <a:lnTo>
                    <a:pt x="29" y="46"/>
                  </a:lnTo>
                  <a:lnTo>
                    <a:pt x="32" y="31"/>
                  </a:lnTo>
                  <a:lnTo>
                    <a:pt x="48" y="30"/>
                  </a:lnTo>
                  <a:lnTo>
                    <a:pt x="64" y="29"/>
                  </a:lnTo>
                  <a:lnTo>
                    <a:pt x="80" y="28"/>
                  </a:lnTo>
                  <a:lnTo>
                    <a:pt x="97" y="27"/>
                  </a:lnTo>
                  <a:lnTo>
                    <a:pt x="113" y="25"/>
                  </a:lnTo>
                  <a:lnTo>
                    <a:pt x="131" y="24"/>
                  </a:lnTo>
                  <a:lnTo>
                    <a:pt x="148" y="24"/>
                  </a:lnTo>
                  <a:lnTo>
                    <a:pt x="165" y="23"/>
                  </a:lnTo>
                  <a:lnTo>
                    <a:pt x="182" y="24"/>
                  </a:lnTo>
                  <a:lnTo>
                    <a:pt x="200" y="24"/>
                  </a:lnTo>
                  <a:lnTo>
                    <a:pt x="216" y="25"/>
                  </a:lnTo>
                  <a:lnTo>
                    <a:pt x="233" y="28"/>
                  </a:lnTo>
                  <a:lnTo>
                    <a:pt x="249" y="30"/>
                  </a:lnTo>
                  <a:lnTo>
                    <a:pt x="265" y="34"/>
                  </a:lnTo>
                  <a:lnTo>
                    <a:pt x="280" y="38"/>
                  </a:lnTo>
                  <a:lnTo>
                    <a:pt x="295" y="43"/>
                  </a:lnTo>
                  <a:lnTo>
                    <a:pt x="298" y="44"/>
                  </a:lnTo>
                  <a:lnTo>
                    <a:pt x="300" y="44"/>
                  </a:lnTo>
                  <a:lnTo>
                    <a:pt x="302" y="45"/>
                  </a:lnTo>
                  <a:lnTo>
                    <a:pt x="305" y="45"/>
                  </a:lnTo>
                  <a:lnTo>
                    <a:pt x="305" y="46"/>
                  </a:lnTo>
                  <a:lnTo>
                    <a:pt x="305" y="46"/>
                  </a:lnTo>
                  <a:lnTo>
                    <a:pt x="303" y="46"/>
                  </a:lnTo>
                  <a:lnTo>
                    <a:pt x="303" y="47"/>
                  </a:lnTo>
                  <a:lnTo>
                    <a:pt x="302" y="57"/>
                  </a:lnTo>
                  <a:lnTo>
                    <a:pt x="301" y="66"/>
                  </a:lnTo>
                  <a:lnTo>
                    <a:pt x="299" y="74"/>
                  </a:lnTo>
                  <a:lnTo>
                    <a:pt x="295" y="81"/>
                  </a:lnTo>
                  <a:lnTo>
                    <a:pt x="287" y="93"/>
                  </a:lnTo>
                  <a:lnTo>
                    <a:pt x="278" y="107"/>
                  </a:lnTo>
                  <a:lnTo>
                    <a:pt x="270" y="121"/>
                  </a:lnTo>
                  <a:lnTo>
                    <a:pt x="264" y="136"/>
                  </a:lnTo>
                  <a:lnTo>
                    <a:pt x="257" y="170"/>
                  </a:lnTo>
                  <a:lnTo>
                    <a:pt x="252" y="202"/>
                  </a:lnTo>
                  <a:lnTo>
                    <a:pt x="247" y="234"/>
                  </a:lnTo>
                  <a:lnTo>
                    <a:pt x="246" y="268"/>
                  </a:lnTo>
                  <a:lnTo>
                    <a:pt x="249" y="277"/>
                  </a:lnTo>
                  <a:lnTo>
                    <a:pt x="259" y="280"/>
                  </a:lnTo>
                  <a:lnTo>
                    <a:pt x="268" y="277"/>
                  </a:lnTo>
                  <a:lnTo>
                    <a:pt x="271" y="268"/>
                  </a:lnTo>
                  <a:lnTo>
                    <a:pt x="271" y="238"/>
                  </a:lnTo>
                  <a:lnTo>
                    <a:pt x="273" y="204"/>
                  </a:lnTo>
                  <a:lnTo>
                    <a:pt x="279" y="172"/>
                  </a:lnTo>
                  <a:lnTo>
                    <a:pt x="290" y="143"/>
                  </a:lnTo>
                  <a:lnTo>
                    <a:pt x="297" y="129"/>
                  </a:lnTo>
                  <a:lnTo>
                    <a:pt x="303" y="117"/>
                  </a:lnTo>
                  <a:lnTo>
                    <a:pt x="309" y="104"/>
                  </a:lnTo>
                  <a:lnTo>
                    <a:pt x="315" y="91"/>
                  </a:lnTo>
                  <a:lnTo>
                    <a:pt x="321" y="80"/>
                  </a:lnTo>
                  <a:lnTo>
                    <a:pt x="325" y="67"/>
                  </a:lnTo>
                  <a:lnTo>
                    <a:pt x="329" y="52"/>
                  </a:lnTo>
                  <a:lnTo>
                    <a:pt x="331" y="37"/>
                  </a:lnTo>
                  <a:lnTo>
                    <a:pt x="330" y="32"/>
                  </a:lnTo>
                  <a:lnTo>
                    <a:pt x="328" y="29"/>
                  </a:lnTo>
                  <a:lnTo>
                    <a:pt x="325" y="27"/>
                  </a:lnTo>
                  <a:lnTo>
                    <a:pt x="321" y="2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1" name="Freeform 40"/>
            <p:cNvSpPr>
              <a:spLocks/>
            </p:cNvSpPr>
            <p:nvPr/>
          </p:nvSpPr>
          <p:spPr bwMode="auto">
            <a:xfrm>
              <a:off x="2383" y="1705"/>
              <a:ext cx="505" cy="43"/>
            </a:xfrm>
            <a:custGeom>
              <a:avLst/>
              <a:gdLst>
                <a:gd name="T0" fmla="*/ 996 w 1010"/>
                <a:gd name="T1" fmla="*/ 22 h 88"/>
                <a:gd name="T2" fmla="*/ 925 w 1010"/>
                <a:gd name="T3" fmla="*/ 16 h 88"/>
                <a:gd name="T4" fmla="*/ 863 w 1010"/>
                <a:gd name="T5" fmla="*/ 20 h 88"/>
                <a:gd name="T6" fmla="*/ 820 w 1010"/>
                <a:gd name="T7" fmla="*/ 12 h 88"/>
                <a:gd name="T8" fmla="*/ 789 w 1010"/>
                <a:gd name="T9" fmla="*/ 14 h 88"/>
                <a:gd name="T10" fmla="*/ 760 w 1010"/>
                <a:gd name="T11" fmla="*/ 14 h 88"/>
                <a:gd name="T12" fmla="*/ 726 w 1010"/>
                <a:gd name="T13" fmla="*/ 7 h 88"/>
                <a:gd name="T14" fmla="*/ 684 w 1010"/>
                <a:gd name="T15" fmla="*/ 14 h 88"/>
                <a:gd name="T16" fmla="*/ 646 w 1010"/>
                <a:gd name="T17" fmla="*/ 6 h 88"/>
                <a:gd name="T18" fmla="*/ 608 w 1010"/>
                <a:gd name="T19" fmla="*/ 7 h 88"/>
                <a:gd name="T20" fmla="*/ 568 w 1010"/>
                <a:gd name="T21" fmla="*/ 16 h 88"/>
                <a:gd name="T22" fmla="*/ 532 w 1010"/>
                <a:gd name="T23" fmla="*/ 8 h 88"/>
                <a:gd name="T24" fmla="*/ 489 w 1010"/>
                <a:gd name="T25" fmla="*/ 13 h 88"/>
                <a:gd name="T26" fmla="*/ 447 w 1010"/>
                <a:gd name="T27" fmla="*/ 20 h 88"/>
                <a:gd name="T28" fmla="*/ 409 w 1010"/>
                <a:gd name="T29" fmla="*/ 16 h 88"/>
                <a:gd name="T30" fmla="*/ 352 w 1010"/>
                <a:gd name="T31" fmla="*/ 6 h 88"/>
                <a:gd name="T32" fmla="*/ 282 w 1010"/>
                <a:gd name="T33" fmla="*/ 3 h 88"/>
                <a:gd name="T34" fmla="*/ 199 w 1010"/>
                <a:gd name="T35" fmla="*/ 13 h 88"/>
                <a:gd name="T36" fmla="*/ 134 w 1010"/>
                <a:gd name="T37" fmla="*/ 11 h 88"/>
                <a:gd name="T38" fmla="*/ 94 w 1010"/>
                <a:gd name="T39" fmla="*/ 6 h 88"/>
                <a:gd name="T40" fmla="*/ 52 w 1010"/>
                <a:gd name="T41" fmla="*/ 19 h 88"/>
                <a:gd name="T42" fmla="*/ 4 w 1010"/>
                <a:gd name="T43" fmla="*/ 22 h 88"/>
                <a:gd name="T44" fmla="*/ 4 w 1010"/>
                <a:gd name="T45" fmla="*/ 44 h 88"/>
                <a:gd name="T46" fmla="*/ 1 w 1010"/>
                <a:gd name="T47" fmla="*/ 67 h 88"/>
                <a:gd name="T48" fmla="*/ 14 w 1010"/>
                <a:gd name="T49" fmla="*/ 88 h 88"/>
                <a:gd name="T50" fmla="*/ 28 w 1010"/>
                <a:gd name="T51" fmla="*/ 67 h 88"/>
                <a:gd name="T52" fmla="*/ 29 w 1010"/>
                <a:gd name="T53" fmla="*/ 46 h 88"/>
                <a:gd name="T54" fmla="*/ 45 w 1010"/>
                <a:gd name="T55" fmla="*/ 48 h 88"/>
                <a:gd name="T56" fmla="*/ 71 w 1010"/>
                <a:gd name="T57" fmla="*/ 43 h 88"/>
                <a:gd name="T58" fmla="*/ 112 w 1010"/>
                <a:gd name="T59" fmla="*/ 36 h 88"/>
                <a:gd name="T60" fmla="*/ 168 w 1010"/>
                <a:gd name="T61" fmla="*/ 40 h 88"/>
                <a:gd name="T62" fmla="*/ 244 w 1010"/>
                <a:gd name="T63" fmla="*/ 37 h 88"/>
                <a:gd name="T64" fmla="*/ 320 w 1010"/>
                <a:gd name="T65" fmla="*/ 31 h 88"/>
                <a:gd name="T66" fmla="*/ 400 w 1010"/>
                <a:gd name="T67" fmla="*/ 41 h 88"/>
                <a:gd name="T68" fmla="*/ 480 w 1010"/>
                <a:gd name="T69" fmla="*/ 43 h 88"/>
                <a:gd name="T70" fmla="*/ 533 w 1010"/>
                <a:gd name="T71" fmla="*/ 38 h 88"/>
                <a:gd name="T72" fmla="*/ 567 w 1010"/>
                <a:gd name="T73" fmla="*/ 46 h 88"/>
                <a:gd name="T74" fmla="*/ 613 w 1010"/>
                <a:gd name="T75" fmla="*/ 34 h 88"/>
                <a:gd name="T76" fmla="*/ 655 w 1010"/>
                <a:gd name="T77" fmla="*/ 35 h 88"/>
                <a:gd name="T78" fmla="*/ 688 w 1010"/>
                <a:gd name="T79" fmla="*/ 46 h 88"/>
                <a:gd name="T80" fmla="*/ 712 w 1010"/>
                <a:gd name="T81" fmla="*/ 36 h 88"/>
                <a:gd name="T82" fmla="*/ 734 w 1010"/>
                <a:gd name="T83" fmla="*/ 33 h 88"/>
                <a:gd name="T84" fmla="*/ 759 w 1010"/>
                <a:gd name="T85" fmla="*/ 43 h 88"/>
                <a:gd name="T86" fmla="*/ 791 w 1010"/>
                <a:gd name="T87" fmla="*/ 41 h 88"/>
                <a:gd name="T88" fmla="*/ 826 w 1010"/>
                <a:gd name="T89" fmla="*/ 40 h 88"/>
                <a:gd name="T90" fmla="*/ 859 w 1010"/>
                <a:gd name="T91" fmla="*/ 44 h 88"/>
                <a:gd name="T92" fmla="*/ 895 w 1010"/>
                <a:gd name="T93" fmla="*/ 46 h 88"/>
                <a:gd name="T94" fmla="*/ 936 w 1010"/>
                <a:gd name="T95" fmla="*/ 41 h 88"/>
                <a:gd name="T96" fmla="*/ 978 w 1010"/>
                <a:gd name="T97" fmla="*/ 43 h 88"/>
                <a:gd name="T98" fmla="*/ 992 w 1010"/>
                <a:gd name="T99" fmla="*/ 80 h 88"/>
                <a:gd name="T100" fmla="*/ 1008 w 1010"/>
                <a:gd name="T101" fmla="*/ 4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010" h="88">
                  <a:moveTo>
                    <a:pt x="1006" y="31"/>
                  </a:moveTo>
                  <a:lnTo>
                    <a:pt x="1004" y="28"/>
                  </a:lnTo>
                  <a:lnTo>
                    <a:pt x="1002" y="26"/>
                  </a:lnTo>
                  <a:lnTo>
                    <a:pt x="999" y="23"/>
                  </a:lnTo>
                  <a:lnTo>
                    <a:pt x="996" y="22"/>
                  </a:lnTo>
                  <a:lnTo>
                    <a:pt x="981" y="19"/>
                  </a:lnTo>
                  <a:lnTo>
                    <a:pt x="968" y="16"/>
                  </a:lnTo>
                  <a:lnTo>
                    <a:pt x="953" y="15"/>
                  </a:lnTo>
                  <a:lnTo>
                    <a:pt x="939" y="15"/>
                  </a:lnTo>
                  <a:lnTo>
                    <a:pt x="925" y="16"/>
                  </a:lnTo>
                  <a:lnTo>
                    <a:pt x="910" y="16"/>
                  </a:lnTo>
                  <a:lnTo>
                    <a:pt x="896" y="19"/>
                  </a:lnTo>
                  <a:lnTo>
                    <a:pt x="880" y="20"/>
                  </a:lnTo>
                  <a:lnTo>
                    <a:pt x="872" y="21"/>
                  </a:lnTo>
                  <a:lnTo>
                    <a:pt x="863" y="20"/>
                  </a:lnTo>
                  <a:lnTo>
                    <a:pt x="855" y="20"/>
                  </a:lnTo>
                  <a:lnTo>
                    <a:pt x="845" y="18"/>
                  </a:lnTo>
                  <a:lnTo>
                    <a:pt x="837" y="15"/>
                  </a:lnTo>
                  <a:lnTo>
                    <a:pt x="828" y="14"/>
                  </a:lnTo>
                  <a:lnTo>
                    <a:pt x="820" y="12"/>
                  </a:lnTo>
                  <a:lnTo>
                    <a:pt x="812" y="10"/>
                  </a:lnTo>
                  <a:lnTo>
                    <a:pt x="806" y="10"/>
                  </a:lnTo>
                  <a:lnTo>
                    <a:pt x="800" y="10"/>
                  </a:lnTo>
                  <a:lnTo>
                    <a:pt x="795" y="12"/>
                  </a:lnTo>
                  <a:lnTo>
                    <a:pt x="789" y="14"/>
                  </a:lnTo>
                  <a:lnTo>
                    <a:pt x="783" y="16"/>
                  </a:lnTo>
                  <a:lnTo>
                    <a:pt x="777" y="18"/>
                  </a:lnTo>
                  <a:lnTo>
                    <a:pt x="773" y="19"/>
                  </a:lnTo>
                  <a:lnTo>
                    <a:pt x="768" y="18"/>
                  </a:lnTo>
                  <a:lnTo>
                    <a:pt x="760" y="14"/>
                  </a:lnTo>
                  <a:lnTo>
                    <a:pt x="752" y="12"/>
                  </a:lnTo>
                  <a:lnTo>
                    <a:pt x="745" y="10"/>
                  </a:lnTo>
                  <a:lnTo>
                    <a:pt x="739" y="7"/>
                  </a:lnTo>
                  <a:lnTo>
                    <a:pt x="733" y="7"/>
                  </a:lnTo>
                  <a:lnTo>
                    <a:pt x="726" y="7"/>
                  </a:lnTo>
                  <a:lnTo>
                    <a:pt x="719" y="8"/>
                  </a:lnTo>
                  <a:lnTo>
                    <a:pt x="711" y="11"/>
                  </a:lnTo>
                  <a:lnTo>
                    <a:pt x="700" y="14"/>
                  </a:lnTo>
                  <a:lnTo>
                    <a:pt x="691" y="15"/>
                  </a:lnTo>
                  <a:lnTo>
                    <a:pt x="684" y="14"/>
                  </a:lnTo>
                  <a:lnTo>
                    <a:pt x="677" y="13"/>
                  </a:lnTo>
                  <a:lnTo>
                    <a:pt x="671" y="11"/>
                  </a:lnTo>
                  <a:lnTo>
                    <a:pt x="665" y="8"/>
                  </a:lnTo>
                  <a:lnTo>
                    <a:pt x="655" y="6"/>
                  </a:lnTo>
                  <a:lnTo>
                    <a:pt x="646" y="6"/>
                  </a:lnTo>
                  <a:lnTo>
                    <a:pt x="638" y="6"/>
                  </a:lnTo>
                  <a:lnTo>
                    <a:pt x="631" y="6"/>
                  </a:lnTo>
                  <a:lnTo>
                    <a:pt x="623" y="6"/>
                  </a:lnTo>
                  <a:lnTo>
                    <a:pt x="616" y="7"/>
                  </a:lnTo>
                  <a:lnTo>
                    <a:pt x="608" y="7"/>
                  </a:lnTo>
                  <a:lnTo>
                    <a:pt x="601" y="10"/>
                  </a:lnTo>
                  <a:lnTo>
                    <a:pt x="593" y="11"/>
                  </a:lnTo>
                  <a:lnTo>
                    <a:pt x="586" y="13"/>
                  </a:lnTo>
                  <a:lnTo>
                    <a:pt x="576" y="15"/>
                  </a:lnTo>
                  <a:lnTo>
                    <a:pt x="568" y="16"/>
                  </a:lnTo>
                  <a:lnTo>
                    <a:pt x="561" y="15"/>
                  </a:lnTo>
                  <a:lnTo>
                    <a:pt x="554" y="13"/>
                  </a:lnTo>
                  <a:lnTo>
                    <a:pt x="547" y="12"/>
                  </a:lnTo>
                  <a:lnTo>
                    <a:pt x="540" y="10"/>
                  </a:lnTo>
                  <a:lnTo>
                    <a:pt x="532" y="8"/>
                  </a:lnTo>
                  <a:lnTo>
                    <a:pt x="523" y="7"/>
                  </a:lnTo>
                  <a:lnTo>
                    <a:pt x="515" y="7"/>
                  </a:lnTo>
                  <a:lnTo>
                    <a:pt x="506" y="10"/>
                  </a:lnTo>
                  <a:lnTo>
                    <a:pt x="498" y="11"/>
                  </a:lnTo>
                  <a:lnTo>
                    <a:pt x="489" y="13"/>
                  </a:lnTo>
                  <a:lnTo>
                    <a:pt x="480" y="16"/>
                  </a:lnTo>
                  <a:lnTo>
                    <a:pt x="472" y="18"/>
                  </a:lnTo>
                  <a:lnTo>
                    <a:pt x="463" y="20"/>
                  </a:lnTo>
                  <a:lnTo>
                    <a:pt x="455" y="20"/>
                  </a:lnTo>
                  <a:lnTo>
                    <a:pt x="447" y="20"/>
                  </a:lnTo>
                  <a:lnTo>
                    <a:pt x="440" y="20"/>
                  </a:lnTo>
                  <a:lnTo>
                    <a:pt x="432" y="19"/>
                  </a:lnTo>
                  <a:lnTo>
                    <a:pt x="424" y="19"/>
                  </a:lnTo>
                  <a:lnTo>
                    <a:pt x="416" y="18"/>
                  </a:lnTo>
                  <a:lnTo>
                    <a:pt x="409" y="16"/>
                  </a:lnTo>
                  <a:lnTo>
                    <a:pt x="401" y="15"/>
                  </a:lnTo>
                  <a:lnTo>
                    <a:pt x="394" y="14"/>
                  </a:lnTo>
                  <a:lnTo>
                    <a:pt x="381" y="12"/>
                  </a:lnTo>
                  <a:lnTo>
                    <a:pt x="367" y="10"/>
                  </a:lnTo>
                  <a:lnTo>
                    <a:pt x="352" y="6"/>
                  </a:lnTo>
                  <a:lnTo>
                    <a:pt x="337" y="4"/>
                  </a:lnTo>
                  <a:lnTo>
                    <a:pt x="322" y="1"/>
                  </a:lnTo>
                  <a:lnTo>
                    <a:pt x="307" y="0"/>
                  </a:lnTo>
                  <a:lnTo>
                    <a:pt x="294" y="1"/>
                  </a:lnTo>
                  <a:lnTo>
                    <a:pt x="282" y="3"/>
                  </a:lnTo>
                  <a:lnTo>
                    <a:pt x="266" y="6"/>
                  </a:lnTo>
                  <a:lnTo>
                    <a:pt x="249" y="8"/>
                  </a:lnTo>
                  <a:lnTo>
                    <a:pt x="233" y="11"/>
                  </a:lnTo>
                  <a:lnTo>
                    <a:pt x="215" y="12"/>
                  </a:lnTo>
                  <a:lnTo>
                    <a:pt x="199" y="13"/>
                  </a:lnTo>
                  <a:lnTo>
                    <a:pt x="182" y="13"/>
                  </a:lnTo>
                  <a:lnTo>
                    <a:pt x="166" y="13"/>
                  </a:lnTo>
                  <a:lnTo>
                    <a:pt x="148" y="13"/>
                  </a:lnTo>
                  <a:lnTo>
                    <a:pt x="142" y="12"/>
                  </a:lnTo>
                  <a:lnTo>
                    <a:pt x="134" y="11"/>
                  </a:lnTo>
                  <a:lnTo>
                    <a:pt x="125" y="10"/>
                  </a:lnTo>
                  <a:lnTo>
                    <a:pt x="117" y="7"/>
                  </a:lnTo>
                  <a:lnTo>
                    <a:pt x="109" y="6"/>
                  </a:lnTo>
                  <a:lnTo>
                    <a:pt x="102" y="6"/>
                  </a:lnTo>
                  <a:lnTo>
                    <a:pt x="94" y="6"/>
                  </a:lnTo>
                  <a:lnTo>
                    <a:pt x="89" y="7"/>
                  </a:lnTo>
                  <a:lnTo>
                    <a:pt x="78" y="12"/>
                  </a:lnTo>
                  <a:lnTo>
                    <a:pt x="69" y="15"/>
                  </a:lnTo>
                  <a:lnTo>
                    <a:pt x="60" y="18"/>
                  </a:lnTo>
                  <a:lnTo>
                    <a:pt x="52" y="19"/>
                  </a:lnTo>
                  <a:lnTo>
                    <a:pt x="43" y="20"/>
                  </a:lnTo>
                  <a:lnTo>
                    <a:pt x="33" y="21"/>
                  </a:lnTo>
                  <a:lnTo>
                    <a:pt x="24" y="21"/>
                  </a:lnTo>
                  <a:lnTo>
                    <a:pt x="13" y="20"/>
                  </a:lnTo>
                  <a:lnTo>
                    <a:pt x="4" y="22"/>
                  </a:lnTo>
                  <a:lnTo>
                    <a:pt x="0" y="28"/>
                  </a:lnTo>
                  <a:lnTo>
                    <a:pt x="0" y="35"/>
                  </a:lnTo>
                  <a:lnTo>
                    <a:pt x="4" y="42"/>
                  </a:lnTo>
                  <a:lnTo>
                    <a:pt x="4" y="43"/>
                  </a:lnTo>
                  <a:lnTo>
                    <a:pt x="4" y="44"/>
                  </a:lnTo>
                  <a:lnTo>
                    <a:pt x="3" y="46"/>
                  </a:lnTo>
                  <a:lnTo>
                    <a:pt x="3" y="48"/>
                  </a:lnTo>
                  <a:lnTo>
                    <a:pt x="2" y="53"/>
                  </a:lnTo>
                  <a:lnTo>
                    <a:pt x="2" y="60"/>
                  </a:lnTo>
                  <a:lnTo>
                    <a:pt x="1" y="67"/>
                  </a:lnTo>
                  <a:lnTo>
                    <a:pt x="0" y="74"/>
                  </a:lnTo>
                  <a:lnTo>
                    <a:pt x="1" y="79"/>
                  </a:lnTo>
                  <a:lnTo>
                    <a:pt x="4" y="83"/>
                  </a:lnTo>
                  <a:lnTo>
                    <a:pt x="9" y="87"/>
                  </a:lnTo>
                  <a:lnTo>
                    <a:pt x="14" y="88"/>
                  </a:lnTo>
                  <a:lnTo>
                    <a:pt x="18" y="87"/>
                  </a:lnTo>
                  <a:lnTo>
                    <a:pt x="22" y="83"/>
                  </a:lnTo>
                  <a:lnTo>
                    <a:pt x="25" y="79"/>
                  </a:lnTo>
                  <a:lnTo>
                    <a:pt x="26" y="74"/>
                  </a:lnTo>
                  <a:lnTo>
                    <a:pt x="28" y="67"/>
                  </a:lnTo>
                  <a:lnTo>
                    <a:pt x="28" y="60"/>
                  </a:lnTo>
                  <a:lnTo>
                    <a:pt x="28" y="53"/>
                  </a:lnTo>
                  <a:lnTo>
                    <a:pt x="29" y="48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29" y="46"/>
                  </a:lnTo>
                  <a:lnTo>
                    <a:pt x="34" y="48"/>
                  </a:lnTo>
                  <a:lnTo>
                    <a:pt x="39" y="48"/>
                  </a:lnTo>
                  <a:lnTo>
                    <a:pt x="45" y="48"/>
                  </a:lnTo>
                  <a:lnTo>
                    <a:pt x="51" y="48"/>
                  </a:lnTo>
                  <a:lnTo>
                    <a:pt x="55" y="48"/>
                  </a:lnTo>
                  <a:lnTo>
                    <a:pt x="61" y="46"/>
                  </a:lnTo>
                  <a:lnTo>
                    <a:pt x="66" y="45"/>
                  </a:lnTo>
                  <a:lnTo>
                    <a:pt x="71" y="43"/>
                  </a:lnTo>
                  <a:lnTo>
                    <a:pt x="81" y="40"/>
                  </a:lnTo>
                  <a:lnTo>
                    <a:pt x="89" y="37"/>
                  </a:lnTo>
                  <a:lnTo>
                    <a:pt x="97" y="37"/>
                  </a:lnTo>
                  <a:lnTo>
                    <a:pt x="105" y="36"/>
                  </a:lnTo>
                  <a:lnTo>
                    <a:pt x="112" y="36"/>
                  </a:lnTo>
                  <a:lnTo>
                    <a:pt x="120" y="37"/>
                  </a:lnTo>
                  <a:lnTo>
                    <a:pt x="129" y="38"/>
                  </a:lnTo>
                  <a:lnTo>
                    <a:pt x="138" y="38"/>
                  </a:lnTo>
                  <a:lnTo>
                    <a:pt x="153" y="38"/>
                  </a:lnTo>
                  <a:lnTo>
                    <a:pt x="168" y="40"/>
                  </a:lnTo>
                  <a:lnTo>
                    <a:pt x="183" y="40"/>
                  </a:lnTo>
                  <a:lnTo>
                    <a:pt x="198" y="40"/>
                  </a:lnTo>
                  <a:lnTo>
                    <a:pt x="214" y="40"/>
                  </a:lnTo>
                  <a:lnTo>
                    <a:pt x="229" y="38"/>
                  </a:lnTo>
                  <a:lnTo>
                    <a:pt x="244" y="37"/>
                  </a:lnTo>
                  <a:lnTo>
                    <a:pt x="258" y="35"/>
                  </a:lnTo>
                  <a:lnTo>
                    <a:pt x="274" y="33"/>
                  </a:lnTo>
                  <a:lnTo>
                    <a:pt x="289" y="30"/>
                  </a:lnTo>
                  <a:lnTo>
                    <a:pt x="305" y="30"/>
                  </a:lnTo>
                  <a:lnTo>
                    <a:pt x="320" y="31"/>
                  </a:lnTo>
                  <a:lnTo>
                    <a:pt x="336" y="33"/>
                  </a:lnTo>
                  <a:lnTo>
                    <a:pt x="352" y="34"/>
                  </a:lnTo>
                  <a:lnTo>
                    <a:pt x="369" y="36"/>
                  </a:lnTo>
                  <a:lnTo>
                    <a:pt x="385" y="38"/>
                  </a:lnTo>
                  <a:lnTo>
                    <a:pt x="400" y="41"/>
                  </a:lnTo>
                  <a:lnTo>
                    <a:pt x="416" y="42"/>
                  </a:lnTo>
                  <a:lnTo>
                    <a:pt x="432" y="44"/>
                  </a:lnTo>
                  <a:lnTo>
                    <a:pt x="448" y="44"/>
                  </a:lnTo>
                  <a:lnTo>
                    <a:pt x="464" y="44"/>
                  </a:lnTo>
                  <a:lnTo>
                    <a:pt x="480" y="43"/>
                  </a:lnTo>
                  <a:lnTo>
                    <a:pt x="495" y="41"/>
                  </a:lnTo>
                  <a:lnTo>
                    <a:pt x="511" y="37"/>
                  </a:lnTo>
                  <a:lnTo>
                    <a:pt x="518" y="36"/>
                  </a:lnTo>
                  <a:lnTo>
                    <a:pt x="526" y="36"/>
                  </a:lnTo>
                  <a:lnTo>
                    <a:pt x="533" y="38"/>
                  </a:lnTo>
                  <a:lnTo>
                    <a:pt x="540" y="42"/>
                  </a:lnTo>
                  <a:lnTo>
                    <a:pt x="547" y="44"/>
                  </a:lnTo>
                  <a:lnTo>
                    <a:pt x="554" y="46"/>
                  </a:lnTo>
                  <a:lnTo>
                    <a:pt x="560" y="48"/>
                  </a:lnTo>
                  <a:lnTo>
                    <a:pt x="567" y="46"/>
                  </a:lnTo>
                  <a:lnTo>
                    <a:pt x="576" y="43"/>
                  </a:lnTo>
                  <a:lnTo>
                    <a:pt x="585" y="41"/>
                  </a:lnTo>
                  <a:lnTo>
                    <a:pt x="594" y="38"/>
                  </a:lnTo>
                  <a:lnTo>
                    <a:pt x="603" y="36"/>
                  </a:lnTo>
                  <a:lnTo>
                    <a:pt x="613" y="34"/>
                  </a:lnTo>
                  <a:lnTo>
                    <a:pt x="622" y="33"/>
                  </a:lnTo>
                  <a:lnTo>
                    <a:pt x="631" y="33"/>
                  </a:lnTo>
                  <a:lnTo>
                    <a:pt x="642" y="31"/>
                  </a:lnTo>
                  <a:lnTo>
                    <a:pt x="648" y="33"/>
                  </a:lnTo>
                  <a:lnTo>
                    <a:pt x="655" y="35"/>
                  </a:lnTo>
                  <a:lnTo>
                    <a:pt x="661" y="37"/>
                  </a:lnTo>
                  <a:lnTo>
                    <a:pt x="668" y="41"/>
                  </a:lnTo>
                  <a:lnTo>
                    <a:pt x="675" y="44"/>
                  </a:lnTo>
                  <a:lnTo>
                    <a:pt x="681" y="46"/>
                  </a:lnTo>
                  <a:lnTo>
                    <a:pt x="688" y="46"/>
                  </a:lnTo>
                  <a:lnTo>
                    <a:pt x="694" y="45"/>
                  </a:lnTo>
                  <a:lnTo>
                    <a:pt x="698" y="44"/>
                  </a:lnTo>
                  <a:lnTo>
                    <a:pt x="701" y="42"/>
                  </a:lnTo>
                  <a:lnTo>
                    <a:pt x="706" y="38"/>
                  </a:lnTo>
                  <a:lnTo>
                    <a:pt x="712" y="36"/>
                  </a:lnTo>
                  <a:lnTo>
                    <a:pt x="718" y="34"/>
                  </a:lnTo>
                  <a:lnTo>
                    <a:pt x="722" y="33"/>
                  </a:lnTo>
                  <a:lnTo>
                    <a:pt x="726" y="31"/>
                  </a:lnTo>
                  <a:lnTo>
                    <a:pt x="729" y="31"/>
                  </a:lnTo>
                  <a:lnTo>
                    <a:pt x="734" y="33"/>
                  </a:lnTo>
                  <a:lnTo>
                    <a:pt x="738" y="35"/>
                  </a:lnTo>
                  <a:lnTo>
                    <a:pt x="744" y="37"/>
                  </a:lnTo>
                  <a:lnTo>
                    <a:pt x="749" y="40"/>
                  </a:lnTo>
                  <a:lnTo>
                    <a:pt x="754" y="41"/>
                  </a:lnTo>
                  <a:lnTo>
                    <a:pt x="759" y="43"/>
                  </a:lnTo>
                  <a:lnTo>
                    <a:pt x="765" y="44"/>
                  </a:lnTo>
                  <a:lnTo>
                    <a:pt x="769" y="44"/>
                  </a:lnTo>
                  <a:lnTo>
                    <a:pt x="777" y="44"/>
                  </a:lnTo>
                  <a:lnTo>
                    <a:pt x="784" y="43"/>
                  </a:lnTo>
                  <a:lnTo>
                    <a:pt x="791" y="41"/>
                  </a:lnTo>
                  <a:lnTo>
                    <a:pt x="797" y="40"/>
                  </a:lnTo>
                  <a:lnTo>
                    <a:pt x="804" y="38"/>
                  </a:lnTo>
                  <a:lnTo>
                    <a:pt x="810" y="38"/>
                  </a:lnTo>
                  <a:lnTo>
                    <a:pt x="818" y="38"/>
                  </a:lnTo>
                  <a:lnTo>
                    <a:pt x="826" y="40"/>
                  </a:lnTo>
                  <a:lnTo>
                    <a:pt x="833" y="41"/>
                  </a:lnTo>
                  <a:lnTo>
                    <a:pt x="838" y="42"/>
                  </a:lnTo>
                  <a:lnTo>
                    <a:pt x="845" y="43"/>
                  </a:lnTo>
                  <a:lnTo>
                    <a:pt x="852" y="44"/>
                  </a:lnTo>
                  <a:lnTo>
                    <a:pt x="859" y="44"/>
                  </a:lnTo>
                  <a:lnTo>
                    <a:pt x="866" y="45"/>
                  </a:lnTo>
                  <a:lnTo>
                    <a:pt x="873" y="45"/>
                  </a:lnTo>
                  <a:lnTo>
                    <a:pt x="880" y="46"/>
                  </a:lnTo>
                  <a:lnTo>
                    <a:pt x="888" y="46"/>
                  </a:lnTo>
                  <a:lnTo>
                    <a:pt x="895" y="46"/>
                  </a:lnTo>
                  <a:lnTo>
                    <a:pt x="903" y="45"/>
                  </a:lnTo>
                  <a:lnTo>
                    <a:pt x="912" y="44"/>
                  </a:lnTo>
                  <a:lnTo>
                    <a:pt x="920" y="43"/>
                  </a:lnTo>
                  <a:lnTo>
                    <a:pt x="928" y="41"/>
                  </a:lnTo>
                  <a:lnTo>
                    <a:pt x="936" y="41"/>
                  </a:lnTo>
                  <a:lnTo>
                    <a:pt x="944" y="40"/>
                  </a:lnTo>
                  <a:lnTo>
                    <a:pt x="957" y="38"/>
                  </a:lnTo>
                  <a:lnTo>
                    <a:pt x="966" y="38"/>
                  </a:lnTo>
                  <a:lnTo>
                    <a:pt x="973" y="40"/>
                  </a:lnTo>
                  <a:lnTo>
                    <a:pt x="978" y="43"/>
                  </a:lnTo>
                  <a:lnTo>
                    <a:pt x="981" y="46"/>
                  </a:lnTo>
                  <a:lnTo>
                    <a:pt x="984" y="53"/>
                  </a:lnTo>
                  <a:lnTo>
                    <a:pt x="986" y="61"/>
                  </a:lnTo>
                  <a:lnTo>
                    <a:pt x="987" y="72"/>
                  </a:lnTo>
                  <a:lnTo>
                    <a:pt x="992" y="80"/>
                  </a:lnTo>
                  <a:lnTo>
                    <a:pt x="1001" y="80"/>
                  </a:lnTo>
                  <a:lnTo>
                    <a:pt x="1008" y="75"/>
                  </a:lnTo>
                  <a:lnTo>
                    <a:pt x="1010" y="65"/>
                  </a:lnTo>
                  <a:lnTo>
                    <a:pt x="1009" y="57"/>
                  </a:lnTo>
                  <a:lnTo>
                    <a:pt x="1008" y="48"/>
                  </a:lnTo>
                  <a:lnTo>
                    <a:pt x="1007" y="40"/>
                  </a:lnTo>
                  <a:lnTo>
                    <a:pt x="1006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2" name="Freeform 41"/>
            <p:cNvSpPr>
              <a:spLocks/>
            </p:cNvSpPr>
            <p:nvPr/>
          </p:nvSpPr>
          <p:spPr bwMode="auto">
            <a:xfrm>
              <a:off x="2382" y="1733"/>
              <a:ext cx="231" cy="20"/>
            </a:xfrm>
            <a:custGeom>
              <a:avLst/>
              <a:gdLst>
                <a:gd name="T0" fmla="*/ 11 w 462"/>
                <a:gd name="T1" fmla="*/ 39 h 39"/>
                <a:gd name="T2" fmla="*/ 39 w 462"/>
                <a:gd name="T3" fmla="*/ 38 h 39"/>
                <a:gd name="T4" fmla="*/ 67 w 462"/>
                <a:gd name="T5" fmla="*/ 37 h 39"/>
                <a:gd name="T6" fmla="*/ 94 w 462"/>
                <a:gd name="T7" fmla="*/ 36 h 39"/>
                <a:gd name="T8" fmla="*/ 122 w 462"/>
                <a:gd name="T9" fmla="*/ 36 h 39"/>
                <a:gd name="T10" fmla="*/ 148 w 462"/>
                <a:gd name="T11" fmla="*/ 35 h 39"/>
                <a:gd name="T12" fmla="*/ 176 w 462"/>
                <a:gd name="T13" fmla="*/ 33 h 39"/>
                <a:gd name="T14" fmla="*/ 204 w 462"/>
                <a:gd name="T15" fmla="*/ 32 h 39"/>
                <a:gd name="T16" fmla="*/ 230 w 462"/>
                <a:gd name="T17" fmla="*/ 32 h 39"/>
                <a:gd name="T18" fmla="*/ 258 w 462"/>
                <a:gd name="T19" fmla="*/ 31 h 39"/>
                <a:gd name="T20" fmla="*/ 285 w 462"/>
                <a:gd name="T21" fmla="*/ 30 h 39"/>
                <a:gd name="T22" fmla="*/ 312 w 462"/>
                <a:gd name="T23" fmla="*/ 30 h 39"/>
                <a:gd name="T24" fmla="*/ 340 w 462"/>
                <a:gd name="T25" fmla="*/ 29 h 39"/>
                <a:gd name="T26" fmla="*/ 367 w 462"/>
                <a:gd name="T27" fmla="*/ 28 h 39"/>
                <a:gd name="T28" fmla="*/ 394 w 462"/>
                <a:gd name="T29" fmla="*/ 26 h 39"/>
                <a:gd name="T30" fmla="*/ 421 w 462"/>
                <a:gd name="T31" fmla="*/ 26 h 39"/>
                <a:gd name="T32" fmla="*/ 449 w 462"/>
                <a:gd name="T33" fmla="*/ 25 h 39"/>
                <a:gd name="T34" fmla="*/ 458 w 462"/>
                <a:gd name="T35" fmla="*/ 22 h 39"/>
                <a:gd name="T36" fmla="*/ 462 w 462"/>
                <a:gd name="T37" fmla="*/ 13 h 39"/>
                <a:gd name="T38" fmla="*/ 458 w 462"/>
                <a:gd name="T39" fmla="*/ 3 h 39"/>
                <a:gd name="T40" fmla="*/ 449 w 462"/>
                <a:gd name="T41" fmla="*/ 0 h 39"/>
                <a:gd name="T42" fmla="*/ 421 w 462"/>
                <a:gd name="T43" fmla="*/ 1 h 39"/>
                <a:gd name="T44" fmla="*/ 394 w 462"/>
                <a:gd name="T45" fmla="*/ 1 h 39"/>
                <a:gd name="T46" fmla="*/ 367 w 462"/>
                <a:gd name="T47" fmla="*/ 2 h 39"/>
                <a:gd name="T48" fmla="*/ 340 w 462"/>
                <a:gd name="T49" fmla="*/ 3 h 39"/>
                <a:gd name="T50" fmla="*/ 312 w 462"/>
                <a:gd name="T51" fmla="*/ 5 h 39"/>
                <a:gd name="T52" fmla="*/ 285 w 462"/>
                <a:gd name="T53" fmla="*/ 5 h 39"/>
                <a:gd name="T54" fmla="*/ 258 w 462"/>
                <a:gd name="T55" fmla="*/ 6 h 39"/>
                <a:gd name="T56" fmla="*/ 230 w 462"/>
                <a:gd name="T57" fmla="*/ 7 h 39"/>
                <a:gd name="T58" fmla="*/ 204 w 462"/>
                <a:gd name="T59" fmla="*/ 7 h 39"/>
                <a:gd name="T60" fmla="*/ 176 w 462"/>
                <a:gd name="T61" fmla="*/ 8 h 39"/>
                <a:gd name="T62" fmla="*/ 148 w 462"/>
                <a:gd name="T63" fmla="*/ 9 h 39"/>
                <a:gd name="T64" fmla="*/ 122 w 462"/>
                <a:gd name="T65" fmla="*/ 10 h 39"/>
                <a:gd name="T66" fmla="*/ 94 w 462"/>
                <a:gd name="T67" fmla="*/ 10 h 39"/>
                <a:gd name="T68" fmla="*/ 67 w 462"/>
                <a:gd name="T69" fmla="*/ 11 h 39"/>
                <a:gd name="T70" fmla="*/ 39 w 462"/>
                <a:gd name="T71" fmla="*/ 13 h 39"/>
                <a:gd name="T72" fmla="*/ 11 w 462"/>
                <a:gd name="T73" fmla="*/ 14 h 39"/>
                <a:gd name="T74" fmla="*/ 2 w 462"/>
                <a:gd name="T75" fmla="*/ 18 h 39"/>
                <a:gd name="T76" fmla="*/ 0 w 462"/>
                <a:gd name="T77" fmla="*/ 26 h 39"/>
                <a:gd name="T78" fmla="*/ 2 w 462"/>
                <a:gd name="T79" fmla="*/ 36 h 39"/>
                <a:gd name="T80" fmla="*/ 11 w 462"/>
                <a:gd name="T81" fmla="*/ 39 h 39"/>
                <a:gd name="T82" fmla="*/ 11 w 462"/>
                <a:gd name="T83" fmla="*/ 39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62" h="39">
                  <a:moveTo>
                    <a:pt x="11" y="39"/>
                  </a:moveTo>
                  <a:lnTo>
                    <a:pt x="39" y="38"/>
                  </a:lnTo>
                  <a:lnTo>
                    <a:pt x="67" y="37"/>
                  </a:lnTo>
                  <a:lnTo>
                    <a:pt x="94" y="36"/>
                  </a:lnTo>
                  <a:lnTo>
                    <a:pt x="122" y="36"/>
                  </a:lnTo>
                  <a:lnTo>
                    <a:pt x="148" y="35"/>
                  </a:lnTo>
                  <a:lnTo>
                    <a:pt x="176" y="33"/>
                  </a:lnTo>
                  <a:lnTo>
                    <a:pt x="204" y="32"/>
                  </a:lnTo>
                  <a:lnTo>
                    <a:pt x="230" y="32"/>
                  </a:lnTo>
                  <a:lnTo>
                    <a:pt x="258" y="31"/>
                  </a:lnTo>
                  <a:lnTo>
                    <a:pt x="285" y="30"/>
                  </a:lnTo>
                  <a:lnTo>
                    <a:pt x="312" y="30"/>
                  </a:lnTo>
                  <a:lnTo>
                    <a:pt x="340" y="29"/>
                  </a:lnTo>
                  <a:lnTo>
                    <a:pt x="367" y="28"/>
                  </a:lnTo>
                  <a:lnTo>
                    <a:pt x="394" y="26"/>
                  </a:lnTo>
                  <a:lnTo>
                    <a:pt x="421" y="26"/>
                  </a:lnTo>
                  <a:lnTo>
                    <a:pt x="449" y="25"/>
                  </a:lnTo>
                  <a:lnTo>
                    <a:pt x="458" y="22"/>
                  </a:lnTo>
                  <a:lnTo>
                    <a:pt x="462" y="13"/>
                  </a:lnTo>
                  <a:lnTo>
                    <a:pt x="458" y="3"/>
                  </a:lnTo>
                  <a:lnTo>
                    <a:pt x="449" y="0"/>
                  </a:lnTo>
                  <a:lnTo>
                    <a:pt x="421" y="1"/>
                  </a:lnTo>
                  <a:lnTo>
                    <a:pt x="394" y="1"/>
                  </a:lnTo>
                  <a:lnTo>
                    <a:pt x="367" y="2"/>
                  </a:lnTo>
                  <a:lnTo>
                    <a:pt x="340" y="3"/>
                  </a:lnTo>
                  <a:lnTo>
                    <a:pt x="312" y="5"/>
                  </a:lnTo>
                  <a:lnTo>
                    <a:pt x="285" y="5"/>
                  </a:lnTo>
                  <a:lnTo>
                    <a:pt x="258" y="6"/>
                  </a:lnTo>
                  <a:lnTo>
                    <a:pt x="230" y="7"/>
                  </a:lnTo>
                  <a:lnTo>
                    <a:pt x="204" y="7"/>
                  </a:lnTo>
                  <a:lnTo>
                    <a:pt x="176" y="8"/>
                  </a:lnTo>
                  <a:lnTo>
                    <a:pt x="148" y="9"/>
                  </a:lnTo>
                  <a:lnTo>
                    <a:pt x="122" y="10"/>
                  </a:lnTo>
                  <a:lnTo>
                    <a:pt x="94" y="10"/>
                  </a:lnTo>
                  <a:lnTo>
                    <a:pt x="67" y="11"/>
                  </a:lnTo>
                  <a:lnTo>
                    <a:pt x="39" y="13"/>
                  </a:lnTo>
                  <a:lnTo>
                    <a:pt x="11" y="14"/>
                  </a:lnTo>
                  <a:lnTo>
                    <a:pt x="2" y="18"/>
                  </a:lnTo>
                  <a:lnTo>
                    <a:pt x="0" y="26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11" y="3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3" name="Freeform 42"/>
            <p:cNvSpPr>
              <a:spLocks/>
            </p:cNvSpPr>
            <p:nvPr/>
          </p:nvSpPr>
          <p:spPr bwMode="auto">
            <a:xfrm>
              <a:off x="2655" y="1738"/>
              <a:ext cx="228" cy="228"/>
            </a:xfrm>
            <a:custGeom>
              <a:avLst/>
              <a:gdLst>
                <a:gd name="T0" fmla="*/ 430 w 457"/>
                <a:gd name="T1" fmla="*/ 15 h 457"/>
                <a:gd name="T2" fmla="*/ 404 w 457"/>
                <a:gd name="T3" fmla="*/ 15 h 457"/>
                <a:gd name="T4" fmla="*/ 379 w 457"/>
                <a:gd name="T5" fmla="*/ 14 h 457"/>
                <a:gd name="T6" fmla="*/ 352 w 457"/>
                <a:gd name="T7" fmla="*/ 14 h 457"/>
                <a:gd name="T8" fmla="*/ 326 w 457"/>
                <a:gd name="T9" fmla="*/ 13 h 457"/>
                <a:gd name="T10" fmla="*/ 299 w 457"/>
                <a:gd name="T11" fmla="*/ 12 h 457"/>
                <a:gd name="T12" fmla="*/ 274 w 457"/>
                <a:gd name="T13" fmla="*/ 9 h 457"/>
                <a:gd name="T14" fmla="*/ 247 w 457"/>
                <a:gd name="T15" fmla="*/ 6 h 457"/>
                <a:gd name="T16" fmla="*/ 221 w 457"/>
                <a:gd name="T17" fmla="*/ 1 h 457"/>
                <a:gd name="T18" fmla="*/ 195 w 457"/>
                <a:gd name="T19" fmla="*/ 0 h 457"/>
                <a:gd name="T20" fmla="*/ 168 w 457"/>
                <a:gd name="T21" fmla="*/ 0 h 457"/>
                <a:gd name="T22" fmla="*/ 142 w 457"/>
                <a:gd name="T23" fmla="*/ 1 h 457"/>
                <a:gd name="T24" fmla="*/ 115 w 457"/>
                <a:gd name="T25" fmla="*/ 2 h 457"/>
                <a:gd name="T26" fmla="*/ 86 w 457"/>
                <a:gd name="T27" fmla="*/ 5 h 457"/>
                <a:gd name="T28" fmla="*/ 56 w 457"/>
                <a:gd name="T29" fmla="*/ 7 h 457"/>
                <a:gd name="T30" fmla="*/ 27 w 457"/>
                <a:gd name="T31" fmla="*/ 10 h 457"/>
                <a:gd name="T32" fmla="*/ 3 w 457"/>
                <a:gd name="T33" fmla="*/ 16 h 457"/>
                <a:gd name="T34" fmla="*/ 3 w 457"/>
                <a:gd name="T35" fmla="*/ 33 h 457"/>
                <a:gd name="T36" fmla="*/ 12 w 457"/>
                <a:gd name="T37" fmla="*/ 42 h 457"/>
                <a:gd name="T38" fmla="*/ 18 w 457"/>
                <a:gd name="T39" fmla="*/ 46 h 457"/>
                <a:gd name="T40" fmla="*/ 40 w 457"/>
                <a:gd name="T41" fmla="*/ 48 h 457"/>
                <a:gd name="T42" fmla="*/ 68 w 457"/>
                <a:gd name="T43" fmla="*/ 57 h 457"/>
                <a:gd name="T44" fmla="*/ 86 w 457"/>
                <a:gd name="T45" fmla="*/ 73 h 457"/>
                <a:gd name="T46" fmla="*/ 94 w 457"/>
                <a:gd name="T47" fmla="*/ 99 h 457"/>
                <a:gd name="T48" fmla="*/ 94 w 457"/>
                <a:gd name="T49" fmla="*/ 146 h 457"/>
                <a:gd name="T50" fmla="*/ 98 w 457"/>
                <a:gd name="T51" fmla="*/ 208 h 457"/>
                <a:gd name="T52" fmla="*/ 98 w 457"/>
                <a:gd name="T53" fmla="*/ 266 h 457"/>
                <a:gd name="T54" fmla="*/ 100 w 457"/>
                <a:gd name="T55" fmla="*/ 323 h 457"/>
                <a:gd name="T56" fmla="*/ 109 w 457"/>
                <a:gd name="T57" fmla="*/ 377 h 457"/>
                <a:gd name="T58" fmla="*/ 131 w 457"/>
                <a:gd name="T59" fmla="*/ 428 h 457"/>
                <a:gd name="T60" fmla="*/ 156 w 457"/>
                <a:gd name="T61" fmla="*/ 457 h 457"/>
                <a:gd name="T62" fmla="*/ 169 w 457"/>
                <a:gd name="T63" fmla="*/ 444 h 457"/>
                <a:gd name="T64" fmla="*/ 147 w 457"/>
                <a:gd name="T65" fmla="*/ 406 h 457"/>
                <a:gd name="T66" fmla="*/ 127 w 457"/>
                <a:gd name="T67" fmla="*/ 346 h 457"/>
                <a:gd name="T68" fmla="*/ 122 w 457"/>
                <a:gd name="T69" fmla="*/ 280 h 457"/>
                <a:gd name="T70" fmla="*/ 123 w 457"/>
                <a:gd name="T71" fmla="*/ 214 h 457"/>
                <a:gd name="T72" fmla="*/ 123 w 457"/>
                <a:gd name="T73" fmla="*/ 152 h 457"/>
                <a:gd name="T74" fmla="*/ 118 w 457"/>
                <a:gd name="T75" fmla="*/ 92 h 457"/>
                <a:gd name="T76" fmla="*/ 108 w 457"/>
                <a:gd name="T77" fmla="*/ 52 h 457"/>
                <a:gd name="T78" fmla="*/ 91 w 457"/>
                <a:gd name="T79" fmla="*/ 36 h 457"/>
                <a:gd name="T80" fmla="*/ 100 w 457"/>
                <a:gd name="T81" fmla="*/ 29 h 457"/>
                <a:gd name="T82" fmla="*/ 140 w 457"/>
                <a:gd name="T83" fmla="*/ 27 h 457"/>
                <a:gd name="T84" fmla="*/ 179 w 457"/>
                <a:gd name="T85" fmla="*/ 25 h 457"/>
                <a:gd name="T86" fmla="*/ 218 w 457"/>
                <a:gd name="T87" fmla="*/ 28 h 457"/>
                <a:gd name="T88" fmla="*/ 251 w 457"/>
                <a:gd name="T89" fmla="*/ 32 h 457"/>
                <a:gd name="T90" fmla="*/ 277 w 457"/>
                <a:gd name="T91" fmla="*/ 36 h 457"/>
                <a:gd name="T92" fmla="*/ 303 w 457"/>
                <a:gd name="T93" fmla="*/ 38 h 457"/>
                <a:gd name="T94" fmla="*/ 328 w 457"/>
                <a:gd name="T95" fmla="*/ 39 h 457"/>
                <a:gd name="T96" fmla="*/ 354 w 457"/>
                <a:gd name="T97" fmla="*/ 40 h 457"/>
                <a:gd name="T98" fmla="*/ 380 w 457"/>
                <a:gd name="T99" fmla="*/ 40 h 457"/>
                <a:gd name="T100" fmla="*/ 405 w 457"/>
                <a:gd name="T101" fmla="*/ 40 h 457"/>
                <a:gd name="T102" fmla="*/ 432 w 457"/>
                <a:gd name="T103" fmla="*/ 40 h 457"/>
                <a:gd name="T104" fmla="*/ 453 w 457"/>
                <a:gd name="T105" fmla="*/ 37 h 457"/>
                <a:gd name="T106" fmla="*/ 453 w 457"/>
                <a:gd name="T107" fmla="*/ 18 h 4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457" h="457">
                  <a:moveTo>
                    <a:pt x="444" y="15"/>
                  </a:moveTo>
                  <a:lnTo>
                    <a:pt x="430" y="15"/>
                  </a:lnTo>
                  <a:lnTo>
                    <a:pt x="418" y="15"/>
                  </a:lnTo>
                  <a:lnTo>
                    <a:pt x="404" y="15"/>
                  </a:lnTo>
                  <a:lnTo>
                    <a:pt x="391" y="14"/>
                  </a:lnTo>
                  <a:lnTo>
                    <a:pt x="379" y="14"/>
                  </a:lnTo>
                  <a:lnTo>
                    <a:pt x="365" y="14"/>
                  </a:lnTo>
                  <a:lnTo>
                    <a:pt x="352" y="14"/>
                  </a:lnTo>
                  <a:lnTo>
                    <a:pt x="339" y="13"/>
                  </a:lnTo>
                  <a:lnTo>
                    <a:pt x="326" y="13"/>
                  </a:lnTo>
                  <a:lnTo>
                    <a:pt x="313" y="12"/>
                  </a:lnTo>
                  <a:lnTo>
                    <a:pt x="299" y="12"/>
                  </a:lnTo>
                  <a:lnTo>
                    <a:pt x="286" y="10"/>
                  </a:lnTo>
                  <a:lnTo>
                    <a:pt x="274" y="9"/>
                  </a:lnTo>
                  <a:lnTo>
                    <a:pt x="260" y="7"/>
                  </a:lnTo>
                  <a:lnTo>
                    <a:pt x="247" y="6"/>
                  </a:lnTo>
                  <a:lnTo>
                    <a:pt x="233" y="3"/>
                  </a:lnTo>
                  <a:lnTo>
                    <a:pt x="221" y="1"/>
                  </a:lnTo>
                  <a:lnTo>
                    <a:pt x="208" y="0"/>
                  </a:lnTo>
                  <a:lnTo>
                    <a:pt x="195" y="0"/>
                  </a:lnTo>
                  <a:lnTo>
                    <a:pt x="182" y="0"/>
                  </a:lnTo>
                  <a:lnTo>
                    <a:pt x="168" y="0"/>
                  </a:lnTo>
                  <a:lnTo>
                    <a:pt x="155" y="0"/>
                  </a:lnTo>
                  <a:lnTo>
                    <a:pt x="142" y="1"/>
                  </a:lnTo>
                  <a:lnTo>
                    <a:pt x="130" y="1"/>
                  </a:lnTo>
                  <a:lnTo>
                    <a:pt x="115" y="2"/>
                  </a:lnTo>
                  <a:lnTo>
                    <a:pt x="101" y="3"/>
                  </a:lnTo>
                  <a:lnTo>
                    <a:pt x="86" y="5"/>
                  </a:lnTo>
                  <a:lnTo>
                    <a:pt x="71" y="6"/>
                  </a:lnTo>
                  <a:lnTo>
                    <a:pt x="56" y="7"/>
                  </a:lnTo>
                  <a:lnTo>
                    <a:pt x="42" y="9"/>
                  </a:lnTo>
                  <a:lnTo>
                    <a:pt x="27" y="10"/>
                  </a:lnTo>
                  <a:lnTo>
                    <a:pt x="12" y="12"/>
                  </a:lnTo>
                  <a:lnTo>
                    <a:pt x="3" y="16"/>
                  </a:lnTo>
                  <a:lnTo>
                    <a:pt x="0" y="24"/>
                  </a:lnTo>
                  <a:lnTo>
                    <a:pt x="3" y="33"/>
                  </a:lnTo>
                  <a:lnTo>
                    <a:pt x="11" y="37"/>
                  </a:lnTo>
                  <a:lnTo>
                    <a:pt x="12" y="42"/>
                  </a:lnTo>
                  <a:lnTo>
                    <a:pt x="15" y="44"/>
                  </a:lnTo>
                  <a:lnTo>
                    <a:pt x="18" y="46"/>
                  </a:lnTo>
                  <a:lnTo>
                    <a:pt x="23" y="47"/>
                  </a:lnTo>
                  <a:lnTo>
                    <a:pt x="40" y="48"/>
                  </a:lnTo>
                  <a:lnTo>
                    <a:pt x="55" y="52"/>
                  </a:lnTo>
                  <a:lnTo>
                    <a:pt x="68" y="57"/>
                  </a:lnTo>
                  <a:lnTo>
                    <a:pt x="78" y="63"/>
                  </a:lnTo>
                  <a:lnTo>
                    <a:pt x="86" y="73"/>
                  </a:lnTo>
                  <a:lnTo>
                    <a:pt x="91" y="84"/>
                  </a:lnTo>
                  <a:lnTo>
                    <a:pt x="94" y="99"/>
                  </a:lnTo>
                  <a:lnTo>
                    <a:pt x="94" y="116"/>
                  </a:lnTo>
                  <a:lnTo>
                    <a:pt x="94" y="146"/>
                  </a:lnTo>
                  <a:lnTo>
                    <a:pt x="95" y="176"/>
                  </a:lnTo>
                  <a:lnTo>
                    <a:pt x="98" y="208"/>
                  </a:lnTo>
                  <a:lnTo>
                    <a:pt x="98" y="237"/>
                  </a:lnTo>
                  <a:lnTo>
                    <a:pt x="98" y="266"/>
                  </a:lnTo>
                  <a:lnTo>
                    <a:pt x="98" y="295"/>
                  </a:lnTo>
                  <a:lnTo>
                    <a:pt x="100" y="323"/>
                  </a:lnTo>
                  <a:lnTo>
                    <a:pt x="103" y="349"/>
                  </a:lnTo>
                  <a:lnTo>
                    <a:pt x="109" y="377"/>
                  </a:lnTo>
                  <a:lnTo>
                    <a:pt x="118" y="402"/>
                  </a:lnTo>
                  <a:lnTo>
                    <a:pt x="131" y="428"/>
                  </a:lnTo>
                  <a:lnTo>
                    <a:pt x="148" y="452"/>
                  </a:lnTo>
                  <a:lnTo>
                    <a:pt x="156" y="457"/>
                  </a:lnTo>
                  <a:lnTo>
                    <a:pt x="164" y="452"/>
                  </a:lnTo>
                  <a:lnTo>
                    <a:pt x="169" y="444"/>
                  </a:lnTo>
                  <a:lnTo>
                    <a:pt x="165" y="433"/>
                  </a:lnTo>
                  <a:lnTo>
                    <a:pt x="147" y="406"/>
                  </a:lnTo>
                  <a:lnTo>
                    <a:pt x="134" y="377"/>
                  </a:lnTo>
                  <a:lnTo>
                    <a:pt x="127" y="346"/>
                  </a:lnTo>
                  <a:lnTo>
                    <a:pt x="123" y="314"/>
                  </a:lnTo>
                  <a:lnTo>
                    <a:pt x="122" y="280"/>
                  </a:lnTo>
                  <a:lnTo>
                    <a:pt x="123" y="247"/>
                  </a:lnTo>
                  <a:lnTo>
                    <a:pt x="123" y="214"/>
                  </a:lnTo>
                  <a:lnTo>
                    <a:pt x="124" y="182"/>
                  </a:lnTo>
                  <a:lnTo>
                    <a:pt x="123" y="152"/>
                  </a:lnTo>
                  <a:lnTo>
                    <a:pt x="122" y="122"/>
                  </a:lnTo>
                  <a:lnTo>
                    <a:pt x="118" y="92"/>
                  </a:lnTo>
                  <a:lnTo>
                    <a:pt x="112" y="63"/>
                  </a:lnTo>
                  <a:lnTo>
                    <a:pt x="108" y="52"/>
                  </a:lnTo>
                  <a:lnTo>
                    <a:pt x="101" y="43"/>
                  </a:lnTo>
                  <a:lnTo>
                    <a:pt x="91" y="36"/>
                  </a:lnTo>
                  <a:lnTo>
                    <a:pt x="80" y="31"/>
                  </a:lnTo>
                  <a:lnTo>
                    <a:pt x="100" y="29"/>
                  </a:lnTo>
                  <a:lnTo>
                    <a:pt x="121" y="28"/>
                  </a:lnTo>
                  <a:lnTo>
                    <a:pt x="140" y="27"/>
                  </a:lnTo>
                  <a:lnTo>
                    <a:pt x="160" y="25"/>
                  </a:lnTo>
                  <a:lnTo>
                    <a:pt x="179" y="25"/>
                  </a:lnTo>
                  <a:lnTo>
                    <a:pt x="200" y="25"/>
                  </a:lnTo>
                  <a:lnTo>
                    <a:pt x="218" y="28"/>
                  </a:lnTo>
                  <a:lnTo>
                    <a:pt x="238" y="30"/>
                  </a:lnTo>
                  <a:lnTo>
                    <a:pt x="251" y="32"/>
                  </a:lnTo>
                  <a:lnTo>
                    <a:pt x="263" y="33"/>
                  </a:lnTo>
                  <a:lnTo>
                    <a:pt x="277" y="36"/>
                  </a:lnTo>
                  <a:lnTo>
                    <a:pt x="290" y="37"/>
                  </a:lnTo>
                  <a:lnTo>
                    <a:pt x="303" y="38"/>
                  </a:lnTo>
                  <a:lnTo>
                    <a:pt x="315" y="38"/>
                  </a:lnTo>
                  <a:lnTo>
                    <a:pt x="328" y="39"/>
                  </a:lnTo>
                  <a:lnTo>
                    <a:pt x="342" y="39"/>
                  </a:lnTo>
                  <a:lnTo>
                    <a:pt x="354" y="40"/>
                  </a:lnTo>
                  <a:lnTo>
                    <a:pt x="367" y="40"/>
                  </a:lnTo>
                  <a:lnTo>
                    <a:pt x="380" y="40"/>
                  </a:lnTo>
                  <a:lnTo>
                    <a:pt x="392" y="40"/>
                  </a:lnTo>
                  <a:lnTo>
                    <a:pt x="405" y="40"/>
                  </a:lnTo>
                  <a:lnTo>
                    <a:pt x="419" y="40"/>
                  </a:lnTo>
                  <a:lnTo>
                    <a:pt x="432" y="40"/>
                  </a:lnTo>
                  <a:lnTo>
                    <a:pt x="444" y="40"/>
                  </a:lnTo>
                  <a:lnTo>
                    <a:pt x="453" y="37"/>
                  </a:lnTo>
                  <a:lnTo>
                    <a:pt x="457" y="28"/>
                  </a:lnTo>
                  <a:lnTo>
                    <a:pt x="453" y="18"/>
                  </a:lnTo>
                  <a:lnTo>
                    <a:pt x="444" y="1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4" name="Freeform 43"/>
            <p:cNvSpPr>
              <a:spLocks/>
            </p:cNvSpPr>
            <p:nvPr/>
          </p:nvSpPr>
          <p:spPr bwMode="auto">
            <a:xfrm>
              <a:off x="2709" y="2165"/>
              <a:ext cx="306" cy="236"/>
            </a:xfrm>
            <a:custGeom>
              <a:avLst/>
              <a:gdLst>
                <a:gd name="T0" fmla="*/ 48 w 612"/>
                <a:gd name="T1" fmla="*/ 29 h 472"/>
                <a:gd name="T2" fmla="*/ 48 w 612"/>
                <a:gd name="T3" fmla="*/ 63 h 472"/>
                <a:gd name="T4" fmla="*/ 46 w 612"/>
                <a:gd name="T5" fmla="*/ 94 h 472"/>
                <a:gd name="T6" fmla="*/ 38 w 612"/>
                <a:gd name="T7" fmla="*/ 123 h 472"/>
                <a:gd name="T8" fmla="*/ 31 w 612"/>
                <a:gd name="T9" fmla="*/ 169 h 472"/>
                <a:gd name="T10" fmla="*/ 16 w 612"/>
                <a:gd name="T11" fmla="*/ 229 h 472"/>
                <a:gd name="T12" fmla="*/ 9 w 612"/>
                <a:gd name="T13" fmla="*/ 284 h 472"/>
                <a:gd name="T14" fmla="*/ 0 w 612"/>
                <a:gd name="T15" fmla="*/ 354 h 472"/>
                <a:gd name="T16" fmla="*/ 19 w 612"/>
                <a:gd name="T17" fmla="*/ 387 h 472"/>
                <a:gd name="T18" fmla="*/ 46 w 612"/>
                <a:gd name="T19" fmla="*/ 403 h 472"/>
                <a:gd name="T20" fmla="*/ 72 w 612"/>
                <a:gd name="T21" fmla="*/ 415 h 472"/>
                <a:gd name="T22" fmla="*/ 104 w 612"/>
                <a:gd name="T23" fmla="*/ 425 h 472"/>
                <a:gd name="T24" fmla="*/ 136 w 612"/>
                <a:gd name="T25" fmla="*/ 434 h 472"/>
                <a:gd name="T26" fmla="*/ 168 w 612"/>
                <a:gd name="T27" fmla="*/ 442 h 472"/>
                <a:gd name="T28" fmla="*/ 199 w 612"/>
                <a:gd name="T29" fmla="*/ 451 h 472"/>
                <a:gd name="T30" fmla="*/ 231 w 612"/>
                <a:gd name="T31" fmla="*/ 459 h 472"/>
                <a:gd name="T32" fmla="*/ 264 w 612"/>
                <a:gd name="T33" fmla="*/ 467 h 472"/>
                <a:gd name="T34" fmla="*/ 296 w 612"/>
                <a:gd name="T35" fmla="*/ 471 h 472"/>
                <a:gd name="T36" fmla="*/ 328 w 612"/>
                <a:gd name="T37" fmla="*/ 472 h 472"/>
                <a:gd name="T38" fmla="*/ 362 w 612"/>
                <a:gd name="T39" fmla="*/ 472 h 472"/>
                <a:gd name="T40" fmla="*/ 394 w 612"/>
                <a:gd name="T41" fmla="*/ 472 h 472"/>
                <a:gd name="T42" fmla="*/ 424 w 612"/>
                <a:gd name="T43" fmla="*/ 468 h 472"/>
                <a:gd name="T44" fmla="*/ 455 w 612"/>
                <a:gd name="T45" fmla="*/ 463 h 472"/>
                <a:gd name="T46" fmla="*/ 485 w 612"/>
                <a:gd name="T47" fmla="*/ 458 h 472"/>
                <a:gd name="T48" fmla="*/ 516 w 612"/>
                <a:gd name="T49" fmla="*/ 453 h 472"/>
                <a:gd name="T50" fmla="*/ 545 w 612"/>
                <a:gd name="T51" fmla="*/ 442 h 472"/>
                <a:gd name="T52" fmla="*/ 570 w 612"/>
                <a:gd name="T53" fmla="*/ 425 h 472"/>
                <a:gd name="T54" fmla="*/ 594 w 612"/>
                <a:gd name="T55" fmla="*/ 406 h 472"/>
                <a:gd name="T56" fmla="*/ 612 w 612"/>
                <a:gd name="T57" fmla="*/ 389 h 472"/>
                <a:gd name="T58" fmla="*/ 602 w 612"/>
                <a:gd name="T59" fmla="*/ 373 h 472"/>
                <a:gd name="T60" fmla="*/ 583 w 612"/>
                <a:gd name="T61" fmla="*/ 383 h 472"/>
                <a:gd name="T62" fmla="*/ 561 w 612"/>
                <a:gd name="T63" fmla="*/ 400 h 472"/>
                <a:gd name="T64" fmla="*/ 538 w 612"/>
                <a:gd name="T65" fmla="*/ 417 h 472"/>
                <a:gd name="T66" fmla="*/ 514 w 612"/>
                <a:gd name="T67" fmla="*/ 428 h 472"/>
                <a:gd name="T68" fmla="*/ 486 w 612"/>
                <a:gd name="T69" fmla="*/ 432 h 472"/>
                <a:gd name="T70" fmla="*/ 458 w 612"/>
                <a:gd name="T71" fmla="*/ 437 h 472"/>
                <a:gd name="T72" fmla="*/ 430 w 612"/>
                <a:gd name="T73" fmla="*/ 443 h 472"/>
                <a:gd name="T74" fmla="*/ 402 w 612"/>
                <a:gd name="T75" fmla="*/ 447 h 472"/>
                <a:gd name="T76" fmla="*/ 372 w 612"/>
                <a:gd name="T77" fmla="*/ 447 h 472"/>
                <a:gd name="T78" fmla="*/ 342 w 612"/>
                <a:gd name="T79" fmla="*/ 447 h 472"/>
                <a:gd name="T80" fmla="*/ 311 w 612"/>
                <a:gd name="T81" fmla="*/ 448 h 472"/>
                <a:gd name="T82" fmla="*/ 281 w 612"/>
                <a:gd name="T83" fmla="*/ 444 h 472"/>
                <a:gd name="T84" fmla="*/ 251 w 612"/>
                <a:gd name="T85" fmla="*/ 438 h 472"/>
                <a:gd name="T86" fmla="*/ 222 w 612"/>
                <a:gd name="T87" fmla="*/ 430 h 472"/>
                <a:gd name="T88" fmla="*/ 193 w 612"/>
                <a:gd name="T89" fmla="*/ 421 h 472"/>
                <a:gd name="T90" fmla="*/ 163 w 612"/>
                <a:gd name="T91" fmla="*/ 413 h 472"/>
                <a:gd name="T92" fmla="*/ 132 w 612"/>
                <a:gd name="T93" fmla="*/ 406 h 472"/>
                <a:gd name="T94" fmla="*/ 100 w 612"/>
                <a:gd name="T95" fmla="*/ 397 h 472"/>
                <a:gd name="T96" fmla="*/ 70 w 612"/>
                <a:gd name="T97" fmla="*/ 387 h 472"/>
                <a:gd name="T98" fmla="*/ 41 w 612"/>
                <a:gd name="T99" fmla="*/ 370 h 472"/>
                <a:gd name="T100" fmla="*/ 29 w 612"/>
                <a:gd name="T101" fmla="*/ 344 h 472"/>
                <a:gd name="T102" fmla="*/ 34 w 612"/>
                <a:gd name="T103" fmla="*/ 269 h 472"/>
                <a:gd name="T104" fmla="*/ 48 w 612"/>
                <a:gd name="T105" fmla="*/ 217 h 472"/>
                <a:gd name="T106" fmla="*/ 63 w 612"/>
                <a:gd name="T107" fmla="*/ 159 h 472"/>
                <a:gd name="T108" fmla="*/ 70 w 612"/>
                <a:gd name="T109" fmla="*/ 101 h 472"/>
                <a:gd name="T110" fmla="*/ 74 w 612"/>
                <a:gd name="T111" fmla="*/ 42 h 472"/>
                <a:gd name="T112" fmla="*/ 68 w 612"/>
                <a:gd name="T113" fmla="*/ 4 h 472"/>
                <a:gd name="T114" fmla="*/ 51 w 612"/>
                <a:gd name="T115" fmla="*/ 4 h 472"/>
                <a:gd name="T116" fmla="*/ 47 w 612"/>
                <a:gd name="T117" fmla="*/ 13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612" h="472">
                  <a:moveTo>
                    <a:pt x="47" y="13"/>
                  </a:moveTo>
                  <a:lnTo>
                    <a:pt x="48" y="29"/>
                  </a:lnTo>
                  <a:lnTo>
                    <a:pt x="48" y="45"/>
                  </a:lnTo>
                  <a:lnTo>
                    <a:pt x="48" y="63"/>
                  </a:lnTo>
                  <a:lnTo>
                    <a:pt x="48" y="79"/>
                  </a:lnTo>
                  <a:lnTo>
                    <a:pt x="46" y="94"/>
                  </a:lnTo>
                  <a:lnTo>
                    <a:pt x="41" y="108"/>
                  </a:lnTo>
                  <a:lnTo>
                    <a:pt x="38" y="123"/>
                  </a:lnTo>
                  <a:lnTo>
                    <a:pt x="36" y="138"/>
                  </a:lnTo>
                  <a:lnTo>
                    <a:pt x="31" y="169"/>
                  </a:lnTo>
                  <a:lnTo>
                    <a:pt x="24" y="199"/>
                  </a:lnTo>
                  <a:lnTo>
                    <a:pt x="16" y="229"/>
                  </a:lnTo>
                  <a:lnTo>
                    <a:pt x="13" y="259"/>
                  </a:lnTo>
                  <a:lnTo>
                    <a:pt x="9" y="284"/>
                  </a:lnTo>
                  <a:lnTo>
                    <a:pt x="3" y="320"/>
                  </a:lnTo>
                  <a:lnTo>
                    <a:pt x="0" y="354"/>
                  </a:lnTo>
                  <a:lnTo>
                    <a:pt x="7" y="376"/>
                  </a:lnTo>
                  <a:lnTo>
                    <a:pt x="19" y="387"/>
                  </a:lnTo>
                  <a:lnTo>
                    <a:pt x="32" y="395"/>
                  </a:lnTo>
                  <a:lnTo>
                    <a:pt x="46" y="403"/>
                  </a:lnTo>
                  <a:lnTo>
                    <a:pt x="59" y="410"/>
                  </a:lnTo>
                  <a:lnTo>
                    <a:pt x="72" y="415"/>
                  </a:lnTo>
                  <a:lnTo>
                    <a:pt x="87" y="421"/>
                  </a:lnTo>
                  <a:lnTo>
                    <a:pt x="104" y="425"/>
                  </a:lnTo>
                  <a:lnTo>
                    <a:pt x="120" y="429"/>
                  </a:lnTo>
                  <a:lnTo>
                    <a:pt x="136" y="434"/>
                  </a:lnTo>
                  <a:lnTo>
                    <a:pt x="152" y="437"/>
                  </a:lnTo>
                  <a:lnTo>
                    <a:pt x="168" y="442"/>
                  </a:lnTo>
                  <a:lnTo>
                    <a:pt x="184" y="447"/>
                  </a:lnTo>
                  <a:lnTo>
                    <a:pt x="199" y="451"/>
                  </a:lnTo>
                  <a:lnTo>
                    <a:pt x="215" y="456"/>
                  </a:lnTo>
                  <a:lnTo>
                    <a:pt x="231" y="459"/>
                  </a:lnTo>
                  <a:lnTo>
                    <a:pt x="248" y="464"/>
                  </a:lnTo>
                  <a:lnTo>
                    <a:pt x="264" y="467"/>
                  </a:lnTo>
                  <a:lnTo>
                    <a:pt x="280" y="470"/>
                  </a:lnTo>
                  <a:lnTo>
                    <a:pt x="296" y="471"/>
                  </a:lnTo>
                  <a:lnTo>
                    <a:pt x="312" y="471"/>
                  </a:lnTo>
                  <a:lnTo>
                    <a:pt x="328" y="472"/>
                  </a:lnTo>
                  <a:lnTo>
                    <a:pt x="345" y="472"/>
                  </a:lnTo>
                  <a:lnTo>
                    <a:pt x="362" y="472"/>
                  </a:lnTo>
                  <a:lnTo>
                    <a:pt x="378" y="472"/>
                  </a:lnTo>
                  <a:lnTo>
                    <a:pt x="394" y="472"/>
                  </a:lnTo>
                  <a:lnTo>
                    <a:pt x="409" y="471"/>
                  </a:lnTo>
                  <a:lnTo>
                    <a:pt x="424" y="468"/>
                  </a:lnTo>
                  <a:lnTo>
                    <a:pt x="440" y="465"/>
                  </a:lnTo>
                  <a:lnTo>
                    <a:pt x="455" y="463"/>
                  </a:lnTo>
                  <a:lnTo>
                    <a:pt x="470" y="460"/>
                  </a:lnTo>
                  <a:lnTo>
                    <a:pt x="485" y="458"/>
                  </a:lnTo>
                  <a:lnTo>
                    <a:pt x="501" y="456"/>
                  </a:lnTo>
                  <a:lnTo>
                    <a:pt x="516" y="453"/>
                  </a:lnTo>
                  <a:lnTo>
                    <a:pt x="531" y="449"/>
                  </a:lnTo>
                  <a:lnTo>
                    <a:pt x="545" y="442"/>
                  </a:lnTo>
                  <a:lnTo>
                    <a:pt x="557" y="434"/>
                  </a:lnTo>
                  <a:lnTo>
                    <a:pt x="570" y="425"/>
                  </a:lnTo>
                  <a:lnTo>
                    <a:pt x="582" y="415"/>
                  </a:lnTo>
                  <a:lnTo>
                    <a:pt x="594" y="406"/>
                  </a:lnTo>
                  <a:lnTo>
                    <a:pt x="606" y="397"/>
                  </a:lnTo>
                  <a:lnTo>
                    <a:pt x="612" y="389"/>
                  </a:lnTo>
                  <a:lnTo>
                    <a:pt x="610" y="378"/>
                  </a:lnTo>
                  <a:lnTo>
                    <a:pt x="602" y="373"/>
                  </a:lnTo>
                  <a:lnTo>
                    <a:pt x="593" y="375"/>
                  </a:lnTo>
                  <a:lnTo>
                    <a:pt x="583" y="383"/>
                  </a:lnTo>
                  <a:lnTo>
                    <a:pt x="572" y="391"/>
                  </a:lnTo>
                  <a:lnTo>
                    <a:pt x="561" y="400"/>
                  </a:lnTo>
                  <a:lnTo>
                    <a:pt x="549" y="408"/>
                  </a:lnTo>
                  <a:lnTo>
                    <a:pt x="538" y="417"/>
                  </a:lnTo>
                  <a:lnTo>
                    <a:pt x="526" y="423"/>
                  </a:lnTo>
                  <a:lnTo>
                    <a:pt x="514" y="428"/>
                  </a:lnTo>
                  <a:lnTo>
                    <a:pt x="501" y="430"/>
                  </a:lnTo>
                  <a:lnTo>
                    <a:pt x="486" y="432"/>
                  </a:lnTo>
                  <a:lnTo>
                    <a:pt x="472" y="434"/>
                  </a:lnTo>
                  <a:lnTo>
                    <a:pt x="458" y="437"/>
                  </a:lnTo>
                  <a:lnTo>
                    <a:pt x="445" y="440"/>
                  </a:lnTo>
                  <a:lnTo>
                    <a:pt x="430" y="443"/>
                  </a:lnTo>
                  <a:lnTo>
                    <a:pt x="416" y="445"/>
                  </a:lnTo>
                  <a:lnTo>
                    <a:pt x="402" y="447"/>
                  </a:lnTo>
                  <a:lnTo>
                    <a:pt x="387" y="447"/>
                  </a:lnTo>
                  <a:lnTo>
                    <a:pt x="372" y="447"/>
                  </a:lnTo>
                  <a:lnTo>
                    <a:pt x="357" y="447"/>
                  </a:lnTo>
                  <a:lnTo>
                    <a:pt x="342" y="447"/>
                  </a:lnTo>
                  <a:lnTo>
                    <a:pt x="326" y="448"/>
                  </a:lnTo>
                  <a:lnTo>
                    <a:pt x="311" y="448"/>
                  </a:lnTo>
                  <a:lnTo>
                    <a:pt x="296" y="447"/>
                  </a:lnTo>
                  <a:lnTo>
                    <a:pt x="281" y="444"/>
                  </a:lnTo>
                  <a:lnTo>
                    <a:pt x="266" y="442"/>
                  </a:lnTo>
                  <a:lnTo>
                    <a:pt x="251" y="438"/>
                  </a:lnTo>
                  <a:lnTo>
                    <a:pt x="237" y="434"/>
                  </a:lnTo>
                  <a:lnTo>
                    <a:pt x="222" y="430"/>
                  </a:lnTo>
                  <a:lnTo>
                    <a:pt x="207" y="426"/>
                  </a:lnTo>
                  <a:lnTo>
                    <a:pt x="193" y="421"/>
                  </a:lnTo>
                  <a:lnTo>
                    <a:pt x="178" y="418"/>
                  </a:lnTo>
                  <a:lnTo>
                    <a:pt x="163" y="413"/>
                  </a:lnTo>
                  <a:lnTo>
                    <a:pt x="148" y="410"/>
                  </a:lnTo>
                  <a:lnTo>
                    <a:pt x="132" y="406"/>
                  </a:lnTo>
                  <a:lnTo>
                    <a:pt x="116" y="402"/>
                  </a:lnTo>
                  <a:lnTo>
                    <a:pt x="100" y="397"/>
                  </a:lnTo>
                  <a:lnTo>
                    <a:pt x="85" y="392"/>
                  </a:lnTo>
                  <a:lnTo>
                    <a:pt x="70" y="387"/>
                  </a:lnTo>
                  <a:lnTo>
                    <a:pt x="55" y="378"/>
                  </a:lnTo>
                  <a:lnTo>
                    <a:pt x="41" y="370"/>
                  </a:lnTo>
                  <a:lnTo>
                    <a:pt x="28" y="360"/>
                  </a:lnTo>
                  <a:lnTo>
                    <a:pt x="29" y="344"/>
                  </a:lnTo>
                  <a:lnTo>
                    <a:pt x="31" y="307"/>
                  </a:lnTo>
                  <a:lnTo>
                    <a:pt x="34" y="269"/>
                  </a:lnTo>
                  <a:lnTo>
                    <a:pt x="39" y="245"/>
                  </a:lnTo>
                  <a:lnTo>
                    <a:pt x="48" y="217"/>
                  </a:lnTo>
                  <a:lnTo>
                    <a:pt x="56" y="188"/>
                  </a:lnTo>
                  <a:lnTo>
                    <a:pt x="63" y="159"/>
                  </a:lnTo>
                  <a:lnTo>
                    <a:pt x="68" y="131"/>
                  </a:lnTo>
                  <a:lnTo>
                    <a:pt x="70" y="101"/>
                  </a:lnTo>
                  <a:lnTo>
                    <a:pt x="72" y="72"/>
                  </a:lnTo>
                  <a:lnTo>
                    <a:pt x="74" y="42"/>
                  </a:lnTo>
                  <a:lnTo>
                    <a:pt x="72" y="13"/>
                  </a:lnTo>
                  <a:lnTo>
                    <a:pt x="68" y="4"/>
                  </a:lnTo>
                  <a:lnTo>
                    <a:pt x="59" y="0"/>
                  </a:lnTo>
                  <a:lnTo>
                    <a:pt x="51" y="4"/>
                  </a:lnTo>
                  <a:lnTo>
                    <a:pt x="47" y="13"/>
                  </a:lnTo>
                  <a:lnTo>
                    <a:pt x="47" y="1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5" name="Freeform 44"/>
            <p:cNvSpPr>
              <a:spLocks/>
            </p:cNvSpPr>
            <p:nvPr/>
          </p:nvSpPr>
          <p:spPr bwMode="auto">
            <a:xfrm>
              <a:off x="3075" y="2097"/>
              <a:ext cx="277" cy="94"/>
            </a:xfrm>
            <a:custGeom>
              <a:avLst/>
              <a:gdLst>
                <a:gd name="T0" fmla="*/ 525 w 554"/>
                <a:gd name="T1" fmla="*/ 25 h 187"/>
                <a:gd name="T2" fmla="*/ 491 w 554"/>
                <a:gd name="T3" fmla="*/ 6 h 187"/>
                <a:gd name="T4" fmla="*/ 453 w 554"/>
                <a:gd name="T5" fmla="*/ 0 h 187"/>
                <a:gd name="T6" fmla="*/ 413 w 554"/>
                <a:gd name="T7" fmla="*/ 6 h 187"/>
                <a:gd name="T8" fmla="*/ 400 w 554"/>
                <a:gd name="T9" fmla="*/ 29 h 187"/>
                <a:gd name="T10" fmla="*/ 435 w 554"/>
                <a:gd name="T11" fmla="*/ 28 h 187"/>
                <a:gd name="T12" fmla="*/ 468 w 554"/>
                <a:gd name="T13" fmla="*/ 27 h 187"/>
                <a:gd name="T14" fmla="*/ 490 w 554"/>
                <a:gd name="T15" fmla="*/ 33 h 187"/>
                <a:gd name="T16" fmla="*/ 505 w 554"/>
                <a:gd name="T17" fmla="*/ 40 h 187"/>
                <a:gd name="T18" fmla="*/ 512 w 554"/>
                <a:gd name="T19" fmla="*/ 44 h 187"/>
                <a:gd name="T20" fmla="*/ 504 w 554"/>
                <a:gd name="T21" fmla="*/ 50 h 187"/>
                <a:gd name="T22" fmla="*/ 484 w 554"/>
                <a:gd name="T23" fmla="*/ 51 h 187"/>
                <a:gd name="T24" fmla="*/ 461 w 554"/>
                <a:gd name="T25" fmla="*/ 53 h 187"/>
                <a:gd name="T26" fmla="*/ 423 w 554"/>
                <a:gd name="T27" fmla="*/ 65 h 187"/>
                <a:gd name="T28" fmla="*/ 384 w 554"/>
                <a:gd name="T29" fmla="*/ 83 h 187"/>
                <a:gd name="T30" fmla="*/ 369 w 554"/>
                <a:gd name="T31" fmla="*/ 106 h 187"/>
                <a:gd name="T32" fmla="*/ 374 w 554"/>
                <a:gd name="T33" fmla="*/ 121 h 187"/>
                <a:gd name="T34" fmla="*/ 393 w 554"/>
                <a:gd name="T35" fmla="*/ 139 h 187"/>
                <a:gd name="T36" fmla="*/ 412 w 554"/>
                <a:gd name="T37" fmla="*/ 157 h 187"/>
                <a:gd name="T38" fmla="*/ 384 w 554"/>
                <a:gd name="T39" fmla="*/ 162 h 187"/>
                <a:gd name="T40" fmla="*/ 344 w 554"/>
                <a:gd name="T41" fmla="*/ 149 h 187"/>
                <a:gd name="T42" fmla="*/ 305 w 554"/>
                <a:gd name="T43" fmla="*/ 121 h 187"/>
                <a:gd name="T44" fmla="*/ 261 w 554"/>
                <a:gd name="T45" fmla="*/ 111 h 187"/>
                <a:gd name="T46" fmla="*/ 205 w 554"/>
                <a:gd name="T47" fmla="*/ 114 h 187"/>
                <a:gd name="T48" fmla="*/ 145 w 554"/>
                <a:gd name="T49" fmla="*/ 123 h 187"/>
                <a:gd name="T50" fmla="*/ 86 w 554"/>
                <a:gd name="T51" fmla="*/ 128 h 187"/>
                <a:gd name="T52" fmla="*/ 28 w 554"/>
                <a:gd name="T53" fmla="*/ 128 h 187"/>
                <a:gd name="T54" fmla="*/ 0 w 554"/>
                <a:gd name="T55" fmla="*/ 144 h 187"/>
                <a:gd name="T56" fmla="*/ 49 w 554"/>
                <a:gd name="T57" fmla="*/ 154 h 187"/>
                <a:gd name="T58" fmla="*/ 107 w 554"/>
                <a:gd name="T59" fmla="*/ 151 h 187"/>
                <a:gd name="T60" fmla="*/ 164 w 554"/>
                <a:gd name="T61" fmla="*/ 144 h 187"/>
                <a:gd name="T62" fmla="*/ 222 w 554"/>
                <a:gd name="T63" fmla="*/ 138 h 187"/>
                <a:gd name="T64" fmla="*/ 256 w 554"/>
                <a:gd name="T65" fmla="*/ 135 h 187"/>
                <a:gd name="T66" fmla="*/ 287 w 554"/>
                <a:gd name="T67" fmla="*/ 138 h 187"/>
                <a:gd name="T68" fmla="*/ 308 w 554"/>
                <a:gd name="T69" fmla="*/ 154 h 187"/>
                <a:gd name="T70" fmla="*/ 330 w 554"/>
                <a:gd name="T71" fmla="*/ 169 h 187"/>
                <a:gd name="T72" fmla="*/ 374 w 554"/>
                <a:gd name="T73" fmla="*/ 185 h 187"/>
                <a:gd name="T74" fmla="*/ 426 w 554"/>
                <a:gd name="T75" fmla="*/ 187 h 187"/>
                <a:gd name="T76" fmla="*/ 452 w 554"/>
                <a:gd name="T77" fmla="*/ 173 h 187"/>
                <a:gd name="T78" fmla="*/ 430 w 554"/>
                <a:gd name="T79" fmla="*/ 141 h 187"/>
                <a:gd name="T80" fmla="*/ 403 w 554"/>
                <a:gd name="T81" fmla="*/ 114 h 187"/>
                <a:gd name="T82" fmla="*/ 419 w 554"/>
                <a:gd name="T83" fmla="*/ 94 h 187"/>
                <a:gd name="T84" fmla="*/ 452 w 554"/>
                <a:gd name="T85" fmla="*/ 82 h 187"/>
                <a:gd name="T86" fmla="*/ 476 w 554"/>
                <a:gd name="T87" fmla="*/ 78 h 187"/>
                <a:gd name="T88" fmla="*/ 498 w 554"/>
                <a:gd name="T89" fmla="*/ 75 h 187"/>
                <a:gd name="T90" fmla="*/ 519 w 554"/>
                <a:gd name="T91" fmla="*/ 72 h 187"/>
                <a:gd name="T92" fmla="*/ 540 w 554"/>
                <a:gd name="T93" fmla="*/ 65 h 187"/>
                <a:gd name="T94" fmla="*/ 554 w 554"/>
                <a:gd name="T95" fmla="*/ 48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54" h="187">
                  <a:moveTo>
                    <a:pt x="550" y="42"/>
                  </a:moveTo>
                  <a:lnTo>
                    <a:pt x="541" y="35"/>
                  </a:lnTo>
                  <a:lnTo>
                    <a:pt x="533" y="29"/>
                  </a:lnTo>
                  <a:lnTo>
                    <a:pt x="525" y="25"/>
                  </a:lnTo>
                  <a:lnTo>
                    <a:pt x="518" y="19"/>
                  </a:lnTo>
                  <a:lnTo>
                    <a:pt x="509" y="14"/>
                  </a:lnTo>
                  <a:lnTo>
                    <a:pt x="501" y="11"/>
                  </a:lnTo>
                  <a:lnTo>
                    <a:pt x="491" y="6"/>
                  </a:lnTo>
                  <a:lnTo>
                    <a:pt x="481" y="3"/>
                  </a:lnTo>
                  <a:lnTo>
                    <a:pt x="472" y="0"/>
                  </a:lnTo>
                  <a:lnTo>
                    <a:pt x="463" y="0"/>
                  </a:lnTo>
                  <a:lnTo>
                    <a:pt x="453" y="0"/>
                  </a:lnTo>
                  <a:lnTo>
                    <a:pt x="443" y="2"/>
                  </a:lnTo>
                  <a:lnTo>
                    <a:pt x="433" y="3"/>
                  </a:lnTo>
                  <a:lnTo>
                    <a:pt x="422" y="4"/>
                  </a:lnTo>
                  <a:lnTo>
                    <a:pt x="413" y="6"/>
                  </a:lnTo>
                  <a:lnTo>
                    <a:pt x="404" y="7"/>
                  </a:lnTo>
                  <a:lnTo>
                    <a:pt x="396" y="13"/>
                  </a:lnTo>
                  <a:lnTo>
                    <a:pt x="396" y="21"/>
                  </a:lnTo>
                  <a:lnTo>
                    <a:pt x="400" y="29"/>
                  </a:lnTo>
                  <a:lnTo>
                    <a:pt x="411" y="31"/>
                  </a:lnTo>
                  <a:lnTo>
                    <a:pt x="418" y="30"/>
                  </a:lnTo>
                  <a:lnTo>
                    <a:pt x="427" y="29"/>
                  </a:lnTo>
                  <a:lnTo>
                    <a:pt x="435" y="28"/>
                  </a:lnTo>
                  <a:lnTo>
                    <a:pt x="444" y="27"/>
                  </a:lnTo>
                  <a:lnTo>
                    <a:pt x="452" y="26"/>
                  </a:lnTo>
                  <a:lnTo>
                    <a:pt x="460" y="26"/>
                  </a:lnTo>
                  <a:lnTo>
                    <a:pt x="468" y="27"/>
                  </a:lnTo>
                  <a:lnTo>
                    <a:pt x="474" y="28"/>
                  </a:lnTo>
                  <a:lnTo>
                    <a:pt x="480" y="29"/>
                  </a:lnTo>
                  <a:lnTo>
                    <a:pt x="484" y="31"/>
                  </a:lnTo>
                  <a:lnTo>
                    <a:pt x="490" y="33"/>
                  </a:lnTo>
                  <a:lnTo>
                    <a:pt x="495" y="35"/>
                  </a:lnTo>
                  <a:lnTo>
                    <a:pt x="498" y="36"/>
                  </a:lnTo>
                  <a:lnTo>
                    <a:pt x="503" y="38"/>
                  </a:lnTo>
                  <a:lnTo>
                    <a:pt x="505" y="40"/>
                  </a:lnTo>
                  <a:lnTo>
                    <a:pt x="503" y="36"/>
                  </a:lnTo>
                  <a:lnTo>
                    <a:pt x="505" y="38"/>
                  </a:lnTo>
                  <a:lnTo>
                    <a:pt x="509" y="41"/>
                  </a:lnTo>
                  <a:lnTo>
                    <a:pt x="512" y="44"/>
                  </a:lnTo>
                  <a:lnTo>
                    <a:pt x="514" y="46"/>
                  </a:lnTo>
                  <a:lnTo>
                    <a:pt x="511" y="48"/>
                  </a:lnTo>
                  <a:lnTo>
                    <a:pt x="508" y="49"/>
                  </a:lnTo>
                  <a:lnTo>
                    <a:pt x="504" y="50"/>
                  </a:lnTo>
                  <a:lnTo>
                    <a:pt x="502" y="50"/>
                  </a:lnTo>
                  <a:lnTo>
                    <a:pt x="496" y="50"/>
                  </a:lnTo>
                  <a:lnTo>
                    <a:pt x="490" y="51"/>
                  </a:lnTo>
                  <a:lnTo>
                    <a:pt x="484" y="51"/>
                  </a:lnTo>
                  <a:lnTo>
                    <a:pt x="479" y="51"/>
                  </a:lnTo>
                  <a:lnTo>
                    <a:pt x="473" y="52"/>
                  </a:lnTo>
                  <a:lnTo>
                    <a:pt x="467" y="52"/>
                  </a:lnTo>
                  <a:lnTo>
                    <a:pt x="461" y="53"/>
                  </a:lnTo>
                  <a:lnTo>
                    <a:pt x="456" y="55"/>
                  </a:lnTo>
                  <a:lnTo>
                    <a:pt x="444" y="58"/>
                  </a:lnTo>
                  <a:lnTo>
                    <a:pt x="434" y="61"/>
                  </a:lnTo>
                  <a:lnTo>
                    <a:pt x="423" y="65"/>
                  </a:lnTo>
                  <a:lnTo>
                    <a:pt x="413" y="68"/>
                  </a:lnTo>
                  <a:lnTo>
                    <a:pt x="404" y="73"/>
                  </a:lnTo>
                  <a:lnTo>
                    <a:pt x="395" y="78"/>
                  </a:lnTo>
                  <a:lnTo>
                    <a:pt x="384" y="83"/>
                  </a:lnTo>
                  <a:lnTo>
                    <a:pt x="374" y="90"/>
                  </a:lnTo>
                  <a:lnTo>
                    <a:pt x="369" y="95"/>
                  </a:lnTo>
                  <a:lnTo>
                    <a:pt x="368" y="101"/>
                  </a:lnTo>
                  <a:lnTo>
                    <a:pt x="369" y="106"/>
                  </a:lnTo>
                  <a:lnTo>
                    <a:pt x="373" y="111"/>
                  </a:lnTo>
                  <a:lnTo>
                    <a:pt x="372" y="114"/>
                  </a:lnTo>
                  <a:lnTo>
                    <a:pt x="372" y="118"/>
                  </a:lnTo>
                  <a:lnTo>
                    <a:pt x="374" y="121"/>
                  </a:lnTo>
                  <a:lnTo>
                    <a:pt x="377" y="125"/>
                  </a:lnTo>
                  <a:lnTo>
                    <a:pt x="383" y="129"/>
                  </a:lnTo>
                  <a:lnTo>
                    <a:pt x="389" y="134"/>
                  </a:lnTo>
                  <a:lnTo>
                    <a:pt x="393" y="139"/>
                  </a:lnTo>
                  <a:lnTo>
                    <a:pt x="398" y="143"/>
                  </a:lnTo>
                  <a:lnTo>
                    <a:pt x="403" y="148"/>
                  </a:lnTo>
                  <a:lnTo>
                    <a:pt x="407" y="151"/>
                  </a:lnTo>
                  <a:lnTo>
                    <a:pt x="412" y="157"/>
                  </a:lnTo>
                  <a:lnTo>
                    <a:pt x="415" y="162"/>
                  </a:lnTo>
                  <a:lnTo>
                    <a:pt x="405" y="162"/>
                  </a:lnTo>
                  <a:lnTo>
                    <a:pt x="395" y="162"/>
                  </a:lnTo>
                  <a:lnTo>
                    <a:pt x="384" y="162"/>
                  </a:lnTo>
                  <a:lnTo>
                    <a:pt x="374" y="159"/>
                  </a:lnTo>
                  <a:lnTo>
                    <a:pt x="364" y="157"/>
                  </a:lnTo>
                  <a:lnTo>
                    <a:pt x="353" y="154"/>
                  </a:lnTo>
                  <a:lnTo>
                    <a:pt x="344" y="149"/>
                  </a:lnTo>
                  <a:lnTo>
                    <a:pt x="336" y="143"/>
                  </a:lnTo>
                  <a:lnTo>
                    <a:pt x="325" y="135"/>
                  </a:lnTo>
                  <a:lnTo>
                    <a:pt x="315" y="127"/>
                  </a:lnTo>
                  <a:lnTo>
                    <a:pt x="305" y="121"/>
                  </a:lnTo>
                  <a:lnTo>
                    <a:pt x="296" y="117"/>
                  </a:lnTo>
                  <a:lnTo>
                    <a:pt x="284" y="113"/>
                  </a:lnTo>
                  <a:lnTo>
                    <a:pt x="273" y="112"/>
                  </a:lnTo>
                  <a:lnTo>
                    <a:pt x="261" y="111"/>
                  </a:lnTo>
                  <a:lnTo>
                    <a:pt x="247" y="111"/>
                  </a:lnTo>
                  <a:lnTo>
                    <a:pt x="233" y="112"/>
                  </a:lnTo>
                  <a:lnTo>
                    <a:pt x="218" y="113"/>
                  </a:lnTo>
                  <a:lnTo>
                    <a:pt x="205" y="114"/>
                  </a:lnTo>
                  <a:lnTo>
                    <a:pt x="190" y="117"/>
                  </a:lnTo>
                  <a:lnTo>
                    <a:pt x="175" y="118"/>
                  </a:lnTo>
                  <a:lnTo>
                    <a:pt x="160" y="120"/>
                  </a:lnTo>
                  <a:lnTo>
                    <a:pt x="145" y="123"/>
                  </a:lnTo>
                  <a:lnTo>
                    <a:pt x="130" y="124"/>
                  </a:lnTo>
                  <a:lnTo>
                    <a:pt x="115" y="126"/>
                  </a:lnTo>
                  <a:lnTo>
                    <a:pt x="100" y="127"/>
                  </a:lnTo>
                  <a:lnTo>
                    <a:pt x="86" y="128"/>
                  </a:lnTo>
                  <a:lnTo>
                    <a:pt x="71" y="129"/>
                  </a:lnTo>
                  <a:lnTo>
                    <a:pt x="56" y="129"/>
                  </a:lnTo>
                  <a:lnTo>
                    <a:pt x="42" y="128"/>
                  </a:lnTo>
                  <a:lnTo>
                    <a:pt x="28" y="128"/>
                  </a:lnTo>
                  <a:lnTo>
                    <a:pt x="14" y="126"/>
                  </a:lnTo>
                  <a:lnTo>
                    <a:pt x="4" y="128"/>
                  </a:lnTo>
                  <a:lnTo>
                    <a:pt x="0" y="136"/>
                  </a:lnTo>
                  <a:lnTo>
                    <a:pt x="0" y="144"/>
                  </a:lnTo>
                  <a:lnTo>
                    <a:pt x="8" y="150"/>
                  </a:lnTo>
                  <a:lnTo>
                    <a:pt x="21" y="153"/>
                  </a:lnTo>
                  <a:lnTo>
                    <a:pt x="35" y="154"/>
                  </a:lnTo>
                  <a:lnTo>
                    <a:pt x="49" y="154"/>
                  </a:lnTo>
                  <a:lnTo>
                    <a:pt x="64" y="154"/>
                  </a:lnTo>
                  <a:lnTo>
                    <a:pt x="78" y="154"/>
                  </a:lnTo>
                  <a:lnTo>
                    <a:pt x="92" y="153"/>
                  </a:lnTo>
                  <a:lnTo>
                    <a:pt x="107" y="151"/>
                  </a:lnTo>
                  <a:lnTo>
                    <a:pt x="120" y="150"/>
                  </a:lnTo>
                  <a:lnTo>
                    <a:pt x="135" y="148"/>
                  </a:lnTo>
                  <a:lnTo>
                    <a:pt x="149" y="146"/>
                  </a:lnTo>
                  <a:lnTo>
                    <a:pt x="164" y="144"/>
                  </a:lnTo>
                  <a:lnTo>
                    <a:pt x="178" y="142"/>
                  </a:lnTo>
                  <a:lnTo>
                    <a:pt x="193" y="141"/>
                  </a:lnTo>
                  <a:lnTo>
                    <a:pt x="207" y="139"/>
                  </a:lnTo>
                  <a:lnTo>
                    <a:pt x="222" y="138"/>
                  </a:lnTo>
                  <a:lnTo>
                    <a:pt x="236" y="136"/>
                  </a:lnTo>
                  <a:lnTo>
                    <a:pt x="241" y="136"/>
                  </a:lnTo>
                  <a:lnTo>
                    <a:pt x="248" y="135"/>
                  </a:lnTo>
                  <a:lnTo>
                    <a:pt x="256" y="135"/>
                  </a:lnTo>
                  <a:lnTo>
                    <a:pt x="266" y="135"/>
                  </a:lnTo>
                  <a:lnTo>
                    <a:pt x="274" y="135"/>
                  </a:lnTo>
                  <a:lnTo>
                    <a:pt x="282" y="136"/>
                  </a:lnTo>
                  <a:lnTo>
                    <a:pt x="287" y="138"/>
                  </a:lnTo>
                  <a:lnTo>
                    <a:pt x="293" y="141"/>
                  </a:lnTo>
                  <a:lnTo>
                    <a:pt x="298" y="146"/>
                  </a:lnTo>
                  <a:lnTo>
                    <a:pt x="304" y="149"/>
                  </a:lnTo>
                  <a:lnTo>
                    <a:pt x="308" y="154"/>
                  </a:lnTo>
                  <a:lnTo>
                    <a:pt x="314" y="158"/>
                  </a:lnTo>
                  <a:lnTo>
                    <a:pt x="319" y="162"/>
                  </a:lnTo>
                  <a:lnTo>
                    <a:pt x="324" y="165"/>
                  </a:lnTo>
                  <a:lnTo>
                    <a:pt x="330" y="169"/>
                  </a:lnTo>
                  <a:lnTo>
                    <a:pt x="336" y="172"/>
                  </a:lnTo>
                  <a:lnTo>
                    <a:pt x="349" y="178"/>
                  </a:lnTo>
                  <a:lnTo>
                    <a:pt x="361" y="181"/>
                  </a:lnTo>
                  <a:lnTo>
                    <a:pt x="374" y="185"/>
                  </a:lnTo>
                  <a:lnTo>
                    <a:pt x="387" y="186"/>
                  </a:lnTo>
                  <a:lnTo>
                    <a:pt x="398" y="187"/>
                  </a:lnTo>
                  <a:lnTo>
                    <a:pt x="412" y="187"/>
                  </a:lnTo>
                  <a:lnTo>
                    <a:pt x="426" y="187"/>
                  </a:lnTo>
                  <a:lnTo>
                    <a:pt x="440" y="186"/>
                  </a:lnTo>
                  <a:lnTo>
                    <a:pt x="445" y="184"/>
                  </a:lnTo>
                  <a:lnTo>
                    <a:pt x="450" y="179"/>
                  </a:lnTo>
                  <a:lnTo>
                    <a:pt x="452" y="173"/>
                  </a:lnTo>
                  <a:lnTo>
                    <a:pt x="450" y="166"/>
                  </a:lnTo>
                  <a:lnTo>
                    <a:pt x="443" y="157"/>
                  </a:lnTo>
                  <a:lnTo>
                    <a:pt x="437" y="148"/>
                  </a:lnTo>
                  <a:lnTo>
                    <a:pt x="430" y="141"/>
                  </a:lnTo>
                  <a:lnTo>
                    <a:pt x="425" y="133"/>
                  </a:lnTo>
                  <a:lnTo>
                    <a:pt x="418" y="127"/>
                  </a:lnTo>
                  <a:lnTo>
                    <a:pt x="411" y="120"/>
                  </a:lnTo>
                  <a:lnTo>
                    <a:pt x="403" y="114"/>
                  </a:lnTo>
                  <a:lnTo>
                    <a:pt x="395" y="108"/>
                  </a:lnTo>
                  <a:lnTo>
                    <a:pt x="403" y="102"/>
                  </a:lnTo>
                  <a:lnTo>
                    <a:pt x="411" y="98"/>
                  </a:lnTo>
                  <a:lnTo>
                    <a:pt x="419" y="94"/>
                  </a:lnTo>
                  <a:lnTo>
                    <a:pt x="426" y="90"/>
                  </a:lnTo>
                  <a:lnTo>
                    <a:pt x="434" y="88"/>
                  </a:lnTo>
                  <a:lnTo>
                    <a:pt x="443" y="85"/>
                  </a:lnTo>
                  <a:lnTo>
                    <a:pt x="452" y="82"/>
                  </a:lnTo>
                  <a:lnTo>
                    <a:pt x="463" y="80"/>
                  </a:lnTo>
                  <a:lnTo>
                    <a:pt x="466" y="79"/>
                  </a:lnTo>
                  <a:lnTo>
                    <a:pt x="471" y="79"/>
                  </a:lnTo>
                  <a:lnTo>
                    <a:pt x="476" y="78"/>
                  </a:lnTo>
                  <a:lnTo>
                    <a:pt x="481" y="78"/>
                  </a:lnTo>
                  <a:lnTo>
                    <a:pt x="487" y="76"/>
                  </a:lnTo>
                  <a:lnTo>
                    <a:pt x="493" y="76"/>
                  </a:lnTo>
                  <a:lnTo>
                    <a:pt x="498" y="75"/>
                  </a:lnTo>
                  <a:lnTo>
                    <a:pt x="503" y="75"/>
                  </a:lnTo>
                  <a:lnTo>
                    <a:pt x="509" y="74"/>
                  </a:lnTo>
                  <a:lnTo>
                    <a:pt x="513" y="73"/>
                  </a:lnTo>
                  <a:lnTo>
                    <a:pt x="519" y="72"/>
                  </a:lnTo>
                  <a:lnTo>
                    <a:pt x="524" y="71"/>
                  </a:lnTo>
                  <a:lnTo>
                    <a:pt x="529" y="68"/>
                  </a:lnTo>
                  <a:lnTo>
                    <a:pt x="534" y="67"/>
                  </a:lnTo>
                  <a:lnTo>
                    <a:pt x="540" y="65"/>
                  </a:lnTo>
                  <a:lnTo>
                    <a:pt x="544" y="64"/>
                  </a:lnTo>
                  <a:lnTo>
                    <a:pt x="550" y="60"/>
                  </a:lnTo>
                  <a:lnTo>
                    <a:pt x="554" y="55"/>
                  </a:lnTo>
                  <a:lnTo>
                    <a:pt x="554" y="48"/>
                  </a:lnTo>
                  <a:lnTo>
                    <a:pt x="550" y="4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6" name="Freeform 45"/>
            <p:cNvSpPr>
              <a:spLocks/>
            </p:cNvSpPr>
            <p:nvPr/>
          </p:nvSpPr>
          <p:spPr bwMode="auto">
            <a:xfrm>
              <a:off x="2977" y="2059"/>
              <a:ext cx="360" cy="313"/>
            </a:xfrm>
            <a:custGeom>
              <a:avLst/>
              <a:gdLst>
                <a:gd name="T0" fmla="*/ 694 w 719"/>
                <a:gd name="T1" fmla="*/ 44 h 627"/>
                <a:gd name="T2" fmla="*/ 670 w 719"/>
                <a:gd name="T3" fmla="*/ 36 h 627"/>
                <a:gd name="T4" fmla="*/ 640 w 719"/>
                <a:gd name="T5" fmla="*/ 28 h 627"/>
                <a:gd name="T6" fmla="*/ 616 w 719"/>
                <a:gd name="T7" fmla="*/ 8 h 627"/>
                <a:gd name="T8" fmla="*/ 588 w 719"/>
                <a:gd name="T9" fmla="*/ 2 h 627"/>
                <a:gd name="T10" fmla="*/ 561 w 719"/>
                <a:gd name="T11" fmla="*/ 13 h 627"/>
                <a:gd name="T12" fmla="*/ 531 w 719"/>
                <a:gd name="T13" fmla="*/ 25 h 627"/>
                <a:gd name="T14" fmla="*/ 498 w 719"/>
                <a:gd name="T15" fmla="*/ 35 h 627"/>
                <a:gd name="T16" fmla="*/ 441 w 719"/>
                <a:gd name="T17" fmla="*/ 38 h 627"/>
                <a:gd name="T18" fmla="*/ 376 w 719"/>
                <a:gd name="T19" fmla="*/ 35 h 627"/>
                <a:gd name="T20" fmla="*/ 312 w 719"/>
                <a:gd name="T21" fmla="*/ 30 h 627"/>
                <a:gd name="T22" fmla="*/ 248 w 719"/>
                <a:gd name="T23" fmla="*/ 31 h 627"/>
                <a:gd name="T24" fmla="*/ 226 w 719"/>
                <a:gd name="T25" fmla="*/ 30 h 627"/>
                <a:gd name="T26" fmla="*/ 184 w 719"/>
                <a:gd name="T27" fmla="*/ 24 h 627"/>
                <a:gd name="T28" fmla="*/ 131 w 719"/>
                <a:gd name="T29" fmla="*/ 19 h 627"/>
                <a:gd name="T30" fmla="*/ 78 w 719"/>
                <a:gd name="T31" fmla="*/ 14 h 627"/>
                <a:gd name="T32" fmla="*/ 25 w 719"/>
                <a:gd name="T33" fmla="*/ 13 h 627"/>
                <a:gd name="T34" fmla="*/ 2 w 719"/>
                <a:gd name="T35" fmla="*/ 36 h 627"/>
                <a:gd name="T36" fmla="*/ 48 w 719"/>
                <a:gd name="T37" fmla="*/ 38 h 627"/>
                <a:gd name="T38" fmla="*/ 97 w 719"/>
                <a:gd name="T39" fmla="*/ 42 h 627"/>
                <a:gd name="T40" fmla="*/ 146 w 719"/>
                <a:gd name="T41" fmla="*/ 46 h 627"/>
                <a:gd name="T42" fmla="*/ 194 w 719"/>
                <a:gd name="T43" fmla="*/ 52 h 627"/>
                <a:gd name="T44" fmla="*/ 184 w 719"/>
                <a:gd name="T45" fmla="*/ 223 h 627"/>
                <a:gd name="T46" fmla="*/ 152 w 719"/>
                <a:gd name="T47" fmla="*/ 294 h 627"/>
                <a:gd name="T48" fmla="*/ 97 w 719"/>
                <a:gd name="T49" fmla="*/ 311 h 627"/>
                <a:gd name="T50" fmla="*/ 82 w 719"/>
                <a:gd name="T51" fmla="*/ 278 h 627"/>
                <a:gd name="T52" fmla="*/ 96 w 719"/>
                <a:gd name="T53" fmla="*/ 176 h 627"/>
                <a:gd name="T54" fmla="*/ 92 w 719"/>
                <a:gd name="T55" fmla="*/ 129 h 627"/>
                <a:gd name="T56" fmla="*/ 59 w 719"/>
                <a:gd name="T57" fmla="*/ 274 h 627"/>
                <a:gd name="T58" fmla="*/ 55 w 719"/>
                <a:gd name="T59" fmla="*/ 337 h 627"/>
                <a:gd name="T60" fmla="*/ 57 w 719"/>
                <a:gd name="T61" fmla="*/ 367 h 627"/>
                <a:gd name="T62" fmla="*/ 64 w 719"/>
                <a:gd name="T63" fmla="*/ 412 h 627"/>
                <a:gd name="T64" fmla="*/ 63 w 719"/>
                <a:gd name="T65" fmla="*/ 477 h 627"/>
                <a:gd name="T66" fmla="*/ 80 w 719"/>
                <a:gd name="T67" fmla="*/ 588 h 627"/>
                <a:gd name="T68" fmla="*/ 108 w 719"/>
                <a:gd name="T69" fmla="*/ 623 h 627"/>
                <a:gd name="T70" fmla="*/ 95 w 719"/>
                <a:gd name="T71" fmla="*/ 525 h 627"/>
                <a:gd name="T72" fmla="*/ 87 w 719"/>
                <a:gd name="T73" fmla="*/ 409 h 627"/>
                <a:gd name="T74" fmla="*/ 82 w 719"/>
                <a:gd name="T75" fmla="*/ 351 h 627"/>
                <a:gd name="T76" fmla="*/ 131 w 719"/>
                <a:gd name="T77" fmla="*/ 328 h 627"/>
                <a:gd name="T78" fmla="*/ 193 w 719"/>
                <a:gd name="T79" fmla="*/ 307 h 627"/>
                <a:gd name="T80" fmla="*/ 218 w 719"/>
                <a:gd name="T81" fmla="*/ 292 h 627"/>
                <a:gd name="T82" fmla="*/ 216 w 719"/>
                <a:gd name="T83" fmla="*/ 114 h 627"/>
                <a:gd name="T84" fmla="*/ 281 w 719"/>
                <a:gd name="T85" fmla="*/ 57 h 627"/>
                <a:gd name="T86" fmla="*/ 346 w 719"/>
                <a:gd name="T87" fmla="*/ 62 h 627"/>
                <a:gd name="T88" fmla="*/ 408 w 719"/>
                <a:gd name="T89" fmla="*/ 65 h 627"/>
                <a:gd name="T90" fmla="*/ 470 w 719"/>
                <a:gd name="T91" fmla="*/ 62 h 627"/>
                <a:gd name="T92" fmla="*/ 504 w 719"/>
                <a:gd name="T93" fmla="*/ 62 h 627"/>
                <a:gd name="T94" fmla="*/ 528 w 719"/>
                <a:gd name="T95" fmla="*/ 57 h 627"/>
                <a:gd name="T96" fmla="*/ 558 w 719"/>
                <a:gd name="T97" fmla="*/ 42 h 627"/>
                <a:gd name="T98" fmla="*/ 582 w 719"/>
                <a:gd name="T99" fmla="*/ 35 h 627"/>
                <a:gd name="T100" fmla="*/ 596 w 719"/>
                <a:gd name="T101" fmla="*/ 27 h 627"/>
                <a:gd name="T102" fmla="*/ 609 w 719"/>
                <a:gd name="T103" fmla="*/ 39 h 627"/>
                <a:gd name="T104" fmla="*/ 631 w 719"/>
                <a:gd name="T105" fmla="*/ 55 h 627"/>
                <a:gd name="T106" fmla="*/ 654 w 719"/>
                <a:gd name="T107" fmla="*/ 60 h 627"/>
                <a:gd name="T108" fmla="*/ 675 w 719"/>
                <a:gd name="T109" fmla="*/ 66 h 627"/>
                <a:gd name="T110" fmla="*/ 668 w 719"/>
                <a:gd name="T111" fmla="*/ 74 h 627"/>
                <a:gd name="T112" fmla="*/ 668 w 719"/>
                <a:gd name="T113" fmla="*/ 100 h 627"/>
                <a:gd name="T114" fmla="*/ 691 w 719"/>
                <a:gd name="T115" fmla="*/ 90 h 627"/>
                <a:gd name="T116" fmla="*/ 708 w 719"/>
                <a:gd name="T117" fmla="*/ 79 h 627"/>
                <a:gd name="T118" fmla="*/ 717 w 719"/>
                <a:gd name="T119" fmla="*/ 58 h 6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719" h="627">
                  <a:moveTo>
                    <a:pt x="713" y="53"/>
                  </a:moveTo>
                  <a:lnTo>
                    <a:pt x="707" y="50"/>
                  </a:lnTo>
                  <a:lnTo>
                    <a:pt x="700" y="46"/>
                  </a:lnTo>
                  <a:lnTo>
                    <a:pt x="694" y="44"/>
                  </a:lnTo>
                  <a:lnTo>
                    <a:pt x="688" y="42"/>
                  </a:lnTo>
                  <a:lnTo>
                    <a:pt x="683" y="39"/>
                  </a:lnTo>
                  <a:lnTo>
                    <a:pt x="676" y="37"/>
                  </a:lnTo>
                  <a:lnTo>
                    <a:pt x="670" y="36"/>
                  </a:lnTo>
                  <a:lnTo>
                    <a:pt x="663" y="35"/>
                  </a:lnTo>
                  <a:lnTo>
                    <a:pt x="654" y="34"/>
                  </a:lnTo>
                  <a:lnTo>
                    <a:pt x="646" y="30"/>
                  </a:lnTo>
                  <a:lnTo>
                    <a:pt x="640" y="28"/>
                  </a:lnTo>
                  <a:lnTo>
                    <a:pt x="634" y="23"/>
                  </a:lnTo>
                  <a:lnTo>
                    <a:pt x="628" y="19"/>
                  </a:lnTo>
                  <a:lnTo>
                    <a:pt x="623" y="14"/>
                  </a:lnTo>
                  <a:lnTo>
                    <a:pt x="616" y="8"/>
                  </a:lnTo>
                  <a:lnTo>
                    <a:pt x="607" y="2"/>
                  </a:lnTo>
                  <a:lnTo>
                    <a:pt x="601" y="0"/>
                  </a:lnTo>
                  <a:lnTo>
                    <a:pt x="595" y="0"/>
                  </a:lnTo>
                  <a:lnTo>
                    <a:pt x="588" y="2"/>
                  </a:lnTo>
                  <a:lnTo>
                    <a:pt x="581" y="5"/>
                  </a:lnTo>
                  <a:lnTo>
                    <a:pt x="573" y="7"/>
                  </a:lnTo>
                  <a:lnTo>
                    <a:pt x="567" y="10"/>
                  </a:lnTo>
                  <a:lnTo>
                    <a:pt x="561" y="13"/>
                  </a:lnTo>
                  <a:lnTo>
                    <a:pt x="556" y="15"/>
                  </a:lnTo>
                  <a:lnTo>
                    <a:pt x="547" y="19"/>
                  </a:lnTo>
                  <a:lnTo>
                    <a:pt x="539" y="22"/>
                  </a:lnTo>
                  <a:lnTo>
                    <a:pt x="531" y="25"/>
                  </a:lnTo>
                  <a:lnTo>
                    <a:pt x="524" y="28"/>
                  </a:lnTo>
                  <a:lnTo>
                    <a:pt x="516" y="31"/>
                  </a:lnTo>
                  <a:lnTo>
                    <a:pt x="508" y="32"/>
                  </a:lnTo>
                  <a:lnTo>
                    <a:pt x="498" y="35"/>
                  </a:lnTo>
                  <a:lnTo>
                    <a:pt x="489" y="36"/>
                  </a:lnTo>
                  <a:lnTo>
                    <a:pt x="473" y="37"/>
                  </a:lnTo>
                  <a:lnTo>
                    <a:pt x="457" y="38"/>
                  </a:lnTo>
                  <a:lnTo>
                    <a:pt x="441" y="38"/>
                  </a:lnTo>
                  <a:lnTo>
                    <a:pt x="425" y="38"/>
                  </a:lnTo>
                  <a:lnTo>
                    <a:pt x="408" y="37"/>
                  </a:lnTo>
                  <a:lnTo>
                    <a:pt x="392" y="36"/>
                  </a:lnTo>
                  <a:lnTo>
                    <a:pt x="376" y="35"/>
                  </a:lnTo>
                  <a:lnTo>
                    <a:pt x="360" y="34"/>
                  </a:lnTo>
                  <a:lnTo>
                    <a:pt x="344" y="32"/>
                  </a:lnTo>
                  <a:lnTo>
                    <a:pt x="328" y="31"/>
                  </a:lnTo>
                  <a:lnTo>
                    <a:pt x="312" y="30"/>
                  </a:lnTo>
                  <a:lnTo>
                    <a:pt x="296" y="30"/>
                  </a:lnTo>
                  <a:lnTo>
                    <a:pt x="279" y="30"/>
                  </a:lnTo>
                  <a:lnTo>
                    <a:pt x="263" y="30"/>
                  </a:lnTo>
                  <a:lnTo>
                    <a:pt x="248" y="31"/>
                  </a:lnTo>
                  <a:lnTo>
                    <a:pt x="232" y="32"/>
                  </a:lnTo>
                  <a:lnTo>
                    <a:pt x="230" y="31"/>
                  </a:lnTo>
                  <a:lnTo>
                    <a:pt x="229" y="30"/>
                  </a:lnTo>
                  <a:lnTo>
                    <a:pt x="226" y="30"/>
                  </a:lnTo>
                  <a:lnTo>
                    <a:pt x="224" y="29"/>
                  </a:lnTo>
                  <a:lnTo>
                    <a:pt x="210" y="28"/>
                  </a:lnTo>
                  <a:lnTo>
                    <a:pt x="198" y="27"/>
                  </a:lnTo>
                  <a:lnTo>
                    <a:pt x="184" y="24"/>
                  </a:lnTo>
                  <a:lnTo>
                    <a:pt x="170" y="23"/>
                  </a:lnTo>
                  <a:lnTo>
                    <a:pt x="157" y="22"/>
                  </a:lnTo>
                  <a:lnTo>
                    <a:pt x="144" y="20"/>
                  </a:lnTo>
                  <a:lnTo>
                    <a:pt x="131" y="19"/>
                  </a:lnTo>
                  <a:lnTo>
                    <a:pt x="118" y="17"/>
                  </a:lnTo>
                  <a:lnTo>
                    <a:pt x="104" y="16"/>
                  </a:lnTo>
                  <a:lnTo>
                    <a:pt x="92" y="15"/>
                  </a:lnTo>
                  <a:lnTo>
                    <a:pt x="78" y="14"/>
                  </a:lnTo>
                  <a:lnTo>
                    <a:pt x="65" y="13"/>
                  </a:lnTo>
                  <a:lnTo>
                    <a:pt x="51" y="13"/>
                  </a:lnTo>
                  <a:lnTo>
                    <a:pt x="38" y="13"/>
                  </a:lnTo>
                  <a:lnTo>
                    <a:pt x="25" y="13"/>
                  </a:lnTo>
                  <a:lnTo>
                    <a:pt x="11" y="13"/>
                  </a:lnTo>
                  <a:lnTo>
                    <a:pt x="2" y="17"/>
                  </a:lnTo>
                  <a:lnTo>
                    <a:pt x="0" y="27"/>
                  </a:lnTo>
                  <a:lnTo>
                    <a:pt x="2" y="36"/>
                  </a:lnTo>
                  <a:lnTo>
                    <a:pt x="11" y="39"/>
                  </a:lnTo>
                  <a:lnTo>
                    <a:pt x="24" y="39"/>
                  </a:lnTo>
                  <a:lnTo>
                    <a:pt x="36" y="38"/>
                  </a:lnTo>
                  <a:lnTo>
                    <a:pt x="48" y="38"/>
                  </a:lnTo>
                  <a:lnTo>
                    <a:pt x="61" y="39"/>
                  </a:lnTo>
                  <a:lnTo>
                    <a:pt x="73" y="39"/>
                  </a:lnTo>
                  <a:lnTo>
                    <a:pt x="85" y="40"/>
                  </a:lnTo>
                  <a:lnTo>
                    <a:pt x="97" y="42"/>
                  </a:lnTo>
                  <a:lnTo>
                    <a:pt x="109" y="43"/>
                  </a:lnTo>
                  <a:lnTo>
                    <a:pt x="122" y="44"/>
                  </a:lnTo>
                  <a:lnTo>
                    <a:pt x="133" y="45"/>
                  </a:lnTo>
                  <a:lnTo>
                    <a:pt x="146" y="46"/>
                  </a:lnTo>
                  <a:lnTo>
                    <a:pt x="158" y="47"/>
                  </a:lnTo>
                  <a:lnTo>
                    <a:pt x="170" y="49"/>
                  </a:lnTo>
                  <a:lnTo>
                    <a:pt x="183" y="51"/>
                  </a:lnTo>
                  <a:lnTo>
                    <a:pt x="194" y="52"/>
                  </a:lnTo>
                  <a:lnTo>
                    <a:pt x="207" y="53"/>
                  </a:lnTo>
                  <a:lnTo>
                    <a:pt x="191" y="110"/>
                  </a:lnTo>
                  <a:lnTo>
                    <a:pt x="183" y="166"/>
                  </a:lnTo>
                  <a:lnTo>
                    <a:pt x="184" y="223"/>
                  </a:lnTo>
                  <a:lnTo>
                    <a:pt x="192" y="281"/>
                  </a:lnTo>
                  <a:lnTo>
                    <a:pt x="178" y="286"/>
                  </a:lnTo>
                  <a:lnTo>
                    <a:pt x="165" y="289"/>
                  </a:lnTo>
                  <a:lnTo>
                    <a:pt x="152" y="294"/>
                  </a:lnTo>
                  <a:lnTo>
                    <a:pt x="138" y="299"/>
                  </a:lnTo>
                  <a:lnTo>
                    <a:pt x="124" y="303"/>
                  </a:lnTo>
                  <a:lnTo>
                    <a:pt x="110" y="307"/>
                  </a:lnTo>
                  <a:lnTo>
                    <a:pt x="97" y="311"/>
                  </a:lnTo>
                  <a:lnTo>
                    <a:pt x="84" y="315"/>
                  </a:lnTo>
                  <a:lnTo>
                    <a:pt x="82" y="302"/>
                  </a:lnTo>
                  <a:lnTo>
                    <a:pt x="82" y="289"/>
                  </a:lnTo>
                  <a:lnTo>
                    <a:pt x="82" y="278"/>
                  </a:lnTo>
                  <a:lnTo>
                    <a:pt x="82" y="265"/>
                  </a:lnTo>
                  <a:lnTo>
                    <a:pt x="84" y="234"/>
                  </a:lnTo>
                  <a:lnTo>
                    <a:pt x="88" y="205"/>
                  </a:lnTo>
                  <a:lnTo>
                    <a:pt x="96" y="176"/>
                  </a:lnTo>
                  <a:lnTo>
                    <a:pt x="107" y="149"/>
                  </a:lnTo>
                  <a:lnTo>
                    <a:pt x="107" y="138"/>
                  </a:lnTo>
                  <a:lnTo>
                    <a:pt x="101" y="130"/>
                  </a:lnTo>
                  <a:lnTo>
                    <a:pt x="92" y="129"/>
                  </a:lnTo>
                  <a:lnTo>
                    <a:pt x="85" y="135"/>
                  </a:lnTo>
                  <a:lnTo>
                    <a:pt x="70" y="181"/>
                  </a:lnTo>
                  <a:lnTo>
                    <a:pt x="62" y="227"/>
                  </a:lnTo>
                  <a:lnTo>
                    <a:pt x="59" y="274"/>
                  </a:lnTo>
                  <a:lnTo>
                    <a:pt x="59" y="322"/>
                  </a:lnTo>
                  <a:lnTo>
                    <a:pt x="55" y="326"/>
                  </a:lnTo>
                  <a:lnTo>
                    <a:pt x="54" y="331"/>
                  </a:lnTo>
                  <a:lnTo>
                    <a:pt x="55" y="337"/>
                  </a:lnTo>
                  <a:lnTo>
                    <a:pt x="58" y="341"/>
                  </a:lnTo>
                  <a:lnTo>
                    <a:pt x="58" y="349"/>
                  </a:lnTo>
                  <a:lnTo>
                    <a:pt x="57" y="359"/>
                  </a:lnTo>
                  <a:lnTo>
                    <a:pt x="57" y="367"/>
                  </a:lnTo>
                  <a:lnTo>
                    <a:pt x="56" y="375"/>
                  </a:lnTo>
                  <a:lnTo>
                    <a:pt x="57" y="387"/>
                  </a:lnTo>
                  <a:lnTo>
                    <a:pt x="61" y="399"/>
                  </a:lnTo>
                  <a:lnTo>
                    <a:pt x="64" y="412"/>
                  </a:lnTo>
                  <a:lnTo>
                    <a:pt x="65" y="423"/>
                  </a:lnTo>
                  <a:lnTo>
                    <a:pt x="63" y="442"/>
                  </a:lnTo>
                  <a:lnTo>
                    <a:pt x="63" y="459"/>
                  </a:lnTo>
                  <a:lnTo>
                    <a:pt x="63" y="477"/>
                  </a:lnTo>
                  <a:lnTo>
                    <a:pt x="64" y="496"/>
                  </a:lnTo>
                  <a:lnTo>
                    <a:pt x="67" y="527"/>
                  </a:lnTo>
                  <a:lnTo>
                    <a:pt x="73" y="557"/>
                  </a:lnTo>
                  <a:lnTo>
                    <a:pt x="80" y="588"/>
                  </a:lnTo>
                  <a:lnTo>
                    <a:pt x="86" y="619"/>
                  </a:lnTo>
                  <a:lnTo>
                    <a:pt x="92" y="627"/>
                  </a:lnTo>
                  <a:lnTo>
                    <a:pt x="100" y="627"/>
                  </a:lnTo>
                  <a:lnTo>
                    <a:pt x="108" y="623"/>
                  </a:lnTo>
                  <a:lnTo>
                    <a:pt x="110" y="612"/>
                  </a:lnTo>
                  <a:lnTo>
                    <a:pt x="106" y="583"/>
                  </a:lnTo>
                  <a:lnTo>
                    <a:pt x="100" y="553"/>
                  </a:lnTo>
                  <a:lnTo>
                    <a:pt x="95" y="525"/>
                  </a:lnTo>
                  <a:lnTo>
                    <a:pt x="91" y="496"/>
                  </a:lnTo>
                  <a:lnTo>
                    <a:pt x="88" y="466"/>
                  </a:lnTo>
                  <a:lnTo>
                    <a:pt x="88" y="437"/>
                  </a:lnTo>
                  <a:lnTo>
                    <a:pt x="87" y="409"/>
                  </a:lnTo>
                  <a:lnTo>
                    <a:pt x="82" y="379"/>
                  </a:lnTo>
                  <a:lnTo>
                    <a:pt x="81" y="370"/>
                  </a:lnTo>
                  <a:lnTo>
                    <a:pt x="81" y="361"/>
                  </a:lnTo>
                  <a:lnTo>
                    <a:pt x="82" y="351"/>
                  </a:lnTo>
                  <a:lnTo>
                    <a:pt x="84" y="340"/>
                  </a:lnTo>
                  <a:lnTo>
                    <a:pt x="100" y="336"/>
                  </a:lnTo>
                  <a:lnTo>
                    <a:pt x="116" y="332"/>
                  </a:lnTo>
                  <a:lnTo>
                    <a:pt x="131" y="328"/>
                  </a:lnTo>
                  <a:lnTo>
                    <a:pt x="147" y="323"/>
                  </a:lnTo>
                  <a:lnTo>
                    <a:pt x="162" y="317"/>
                  </a:lnTo>
                  <a:lnTo>
                    <a:pt x="178" y="313"/>
                  </a:lnTo>
                  <a:lnTo>
                    <a:pt x="193" y="307"/>
                  </a:lnTo>
                  <a:lnTo>
                    <a:pt x="209" y="302"/>
                  </a:lnTo>
                  <a:lnTo>
                    <a:pt x="214" y="300"/>
                  </a:lnTo>
                  <a:lnTo>
                    <a:pt x="217" y="296"/>
                  </a:lnTo>
                  <a:lnTo>
                    <a:pt x="218" y="292"/>
                  </a:lnTo>
                  <a:lnTo>
                    <a:pt x="218" y="287"/>
                  </a:lnTo>
                  <a:lnTo>
                    <a:pt x="209" y="228"/>
                  </a:lnTo>
                  <a:lnTo>
                    <a:pt x="208" y="171"/>
                  </a:lnTo>
                  <a:lnTo>
                    <a:pt x="216" y="114"/>
                  </a:lnTo>
                  <a:lnTo>
                    <a:pt x="232" y="58"/>
                  </a:lnTo>
                  <a:lnTo>
                    <a:pt x="248" y="57"/>
                  </a:lnTo>
                  <a:lnTo>
                    <a:pt x="264" y="55"/>
                  </a:lnTo>
                  <a:lnTo>
                    <a:pt x="281" y="57"/>
                  </a:lnTo>
                  <a:lnTo>
                    <a:pt x="298" y="57"/>
                  </a:lnTo>
                  <a:lnTo>
                    <a:pt x="314" y="59"/>
                  </a:lnTo>
                  <a:lnTo>
                    <a:pt x="330" y="60"/>
                  </a:lnTo>
                  <a:lnTo>
                    <a:pt x="346" y="62"/>
                  </a:lnTo>
                  <a:lnTo>
                    <a:pt x="362" y="64"/>
                  </a:lnTo>
                  <a:lnTo>
                    <a:pt x="377" y="65"/>
                  </a:lnTo>
                  <a:lnTo>
                    <a:pt x="393" y="65"/>
                  </a:lnTo>
                  <a:lnTo>
                    <a:pt x="408" y="65"/>
                  </a:lnTo>
                  <a:lnTo>
                    <a:pt x="423" y="65"/>
                  </a:lnTo>
                  <a:lnTo>
                    <a:pt x="440" y="65"/>
                  </a:lnTo>
                  <a:lnTo>
                    <a:pt x="455" y="64"/>
                  </a:lnTo>
                  <a:lnTo>
                    <a:pt x="470" y="62"/>
                  </a:lnTo>
                  <a:lnTo>
                    <a:pt x="484" y="62"/>
                  </a:lnTo>
                  <a:lnTo>
                    <a:pt x="490" y="62"/>
                  </a:lnTo>
                  <a:lnTo>
                    <a:pt x="497" y="62"/>
                  </a:lnTo>
                  <a:lnTo>
                    <a:pt x="504" y="62"/>
                  </a:lnTo>
                  <a:lnTo>
                    <a:pt x="510" y="61"/>
                  </a:lnTo>
                  <a:lnTo>
                    <a:pt x="517" y="60"/>
                  </a:lnTo>
                  <a:lnTo>
                    <a:pt x="522" y="59"/>
                  </a:lnTo>
                  <a:lnTo>
                    <a:pt x="528" y="57"/>
                  </a:lnTo>
                  <a:lnTo>
                    <a:pt x="534" y="54"/>
                  </a:lnTo>
                  <a:lnTo>
                    <a:pt x="542" y="51"/>
                  </a:lnTo>
                  <a:lnTo>
                    <a:pt x="550" y="46"/>
                  </a:lnTo>
                  <a:lnTo>
                    <a:pt x="558" y="42"/>
                  </a:lnTo>
                  <a:lnTo>
                    <a:pt x="566" y="38"/>
                  </a:lnTo>
                  <a:lnTo>
                    <a:pt x="571" y="37"/>
                  </a:lnTo>
                  <a:lnTo>
                    <a:pt x="577" y="36"/>
                  </a:lnTo>
                  <a:lnTo>
                    <a:pt x="582" y="35"/>
                  </a:lnTo>
                  <a:lnTo>
                    <a:pt x="587" y="32"/>
                  </a:lnTo>
                  <a:lnTo>
                    <a:pt x="592" y="31"/>
                  </a:lnTo>
                  <a:lnTo>
                    <a:pt x="595" y="29"/>
                  </a:lnTo>
                  <a:lnTo>
                    <a:pt x="596" y="27"/>
                  </a:lnTo>
                  <a:lnTo>
                    <a:pt x="594" y="24"/>
                  </a:lnTo>
                  <a:lnTo>
                    <a:pt x="599" y="29"/>
                  </a:lnTo>
                  <a:lnTo>
                    <a:pt x="603" y="34"/>
                  </a:lnTo>
                  <a:lnTo>
                    <a:pt x="609" y="39"/>
                  </a:lnTo>
                  <a:lnTo>
                    <a:pt x="614" y="44"/>
                  </a:lnTo>
                  <a:lnTo>
                    <a:pt x="619" y="49"/>
                  </a:lnTo>
                  <a:lnTo>
                    <a:pt x="625" y="52"/>
                  </a:lnTo>
                  <a:lnTo>
                    <a:pt x="631" y="55"/>
                  </a:lnTo>
                  <a:lnTo>
                    <a:pt x="637" y="57"/>
                  </a:lnTo>
                  <a:lnTo>
                    <a:pt x="642" y="58"/>
                  </a:lnTo>
                  <a:lnTo>
                    <a:pt x="649" y="59"/>
                  </a:lnTo>
                  <a:lnTo>
                    <a:pt x="654" y="60"/>
                  </a:lnTo>
                  <a:lnTo>
                    <a:pt x="660" y="61"/>
                  </a:lnTo>
                  <a:lnTo>
                    <a:pt x="664" y="62"/>
                  </a:lnTo>
                  <a:lnTo>
                    <a:pt x="670" y="64"/>
                  </a:lnTo>
                  <a:lnTo>
                    <a:pt x="675" y="66"/>
                  </a:lnTo>
                  <a:lnTo>
                    <a:pt x="679" y="67"/>
                  </a:lnTo>
                  <a:lnTo>
                    <a:pt x="676" y="69"/>
                  </a:lnTo>
                  <a:lnTo>
                    <a:pt x="672" y="72"/>
                  </a:lnTo>
                  <a:lnTo>
                    <a:pt x="668" y="74"/>
                  </a:lnTo>
                  <a:lnTo>
                    <a:pt x="664" y="76"/>
                  </a:lnTo>
                  <a:lnTo>
                    <a:pt x="658" y="84"/>
                  </a:lnTo>
                  <a:lnTo>
                    <a:pt x="661" y="93"/>
                  </a:lnTo>
                  <a:lnTo>
                    <a:pt x="668" y="100"/>
                  </a:lnTo>
                  <a:lnTo>
                    <a:pt x="677" y="98"/>
                  </a:lnTo>
                  <a:lnTo>
                    <a:pt x="681" y="96"/>
                  </a:lnTo>
                  <a:lnTo>
                    <a:pt x="686" y="92"/>
                  </a:lnTo>
                  <a:lnTo>
                    <a:pt x="691" y="90"/>
                  </a:lnTo>
                  <a:lnTo>
                    <a:pt x="695" y="87"/>
                  </a:lnTo>
                  <a:lnTo>
                    <a:pt x="700" y="84"/>
                  </a:lnTo>
                  <a:lnTo>
                    <a:pt x="703" y="81"/>
                  </a:lnTo>
                  <a:lnTo>
                    <a:pt x="708" y="79"/>
                  </a:lnTo>
                  <a:lnTo>
                    <a:pt x="713" y="75"/>
                  </a:lnTo>
                  <a:lnTo>
                    <a:pt x="717" y="70"/>
                  </a:lnTo>
                  <a:lnTo>
                    <a:pt x="719" y="64"/>
                  </a:lnTo>
                  <a:lnTo>
                    <a:pt x="717" y="58"/>
                  </a:lnTo>
                  <a:lnTo>
                    <a:pt x="713" y="5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7" name="Freeform 46"/>
            <p:cNvSpPr>
              <a:spLocks/>
            </p:cNvSpPr>
            <p:nvPr/>
          </p:nvSpPr>
          <p:spPr bwMode="auto">
            <a:xfrm>
              <a:off x="2987" y="2392"/>
              <a:ext cx="168" cy="308"/>
            </a:xfrm>
            <a:custGeom>
              <a:avLst/>
              <a:gdLst>
                <a:gd name="T0" fmla="*/ 27 w 337"/>
                <a:gd name="T1" fmla="*/ 38 h 616"/>
                <a:gd name="T2" fmla="*/ 62 w 337"/>
                <a:gd name="T3" fmla="*/ 60 h 616"/>
                <a:gd name="T4" fmla="*/ 96 w 337"/>
                <a:gd name="T5" fmla="*/ 85 h 616"/>
                <a:gd name="T6" fmla="*/ 120 w 337"/>
                <a:gd name="T7" fmla="*/ 123 h 616"/>
                <a:gd name="T8" fmla="*/ 134 w 337"/>
                <a:gd name="T9" fmla="*/ 166 h 616"/>
                <a:gd name="T10" fmla="*/ 145 w 337"/>
                <a:gd name="T11" fmla="*/ 221 h 616"/>
                <a:gd name="T12" fmla="*/ 133 w 337"/>
                <a:gd name="T13" fmla="*/ 308 h 616"/>
                <a:gd name="T14" fmla="*/ 134 w 337"/>
                <a:gd name="T15" fmla="*/ 392 h 616"/>
                <a:gd name="T16" fmla="*/ 168 w 337"/>
                <a:gd name="T17" fmla="*/ 426 h 616"/>
                <a:gd name="T18" fmla="*/ 204 w 337"/>
                <a:gd name="T19" fmla="*/ 429 h 616"/>
                <a:gd name="T20" fmla="*/ 236 w 337"/>
                <a:gd name="T21" fmla="*/ 419 h 616"/>
                <a:gd name="T22" fmla="*/ 282 w 337"/>
                <a:gd name="T23" fmla="*/ 407 h 616"/>
                <a:gd name="T24" fmla="*/ 312 w 337"/>
                <a:gd name="T25" fmla="*/ 415 h 616"/>
                <a:gd name="T26" fmla="*/ 287 w 337"/>
                <a:gd name="T27" fmla="*/ 456 h 616"/>
                <a:gd name="T28" fmla="*/ 258 w 337"/>
                <a:gd name="T29" fmla="*/ 488 h 616"/>
                <a:gd name="T30" fmla="*/ 225 w 337"/>
                <a:gd name="T31" fmla="*/ 515 h 616"/>
                <a:gd name="T32" fmla="*/ 198 w 337"/>
                <a:gd name="T33" fmla="*/ 530 h 616"/>
                <a:gd name="T34" fmla="*/ 185 w 337"/>
                <a:gd name="T35" fmla="*/ 547 h 616"/>
                <a:gd name="T36" fmla="*/ 167 w 337"/>
                <a:gd name="T37" fmla="*/ 562 h 616"/>
                <a:gd name="T38" fmla="*/ 145 w 337"/>
                <a:gd name="T39" fmla="*/ 573 h 616"/>
                <a:gd name="T40" fmla="*/ 125 w 337"/>
                <a:gd name="T41" fmla="*/ 585 h 616"/>
                <a:gd name="T42" fmla="*/ 104 w 337"/>
                <a:gd name="T43" fmla="*/ 601 h 616"/>
                <a:gd name="T44" fmla="*/ 122 w 337"/>
                <a:gd name="T45" fmla="*/ 615 h 616"/>
                <a:gd name="T46" fmla="*/ 148 w 337"/>
                <a:gd name="T47" fmla="*/ 601 h 616"/>
                <a:gd name="T48" fmla="*/ 173 w 337"/>
                <a:gd name="T49" fmla="*/ 588 h 616"/>
                <a:gd name="T50" fmla="*/ 200 w 337"/>
                <a:gd name="T51" fmla="*/ 573 h 616"/>
                <a:gd name="T52" fmla="*/ 223 w 337"/>
                <a:gd name="T53" fmla="*/ 554 h 616"/>
                <a:gd name="T54" fmla="*/ 248 w 337"/>
                <a:gd name="T55" fmla="*/ 534 h 616"/>
                <a:gd name="T56" fmla="*/ 284 w 337"/>
                <a:gd name="T57" fmla="*/ 509 h 616"/>
                <a:gd name="T58" fmla="*/ 316 w 337"/>
                <a:gd name="T59" fmla="*/ 460 h 616"/>
                <a:gd name="T60" fmla="*/ 337 w 337"/>
                <a:gd name="T61" fmla="*/ 413 h 616"/>
                <a:gd name="T62" fmla="*/ 335 w 337"/>
                <a:gd name="T63" fmla="*/ 403 h 616"/>
                <a:gd name="T64" fmla="*/ 301 w 337"/>
                <a:gd name="T65" fmla="*/ 381 h 616"/>
                <a:gd name="T66" fmla="*/ 255 w 337"/>
                <a:gd name="T67" fmla="*/ 384 h 616"/>
                <a:gd name="T68" fmla="*/ 202 w 337"/>
                <a:gd name="T69" fmla="*/ 403 h 616"/>
                <a:gd name="T70" fmla="*/ 160 w 337"/>
                <a:gd name="T71" fmla="*/ 377 h 616"/>
                <a:gd name="T72" fmla="*/ 160 w 337"/>
                <a:gd name="T73" fmla="*/ 308 h 616"/>
                <a:gd name="T74" fmla="*/ 165 w 337"/>
                <a:gd name="T75" fmla="*/ 228 h 616"/>
                <a:gd name="T76" fmla="*/ 143 w 337"/>
                <a:gd name="T77" fmla="*/ 111 h 616"/>
                <a:gd name="T78" fmla="*/ 128 w 337"/>
                <a:gd name="T79" fmla="*/ 86 h 616"/>
                <a:gd name="T80" fmla="*/ 110 w 337"/>
                <a:gd name="T81" fmla="*/ 64 h 616"/>
                <a:gd name="T82" fmla="*/ 89 w 337"/>
                <a:gd name="T83" fmla="*/ 44 h 616"/>
                <a:gd name="T84" fmla="*/ 64 w 337"/>
                <a:gd name="T85" fmla="*/ 35 h 616"/>
                <a:gd name="T86" fmla="*/ 47 w 337"/>
                <a:gd name="T87" fmla="*/ 26 h 616"/>
                <a:gd name="T88" fmla="*/ 33 w 337"/>
                <a:gd name="T89" fmla="*/ 13 h 616"/>
                <a:gd name="T90" fmla="*/ 12 w 337"/>
                <a:gd name="T91" fmla="*/ 0 h 616"/>
                <a:gd name="T92" fmla="*/ 4 w 337"/>
                <a:gd name="T93" fmla="*/ 22 h 6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37" h="616">
                  <a:moveTo>
                    <a:pt x="4" y="22"/>
                  </a:moveTo>
                  <a:lnTo>
                    <a:pt x="15" y="32"/>
                  </a:lnTo>
                  <a:lnTo>
                    <a:pt x="27" y="38"/>
                  </a:lnTo>
                  <a:lnTo>
                    <a:pt x="39" y="47"/>
                  </a:lnTo>
                  <a:lnTo>
                    <a:pt x="51" y="53"/>
                  </a:lnTo>
                  <a:lnTo>
                    <a:pt x="62" y="60"/>
                  </a:lnTo>
                  <a:lnTo>
                    <a:pt x="74" y="67"/>
                  </a:lnTo>
                  <a:lnTo>
                    <a:pt x="86" y="75"/>
                  </a:lnTo>
                  <a:lnTo>
                    <a:pt x="96" y="85"/>
                  </a:lnTo>
                  <a:lnTo>
                    <a:pt x="106" y="96"/>
                  </a:lnTo>
                  <a:lnTo>
                    <a:pt x="114" y="109"/>
                  </a:lnTo>
                  <a:lnTo>
                    <a:pt x="120" y="123"/>
                  </a:lnTo>
                  <a:lnTo>
                    <a:pt x="126" y="136"/>
                  </a:lnTo>
                  <a:lnTo>
                    <a:pt x="129" y="151"/>
                  </a:lnTo>
                  <a:lnTo>
                    <a:pt x="134" y="166"/>
                  </a:lnTo>
                  <a:lnTo>
                    <a:pt x="137" y="181"/>
                  </a:lnTo>
                  <a:lnTo>
                    <a:pt x="142" y="196"/>
                  </a:lnTo>
                  <a:lnTo>
                    <a:pt x="145" y="221"/>
                  </a:lnTo>
                  <a:lnTo>
                    <a:pt x="143" y="248"/>
                  </a:lnTo>
                  <a:lnTo>
                    <a:pt x="138" y="278"/>
                  </a:lnTo>
                  <a:lnTo>
                    <a:pt x="133" y="308"/>
                  </a:lnTo>
                  <a:lnTo>
                    <a:pt x="129" y="338"/>
                  </a:lnTo>
                  <a:lnTo>
                    <a:pt x="128" y="367"/>
                  </a:lnTo>
                  <a:lnTo>
                    <a:pt x="134" y="392"/>
                  </a:lnTo>
                  <a:lnTo>
                    <a:pt x="149" y="414"/>
                  </a:lnTo>
                  <a:lnTo>
                    <a:pt x="158" y="421"/>
                  </a:lnTo>
                  <a:lnTo>
                    <a:pt x="168" y="426"/>
                  </a:lnTo>
                  <a:lnTo>
                    <a:pt x="180" y="429"/>
                  </a:lnTo>
                  <a:lnTo>
                    <a:pt x="191" y="429"/>
                  </a:lnTo>
                  <a:lnTo>
                    <a:pt x="204" y="429"/>
                  </a:lnTo>
                  <a:lnTo>
                    <a:pt x="216" y="427"/>
                  </a:lnTo>
                  <a:lnTo>
                    <a:pt x="226" y="423"/>
                  </a:lnTo>
                  <a:lnTo>
                    <a:pt x="236" y="419"/>
                  </a:lnTo>
                  <a:lnTo>
                    <a:pt x="250" y="414"/>
                  </a:lnTo>
                  <a:lnTo>
                    <a:pt x="266" y="410"/>
                  </a:lnTo>
                  <a:lnTo>
                    <a:pt x="282" y="407"/>
                  </a:lnTo>
                  <a:lnTo>
                    <a:pt x="296" y="406"/>
                  </a:lnTo>
                  <a:lnTo>
                    <a:pt x="307" y="409"/>
                  </a:lnTo>
                  <a:lnTo>
                    <a:pt x="312" y="415"/>
                  </a:lnTo>
                  <a:lnTo>
                    <a:pt x="309" y="427"/>
                  </a:lnTo>
                  <a:lnTo>
                    <a:pt x="297" y="443"/>
                  </a:lnTo>
                  <a:lnTo>
                    <a:pt x="287" y="456"/>
                  </a:lnTo>
                  <a:lnTo>
                    <a:pt x="277" y="467"/>
                  </a:lnTo>
                  <a:lnTo>
                    <a:pt x="268" y="478"/>
                  </a:lnTo>
                  <a:lnTo>
                    <a:pt x="258" y="488"/>
                  </a:lnTo>
                  <a:lnTo>
                    <a:pt x="248" y="497"/>
                  </a:lnTo>
                  <a:lnTo>
                    <a:pt x="236" y="506"/>
                  </a:lnTo>
                  <a:lnTo>
                    <a:pt x="225" y="515"/>
                  </a:lnTo>
                  <a:lnTo>
                    <a:pt x="210" y="521"/>
                  </a:lnTo>
                  <a:lnTo>
                    <a:pt x="204" y="525"/>
                  </a:lnTo>
                  <a:lnTo>
                    <a:pt x="198" y="530"/>
                  </a:lnTo>
                  <a:lnTo>
                    <a:pt x="194" y="535"/>
                  </a:lnTo>
                  <a:lnTo>
                    <a:pt x="189" y="541"/>
                  </a:lnTo>
                  <a:lnTo>
                    <a:pt x="185" y="547"/>
                  </a:lnTo>
                  <a:lnTo>
                    <a:pt x="179" y="553"/>
                  </a:lnTo>
                  <a:lnTo>
                    <a:pt x="174" y="558"/>
                  </a:lnTo>
                  <a:lnTo>
                    <a:pt x="167" y="562"/>
                  </a:lnTo>
                  <a:lnTo>
                    <a:pt x="160" y="565"/>
                  </a:lnTo>
                  <a:lnTo>
                    <a:pt x="152" y="570"/>
                  </a:lnTo>
                  <a:lnTo>
                    <a:pt x="145" y="573"/>
                  </a:lnTo>
                  <a:lnTo>
                    <a:pt x="138" y="577"/>
                  </a:lnTo>
                  <a:lnTo>
                    <a:pt x="132" y="581"/>
                  </a:lnTo>
                  <a:lnTo>
                    <a:pt x="125" y="585"/>
                  </a:lnTo>
                  <a:lnTo>
                    <a:pt x="117" y="589"/>
                  </a:lnTo>
                  <a:lnTo>
                    <a:pt x="110" y="593"/>
                  </a:lnTo>
                  <a:lnTo>
                    <a:pt x="104" y="601"/>
                  </a:lnTo>
                  <a:lnTo>
                    <a:pt x="105" y="610"/>
                  </a:lnTo>
                  <a:lnTo>
                    <a:pt x="112" y="616"/>
                  </a:lnTo>
                  <a:lnTo>
                    <a:pt x="122" y="615"/>
                  </a:lnTo>
                  <a:lnTo>
                    <a:pt x="130" y="610"/>
                  </a:lnTo>
                  <a:lnTo>
                    <a:pt x="138" y="606"/>
                  </a:lnTo>
                  <a:lnTo>
                    <a:pt x="148" y="601"/>
                  </a:lnTo>
                  <a:lnTo>
                    <a:pt x="156" y="596"/>
                  </a:lnTo>
                  <a:lnTo>
                    <a:pt x="165" y="593"/>
                  </a:lnTo>
                  <a:lnTo>
                    <a:pt x="173" y="588"/>
                  </a:lnTo>
                  <a:lnTo>
                    <a:pt x="182" y="584"/>
                  </a:lnTo>
                  <a:lnTo>
                    <a:pt x="190" y="579"/>
                  </a:lnTo>
                  <a:lnTo>
                    <a:pt x="200" y="573"/>
                  </a:lnTo>
                  <a:lnTo>
                    <a:pt x="208" y="568"/>
                  </a:lnTo>
                  <a:lnTo>
                    <a:pt x="215" y="561"/>
                  </a:lnTo>
                  <a:lnTo>
                    <a:pt x="223" y="554"/>
                  </a:lnTo>
                  <a:lnTo>
                    <a:pt x="231" y="547"/>
                  </a:lnTo>
                  <a:lnTo>
                    <a:pt x="239" y="540"/>
                  </a:lnTo>
                  <a:lnTo>
                    <a:pt x="248" y="534"/>
                  </a:lnTo>
                  <a:lnTo>
                    <a:pt x="258" y="528"/>
                  </a:lnTo>
                  <a:lnTo>
                    <a:pt x="271" y="520"/>
                  </a:lnTo>
                  <a:lnTo>
                    <a:pt x="284" y="509"/>
                  </a:lnTo>
                  <a:lnTo>
                    <a:pt x="295" y="494"/>
                  </a:lnTo>
                  <a:lnTo>
                    <a:pt x="307" y="478"/>
                  </a:lnTo>
                  <a:lnTo>
                    <a:pt x="316" y="460"/>
                  </a:lnTo>
                  <a:lnTo>
                    <a:pt x="324" y="443"/>
                  </a:lnTo>
                  <a:lnTo>
                    <a:pt x="331" y="427"/>
                  </a:lnTo>
                  <a:lnTo>
                    <a:pt x="337" y="413"/>
                  </a:lnTo>
                  <a:lnTo>
                    <a:pt x="337" y="410"/>
                  </a:lnTo>
                  <a:lnTo>
                    <a:pt x="337" y="406"/>
                  </a:lnTo>
                  <a:lnTo>
                    <a:pt x="335" y="403"/>
                  </a:lnTo>
                  <a:lnTo>
                    <a:pt x="333" y="400"/>
                  </a:lnTo>
                  <a:lnTo>
                    <a:pt x="316" y="388"/>
                  </a:lnTo>
                  <a:lnTo>
                    <a:pt x="301" y="381"/>
                  </a:lnTo>
                  <a:lnTo>
                    <a:pt x="285" y="379"/>
                  </a:lnTo>
                  <a:lnTo>
                    <a:pt x="270" y="381"/>
                  </a:lnTo>
                  <a:lnTo>
                    <a:pt x="255" y="384"/>
                  </a:lnTo>
                  <a:lnTo>
                    <a:pt x="239" y="390"/>
                  </a:lnTo>
                  <a:lnTo>
                    <a:pt x="221" y="397"/>
                  </a:lnTo>
                  <a:lnTo>
                    <a:pt x="202" y="403"/>
                  </a:lnTo>
                  <a:lnTo>
                    <a:pt x="181" y="403"/>
                  </a:lnTo>
                  <a:lnTo>
                    <a:pt x="167" y="395"/>
                  </a:lnTo>
                  <a:lnTo>
                    <a:pt x="160" y="377"/>
                  </a:lnTo>
                  <a:lnTo>
                    <a:pt x="158" y="357"/>
                  </a:lnTo>
                  <a:lnTo>
                    <a:pt x="158" y="332"/>
                  </a:lnTo>
                  <a:lnTo>
                    <a:pt x="160" y="308"/>
                  </a:lnTo>
                  <a:lnTo>
                    <a:pt x="163" y="285"/>
                  </a:lnTo>
                  <a:lnTo>
                    <a:pt x="164" y="267"/>
                  </a:lnTo>
                  <a:lnTo>
                    <a:pt x="165" y="228"/>
                  </a:lnTo>
                  <a:lnTo>
                    <a:pt x="164" y="187"/>
                  </a:lnTo>
                  <a:lnTo>
                    <a:pt x="158" y="148"/>
                  </a:lnTo>
                  <a:lnTo>
                    <a:pt x="143" y="111"/>
                  </a:lnTo>
                  <a:lnTo>
                    <a:pt x="138" y="102"/>
                  </a:lnTo>
                  <a:lnTo>
                    <a:pt x="133" y="93"/>
                  </a:lnTo>
                  <a:lnTo>
                    <a:pt x="128" y="86"/>
                  </a:lnTo>
                  <a:lnTo>
                    <a:pt x="122" y="78"/>
                  </a:lnTo>
                  <a:lnTo>
                    <a:pt x="117" y="71"/>
                  </a:lnTo>
                  <a:lnTo>
                    <a:pt x="110" y="64"/>
                  </a:lnTo>
                  <a:lnTo>
                    <a:pt x="103" y="57"/>
                  </a:lnTo>
                  <a:lnTo>
                    <a:pt x="96" y="49"/>
                  </a:lnTo>
                  <a:lnTo>
                    <a:pt x="89" y="44"/>
                  </a:lnTo>
                  <a:lnTo>
                    <a:pt x="81" y="40"/>
                  </a:lnTo>
                  <a:lnTo>
                    <a:pt x="72" y="37"/>
                  </a:lnTo>
                  <a:lnTo>
                    <a:pt x="64" y="35"/>
                  </a:lnTo>
                  <a:lnTo>
                    <a:pt x="58" y="33"/>
                  </a:lnTo>
                  <a:lnTo>
                    <a:pt x="52" y="29"/>
                  </a:lnTo>
                  <a:lnTo>
                    <a:pt x="47" y="26"/>
                  </a:lnTo>
                  <a:lnTo>
                    <a:pt x="42" y="21"/>
                  </a:lnTo>
                  <a:lnTo>
                    <a:pt x="37" y="18"/>
                  </a:lnTo>
                  <a:lnTo>
                    <a:pt x="33" y="13"/>
                  </a:lnTo>
                  <a:lnTo>
                    <a:pt x="27" y="8"/>
                  </a:lnTo>
                  <a:lnTo>
                    <a:pt x="22" y="4"/>
                  </a:lnTo>
                  <a:lnTo>
                    <a:pt x="12" y="0"/>
                  </a:lnTo>
                  <a:lnTo>
                    <a:pt x="4" y="5"/>
                  </a:lnTo>
                  <a:lnTo>
                    <a:pt x="0" y="13"/>
                  </a:lnTo>
                  <a:lnTo>
                    <a:pt x="4" y="22"/>
                  </a:lnTo>
                  <a:lnTo>
                    <a:pt x="4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8" name="Freeform 47"/>
            <p:cNvSpPr>
              <a:spLocks/>
            </p:cNvSpPr>
            <p:nvPr/>
          </p:nvSpPr>
          <p:spPr bwMode="auto">
            <a:xfrm>
              <a:off x="2734" y="2372"/>
              <a:ext cx="299" cy="354"/>
            </a:xfrm>
            <a:custGeom>
              <a:avLst/>
              <a:gdLst>
                <a:gd name="T0" fmla="*/ 540 w 598"/>
                <a:gd name="T1" fmla="*/ 672 h 709"/>
                <a:gd name="T2" fmla="*/ 506 w 598"/>
                <a:gd name="T3" fmla="*/ 629 h 709"/>
                <a:gd name="T4" fmla="*/ 481 w 598"/>
                <a:gd name="T5" fmla="*/ 568 h 709"/>
                <a:gd name="T6" fmla="*/ 454 w 598"/>
                <a:gd name="T7" fmla="*/ 511 h 709"/>
                <a:gd name="T8" fmla="*/ 435 w 598"/>
                <a:gd name="T9" fmla="*/ 455 h 709"/>
                <a:gd name="T10" fmla="*/ 413 w 598"/>
                <a:gd name="T11" fmla="*/ 402 h 709"/>
                <a:gd name="T12" fmla="*/ 394 w 598"/>
                <a:gd name="T13" fmla="*/ 348 h 709"/>
                <a:gd name="T14" fmla="*/ 364 w 598"/>
                <a:gd name="T15" fmla="*/ 299 h 709"/>
                <a:gd name="T16" fmla="*/ 326 w 598"/>
                <a:gd name="T17" fmla="*/ 263 h 709"/>
                <a:gd name="T18" fmla="*/ 286 w 598"/>
                <a:gd name="T19" fmla="*/ 238 h 709"/>
                <a:gd name="T20" fmla="*/ 227 w 598"/>
                <a:gd name="T21" fmla="*/ 213 h 709"/>
                <a:gd name="T22" fmla="*/ 169 w 598"/>
                <a:gd name="T23" fmla="*/ 182 h 709"/>
                <a:gd name="T24" fmla="*/ 135 w 598"/>
                <a:gd name="T25" fmla="*/ 145 h 709"/>
                <a:gd name="T26" fmla="*/ 105 w 598"/>
                <a:gd name="T27" fmla="*/ 128 h 709"/>
                <a:gd name="T28" fmla="*/ 87 w 598"/>
                <a:gd name="T29" fmla="*/ 110 h 709"/>
                <a:gd name="T30" fmla="*/ 64 w 598"/>
                <a:gd name="T31" fmla="*/ 65 h 709"/>
                <a:gd name="T32" fmla="*/ 55 w 598"/>
                <a:gd name="T33" fmla="*/ 42 h 709"/>
                <a:gd name="T34" fmla="*/ 46 w 598"/>
                <a:gd name="T35" fmla="*/ 30 h 709"/>
                <a:gd name="T36" fmla="*/ 29 w 598"/>
                <a:gd name="T37" fmla="*/ 9 h 709"/>
                <a:gd name="T38" fmla="*/ 0 w 598"/>
                <a:gd name="T39" fmla="*/ 13 h 709"/>
                <a:gd name="T40" fmla="*/ 28 w 598"/>
                <a:gd name="T41" fmla="*/ 51 h 709"/>
                <a:gd name="T42" fmla="*/ 55 w 598"/>
                <a:gd name="T43" fmla="*/ 127 h 709"/>
                <a:gd name="T44" fmla="*/ 96 w 598"/>
                <a:gd name="T45" fmla="*/ 209 h 709"/>
                <a:gd name="T46" fmla="*/ 136 w 598"/>
                <a:gd name="T47" fmla="*/ 263 h 709"/>
                <a:gd name="T48" fmla="*/ 144 w 598"/>
                <a:gd name="T49" fmla="*/ 317 h 709"/>
                <a:gd name="T50" fmla="*/ 101 w 598"/>
                <a:gd name="T51" fmla="*/ 360 h 709"/>
                <a:gd name="T52" fmla="*/ 49 w 598"/>
                <a:gd name="T53" fmla="*/ 389 h 709"/>
                <a:gd name="T54" fmla="*/ 38 w 598"/>
                <a:gd name="T55" fmla="*/ 417 h 709"/>
                <a:gd name="T56" fmla="*/ 91 w 598"/>
                <a:gd name="T57" fmla="*/ 395 h 709"/>
                <a:gd name="T58" fmla="*/ 142 w 598"/>
                <a:gd name="T59" fmla="*/ 359 h 709"/>
                <a:gd name="T60" fmla="*/ 169 w 598"/>
                <a:gd name="T61" fmla="*/ 279 h 709"/>
                <a:gd name="T62" fmla="*/ 136 w 598"/>
                <a:gd name="T63" fmla="*/ 216 h 709"/>
                <a:gd name="T64" fmla="*/ 98 w 598"/>
                <a:gd name="T65" fmla="*/ 165 h 709"/>
                <a:gd name="T66" fmla="*/ 89 w 598"/>
                <a:gd name="T67" fmla="*/ 150 h 709"/>
                <a:gd name="T68" fmla="*/ 98 w 598"/>
                <a:gd name="T69" fmla="*/ 153 h 709"/>
                <a:gd name="T70" fmla="*/ 117 w 598"/>
                <a:gd name="T71" fmla="*/ 168 h 709"/>
                <a:gd name="T72" fmla="*/ 131 w 598"/>
                <a:gd name="T73" fmla="*/ 190 h 709"/>
                <a:gd name="T74" fmla="*/ 174 w 598"/>
                <a:gd name="T75" fmla="*/ 217 h 709"/>
                <a:gd name="T76" fmla="*/ 226 w 598"/>
                <a:gd name="T77" fmla="*/ 246 h 709"/>
                <a:gd name="T78" fmla="*/ 287 w 598"/>
                <a:gd name="T79" fmla="*/ 270 h 709"/>
                <a:gd name="T80" fmla="*/ 338 w 598"/>
                <a:gd name="T81" fmla="*/ 311 h 709"/>
                <a:gd name="T82" fmla="*/ 393 w 598"/>
                <a:gd name="T83" fmla="*/ 408 h 709"/>
                <a:gd name="T84" fmla="*/ 434 w 598"/>
                <a:gd name="T85" fmla="*/ 528 h 709"/>
                <a:gd name="T86" fmla="*/ 463 w 598"/>
                <a:gd name="T87" fmla="*/ 600 h 709"/>
                <a:gd name="T88" fmla="*/ 490 w 598"/>
                <a:gd name="T89" fmla="*/ 656 h 709"/>
                <a:gd name="T90" fmla="*/ 523 w 598"/>
                <a:gd name="T91" fmla="*/ 696 h 709"/>
                <a:gd name="T92" fmla="*/ 573 w 598"/>
                <a:gd name="T93" fmla="*/ 708 h 709"/>
                <a:gd name="T94" fmla="*/ 595 w 598"/>
                <a:gd name="T95" fmla="*/ 687 h 7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98" h="709">
                  <a:moveTo>
                    <a:pt x="586" y="683"/>
                  </a:moveTo>
                  <a:lnTo>
                    <a:pt x="567" y="681"/>
                  </a:lnTo>
                  <a:lnTo>
                    <a:pt x="552" y="678"/>
                  </a:lnTo>
                  <a:lnTo>
                    <a:pt x="540" y="672"/>
                  </a:lnTo>
                  <a:lnTo>
                    <a:pt x="529" y="665"/>
                  </a:lnTo>
                  <a:lnTo>
                    <a:pt x="520" y="655"/>
                  </a:lnTo>
                  <a:lnTo>
                    <a:pt x="513" y="643"/>
                  </a:lnTo>
                  <a:lnTo>
                    <a:pt x="506" y="629"/>
                  </a:lnTo>
                  <a:lnTo>
                    <a:pt x="499" y="613"/>
                  </a:lnTo>
                  <a:lnTo>
                    <a:pt x="493" y="598"/>
                  </a:lnTo>
                  <a:lnTo>
                    <a:pt x="488" y="583"/>
                  </a:lnTo>
                  <a:lnTo>
                    <a:pt x="481" y="568"/>
                  </a:lnTo>
                  <a:lnTo>
                    <a:pt x="474" y="555"/>
                  </a:lnTo>
                  <a:lnTo>
                    <a:pt x="467" y="541"/>
                  </a:lnTo>
                  <a:lnTo>
                    <a:pt x="460" y="526"/>
                  </a:lnTo>
                  <a:lnTo>
                    <a:pt x="454" y="511"/>
                  </a:lnTo>
                  <a:lnTo>
                    <a:pt x="450" y="496"/>
                  </a:lnTo>
                  <a:lnTo>
                    <a:pt x="445" y="482"/>
                  </a:lnTo>
                  <a:lnTo>
                    <a:pt x="440" y="468"/>
                  </a:lnTo>
                  <a:lnTo>
                    <a:pt x="435" y="455"/>
                  </a:lnTo>
                  <a:lnTo>
                    <a:pt x="429" y="442"/>
                  </a:lnTo>
                  <a:lnTo>
                    <a:pt x="423" y="429"/>
                  </a:lnTo>
                  <a:lnTo>
                    <a:pt x="417" y="415"/>
                  </a:lnTo>
                  <a:lnTo>
                    <a:pt x="413" y="402"/>
                  </a:lnTo>
                  <a:lnTo>
                    <a:pt x="408" y="389"/>
                  </a:lnTo>
                  <a:lnTo>
                    <a:pt x="404" y="376"/>
                  </a:lnTo>
                  <a:lnTo>
                    <a:pt x="399" y="362"/>
                  </a:lnTo>
                  <a:lnTo>
                    <a:pt x="394" y="348"/>
                  </a:lnTo>
                  <a:lnTo>
                    <a:pt x="387" y="336"/>
                  </a:lnTo>
                  <a:lnTo>
                    <a:pt x="381" y="323"/>
                  </a:lnTo>
                  <a:lnTo>
                    <a:pt x="372" y="310"/>
                  </a:lnTo>
                  <a:lnTo>
                    <a:pt x="364" y="299"/>
                  </a:lnTo>
                  <a:lnTo>
                    <a:pt x="354" y="288"/>
                  </a:lnTo>
                  <a:lnTo>
                    <a:pt x="345" y="280"/>
                  </a:lnTo>
                  <a:lnTo>
                    <a:pt x="336" y="271"/>
                  </a:lnTo>
                  <a:lnTo>
                    <a:pt x="326" y="263"/>
                  </a:lnTo>
                  <a:lnTo>
                    <a:pt x="317" y="256"/>
                  </a:lnTo>
                  <a:lnTo>
                    <a:pt x="307" y="249"/>
                  </a:lnTo>
                  <a:lnTo>
                    <a:pt x="298" y="242"/>
                  </a:lnTo>
                  <a:lnTo>
                    <a:pt x="286" y="238"/>
                  </a:lnTo>
                  <a:lnTo>
                    <a:pt x="275" y="233"/>
                  </a:lnTo>
                  <a:lnTo>
                    <a:pt x="257" y="227"/>
                  </a:lnTo>
                  <a:lnTo>
                    <a:pt x="242" y="220"/>
                  </a:lnTo>
                  <a:lnTo>
                    <a:pt x="227" y="213"/>
                  </a:lnTo>
                  <a:lnTo>
                    <a:pt x="212" y="206"/>
                  </a:lnTo>
                  <a:lnTo>
                    <a:pt x="197" y="198"/>
                  </a:lnTo>
                  <a:lnTo>
                    <a:pt x="184" y="190"/>
                  </a:lnTo>
                  <a:lnTo>
                    <a:pt x="169" y="182"/>
                  </a:lnTo>
                  <a:lnTo>
                    <a:pt x="152" y="174"/>
                  </a:lnTo>
                  <a:lnTo>
                    <a:pt x="146" y="166"/>
                  </a:lnTo>
                  <a:lnTo>
                    <a:pt x="140" y="156"/>
                  </a:lnTo>
                  <a:lnTo>
                    <a:pt x="135" y="145"/>
                  </a:lnTo>
                  <a:lnTo>
                    <a:pt x="127" y="138"/>
                  </a:lnTo>
                  <a:lnTo>
                    <a:pt x="119" y="135"/>
                  </a:lnTo>
                  <a:lnTo>
                    <a:pt x="112" y="131"/>
                  </a:lnTo>
                  <a:lnTo>
                    <a:pt x="105" y="128"/>
                  </a:lnTo>
                  <a:lnTo>
                    <a:pt x="101" y="125"/>
                  </a:lnTo>
                  <a:lnTo>
                    <a:pt x="96" y="120"/>
                  </a:lnTo>
                  <a:lnTo>
                    <a:pt x="91" y="115"/>
                  </a:lnTo>
                  <a:lnTo>
                    <a:pt x="87" y="110"/>
                  </a:lnTo>
                  <a:lnTo>
                    <a:pt x="82" y="102"/>
                  </a:lnTo>
                  <a:lnTo>
                    <a:pt x="75" y="89"/>
                  </a:lnTo>
                  <a:lnTo>
                    <a:pt x="70" y="76"/>
                  </a:lnTo>
                  <a:lnTo>
                    <a:pt x="64" y="65"/>
                  </a:lnTo>
                  <a:lnTo>
                    <a:pt x="58" y="52"/>
                  </a:lnTo>
                  <a:lnTo>
                    <a:pt x="57" y="48"/>
                  </a:lnTo>
                  <a:lnTo>
                    <a:pt x="56" y="45"/>
                  </a:lnTo>
                  <a:lnTo>
                    <a:pt x="55" y="42"/>
                  </a:lnTo>
                  <a:lnTo>
                    <a:pt x="53" y="38"/>
                  </a:lnTo>
                  <a:lnTo>
                    <a:pt x="52" y="35"/>
                  </a:lnTo>
                  <a:lnTo>
                    <a:pt x="50" y="31"/>
                  </a:lnTo>
                  <a:lnTo>
                    <a:pt x="46" y="30"/>
                  </a:lnTo>
                  <a:lnTo>
                    <a:pt x="44" y="29"/>
                  </a:lnTo>
                  <a:lnTo>
                    <a:pt x="40" y="23"/>
                  </a:lnTo>
                  <a:lnTo>
                    <a:pt x="35" y="16"/>
                  </a:lnTo>
                  <a:lnTo>
                    <a:pt x="29" y="9"/>
                  </a:lnTo>
                  <a:lnTo>
                    <a:pt x="22" y="4"/>
                  </a:lnTo>
                  <a:lnTo>
                    <a:pt x="13" y="0"/>
                  </a:lnTo>
                  <a:lnTo>
                    <a:pt x="5" y="4"/>
                  </a:lnTo>
                  <a:lnTo>
                    <a:pt x="0" y="13"/>
                  </a:lnTo>
                  <a:lnTo>
                    <a:pt x="5" y="22"/>
                  </a:lnTo>
                  <a:lnTo>
                    <a:pt x="13" y="31"/>
                  </a:lnTo>
                  <a:lnTo>
                    <a:pt x="21" y="40"/>
                  </a:lnTo>
                  <a:lnTo>
                    <a:pt x="28" y="51"/>
                  </a:lnTo>
                  <a:lnTo>
                    <a:pt x="34" y="60"/>
                  </a:lnTo>
                  <a:lnTo>
                    <a:pt x="41" y="83"/>
                  </a:lnTo>
                  <a:lnTo>
                    <a:pt x="48" y="106"/>
                  </a:lnTo>
                  <a:lnTo>
                    <a:pt x="55" y="127"/>
                  </a:lnTo>
                  <a:lnTo>
                    <a:pt x="63" y="148"/>
                  </a:lnTo>
                  <a:lnTo>
                    <a:pt x="72" y="168"/>
                  </a:lnTo>
                  <a:lnTo>
                    <a:pt x="83" y="189"/>
                  </a:lnTo>
                  <a:lnTo>
                    <a:pt x="96" y="209"/>
                  </a:lnTo>
                  <a:lnTo>
                    <a:pt x="111" y="228"/>
                  </a:lnTo>
                  <a:lnTo>
                    <a:pt x="119" y="239"/>
                  </a:lnTo>
                  <a:lnTo>
                    <a:pt x="128" y="250"/>
                  </a:lnTo>
                  <a:lnTo>
                    <a:pt x="136" y="263"/>
                  </a:lnTo>
                  <a:lnTo>
                    <a:pt x="142" y="277"/>
                  </a:lnTo>
                  <a:lnTo>
                    <a:pt x="147" y="291"/>
                  </a:lnTo>
                  <a:lnTo>
                    <a:pt x="148" y="304"/>
                  </a:lnTo>
                  <a:lnTo>
                    <a:pt x="144" y="317"/>
                  </a:lnTo>
                  <a:lnTo>
                    <a:pt x="135" y="330"/>
                  </a:lnTo>
                  <a:lnTo>
                    <a:pt x="124" y="340"/>
                  </a:lnTo>
                  <a:lnTo>
                    <a:pt x="112" y="351"/>
                  </a:lnTo>
                  <a:lnTo>
                    <a:pt x="101" y="360"/>
                  </a:lnTo>
                  <a:lnTo>
                    <a:pt x="89" y="368"/>
                  </a:lnTo>
                  <a:lnTo>
                    <a:pt x="76" y="375"/>
                  </a:lnTo>
                  <a:lnTo>
                    <a:pt x="63" y="382"/>
                  </a:lnTo>
                  <a:lnTo>
                    <a:pt x="49" y="389"/>
                  </a:lnTo>
                  <a:lnTo>
                    <a:pt x="35" y="395"/>
                  </a:lnTo>
                  <a:lnTo>
                    <a:pt x="29" y="402"/>
                  </a:lnTo>
                  <a:lnTo>
                    <a:pt x="30" y="412"/>
                  </a:lnTo>
                  <a:lnTo>
                    <a:pt x="38" y="417"/>
                  </a:lnTo>
                  <a:lnTo>
                    <a:pt x="49" y="417"/>
                  </a:lnTo>
                  <a:lnTo>
                    <a:pt x="64" y="410"/>
                  </a:lnTo>
                  <a:lnTo>
                    <a:pt x="78" y="404"/>
                  </a:lnTo>
                  <a:lnTo>
                    <a:pt x="91" y="395"/>
                  </a:lnTo>
                  <a:lnTo>
                    <a:pt x="105" y="387"/>
                  </a:lnTo>
                  <a:lnTo>
                    <a:pt x="117" y="378"/>
                  </a:lnTo>
                  <a:lnTo>
                    <a:pt x="129" y="369"/>
                  </a:lnTo>
                  <a:lnTo>
                    <a:pt x="142" y="359"/>
                  </a:lnTo>
                  <a:lnTo>
                    <a:pt x="154" y="347"/>
                  </a:lnTo>
                  <a:lnTo>
                    <a:pt x="169" y="325"/>
                  </a:lnTo>
                  <a:lnTo>
                    <a:pt x="173" y="302"/>
                  </a:lnTo>
                  <a:lnTo>
                    <a:pt x="169" y="279"/>
                  </a:lnTo>
                  <a:lnTo>
                    <a:pt x="161" y="255"/>
                  </a:lnTo>
                  <a:lnTo>
                    <a:pt x="154" y="241"/>
                  </a:lnTo>
                  <a:lnTo>
                    <a:pt x="146" y="228"/>
                  </a:lnTo>
                  <a:lnTo>
                    <a:pt x="136" y="216"/>
                  </a:lnTo>
                  <a:lnTo>
                    <a:pt x="126" y="203"/>
                  </a:lnTo>
                  <a:lnTo>
                    <a:pt x="117" y="190"/>
                  </a:lnTo>
                  <a:lnTo>
                    <a:pt x="106" y="178"/>
                  </a:lnTo>
                  <a:lnTo>
                    <a:pt x="98" y="165"/>
                  </a:lnTo>
                  <a:lnTo>
                    <a:pt x="90" y="152"/>
                  </a:lnTo>
                  <a:lnTo>
                    <a:pt x="89" y="151"/>
                  </a:lnTo>
                  <a:lnTo>
                    <a:pt x="89" y="150"/>
                  </a:lnTo>
                  <a:lnTo>
                    <a:pt x="89" y="150"/>
                  </a:lnTo>
                  <a:lnTo>
                    <a:pt x="89" y="149"/>
                  </a:lnTo>
                  <a:lnTo>
                    <a:pt x="91" y="150"/>
                  </a:lnTo>
                  <a:lnTo>
                    <a:pt x="95" y="151"/>
                  </a:lnTo>
                  <a:lnTo>
                    <a:pt x="98" y="153"/>
                  </a:lnTo>
                  <a:lnTo>
                    <a:pt x="102" y="155"/>
                  </a:lnTo>
                  <a:lnTo>
                    <a:pt x="108" y="158"/>
                  </a:lnTo>
                  <a:lnTo>
                    <a:pt x="112" y="163"/>
                  </a:lnTo>
                  <a:lnTo>
                    <a:pt x="117" y="168"/>
                  </a:lnTo>
                  <a:lnTo>
                    <a:pt x="120" y="174"/>
                  </a:lnTo>
                  <a:lnTo>
                    <a:pt x="124" y="180"/>
                  </a:lnTo>
                  <a:lnTo>
                    <a:pt x="127" y="186"/>
                  </a:lnTo>
                  <a:lnTo>
                    <a:pt x="131" y="190"/>
                  </a:lnTo>
                  <a:lnTo>
                    <a:pt x="136" y="194"/>
                  </a:lnTo>
                  <a:lnTo>
                    <a:pt x="149" y="201"/>
                  </a:lnTo>
                  <a:lnTo>
                    <a:pt x="162" y="209"/>
                  </a:lnTo>
                  <a:lnTo>
                    <a:pt x="174" y="217"/>
                  </a:lnTo>
                  <a:lnTo>
                    <a:pt x="187" y="225"/>
                  </a:lnTo>
                  <a:lnTo>
                    <a:pt x="200" y="232"/>
                  </a:lnTo>
                  <a:lnTo>
                    <a:pt x="212" y="239"/>
                  </a:lnTo>
                  <a:lnTo>
                    <a:pt x="226" y="246"/>
                  </a:lnTo>
                  <a:lnTo>
                    <a:pt x="240" y="250"/>
                  </a:lnTo>
                  <a:lnTo>
                    <a:pt x="257" y="256"/>
                  </a:lnTo>
                  <a:lnTo>
                    <a:pt x="272" y="262"/>
                  </a:lnTo>
                  <a:lnTo>
                    <a:pt x="287" y="270"/>
                  </a:lnTo>
                  <a:lnTo>
                    <a:pt x="301" y="278"/>
                  </a:lnTo>
                  <a:lnTo>
                    <a:pt x="314" y="287"/>
                  </a:lnTo>
                  <a:lnTo>
                    <a:pt x="326" y="299"/>
                  </a:lnTo>
                  <a:lnTo>
                    <a:pt x="338" y="311"/>
                  </a:lnTo>
                  <a:lnTo>
                    <a:pt x="349" y="325"/>
                  </a:lnTo>
                  <a:lnTo>
                    <a:pt x="367" y="351"/>
                  </a:lnTo>
                  <a:lnTo>
                    <a:pt x="381" y="378"/>
                  </a:lnTo>
                  <a:lnTo>
                    <a:pt x="393" y="408"/>
                  </a:lnTo>
                  <a:lnTo>
                    <a:pt x="404" y="437"/>
                  </a:lnTo>
                  <a:lnTo>
                    <a:pt x="413" y="468"/>
                  </a:lnTo>
                  <a:lnTo>
                    <a:pt x="423" y="498"/>
                  </a:lnTo>
                  <a:lnTo>
                    <a:pt x="434" y="528"/>
                  </a:lnTo>
                  <a:lnTo>
                    <a:pt x="445" y="557"/>
                  </a:lnTo>
                  <a:lnTo>
                    <a:pt x="451" y="571"/>
                  </a:lnTo>
                  <a:lnTo>
                    <a:pt x="458" y="585"/>
                  </a:lnTo>
                  <a:lnTo>
                    <a:pt x="463" y="600"/>
                  </a:lnTo>
                  <a:lnTo>
                    <a:pt x="469" y="613"/>
                  </a:lnTo>
                  <a:lnTo>
                    <a:pt x="476" y="628"/>
                  </a:lnTo>
                  <a:lnTo>
                    <a:pt x="483" y="642"/>
                  </a:lnTo>
                  <a:lnTo>
                    <a:pt x="490" y="656"/>
                  </a:lnTo>
                  <a:lnTo>
                    <a:pt x="497" y="670"/>
                  </a:lnTo>
                  <a:lnTo>
                    <a:pt x="505" y="680"/>
                  </a:lnTo>
                  <a:lnTo>
                    <a:pt x="514" y="689"/>
                  </a:lnTo>
                  <a:lnTo>
                    <a:pt x="523" y="696"/>
                  </a:lnTo>
                  <a:lnTo>
                    <a:pt x="535" y="701"/>
                  </a:lnTo>
                  <a:lnTo>
                    <a:pt x="548" y="704"/>
                  </a:lnTo>
                  <a:lnTo>
                    <a:pt x="560" y="707"/>
                  </a:lnTo>
                  <a:lnTo>
                    <a:pt x="573" y="708"/>
                  </a:lnTo>
                  <a:lnTo>
                    <a:pt x="586" y="709"/>
                  </a:lnTo>
                  <a:lnTo>
                    <a:pt x="595" y="706"/>
                  </a:lnTo>
                  <a:lnTo>
                    <a:pt x="598" y="696"/>
                  </a:lnTo>
                  <a:lnTo>
                    <a:pt x="595" y="687"/>
                  </a:lnTo>
                  <a:lnTo>
                    <a:pt x="586" y="6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59" name="Freeform 48"/>
            <p:cNvSpPr>
              <a:spLocks/>
            </p:cNvSpPr>
            <p:nvPr/>
          </p:nvSpPr>
          <p:spPr bwMode="auto">
            <a:xfrm>
              <a:off x="2683" y="2521"/>
              <a:ext cx="228" cy="205"/>
            </a:xfrm>
            <a:custGeom>
              <a:avLst/>
              <a:gdLst>
                <a:gd name="T0" fmla="*/ 440 w 456"/>
                <a:gd name="T1" fmla="*/ 0 h 410"/>
                <a:gd name="T2" fmla="*/ 432 w 456"/>
                <a:gd name="T3" fmla="*/ 41 h 410"/>
                <a:gd name="T4" fmla="*/ 417 w 456"/>
                <a:gd name="T5" fmla="*/ 102 h 410"/>
                <a:gd name="T6" fmla="*/ 379 w 456"/>
                <a:gd name="T7" fmla="*/ 147 h 410"/>
                <a:gd name="T8" fmla="*/ 327 w 456"/>
                <a:gd name="T9" fmla="*/ 184 h 410"/>
                <a:gd name="T10" fmla="*/ 273 w 456"/>
                <a:gd name="T11" fmla="*/ 220 h 410"/>
                <a:gd name="T12" fmla="*/ 226 w 456"/>
                <a:gd name="T13" fmla="*/ 262 h 410"/>
                <a:gd name="T14" fmla="*/ 222 w 456"/>
                <a:gd name="T15" fmla="*/ 273 h 410"/>
                <a:gd name="T16" fmla="*/ 237 w 456"/>
                <a:gd name="T17" fmla="*/ 305 h 410"/>
                <a:gd name="T18" fmla="*/ 259 w 456"/>
                <a:gd name="T19" fmla="*/ 342 h 410"/>
                <a:gd name="T20" fmla="*/ 285 w 456"/>
                <a:gd name="T21" fmla="*/ 377 h 410"/>
                <a:gd name="T22" fmla="*/ 244 w 456"/>
                <a:gd name="T23" fmla="*/ 385 h 410"/>
                <a:gd name="T24" fmla="*/ 206 w 456"/>
                <a:gd name="T25" fmla="*/ 380 h 410"/>
                <a:gd name="T26" fmla="*/ 168 w 456"/>
                <a:gd name="T27" fmla="*/ 367 h 410"/>
                <a:gd name="T28" fmla="*/ 133 w 456"/>
                <a:gd name="T29" fmla="*/ 349 h 410"/>
                <a:gd name="T30" fmla="*/ 98 w 456"/>
                <a:gd name="T31" fmla="*/ 327 h 410"/>
                <a:gd name="T32" fmla="*/ 59 w 456"/>
                <a:gd name="T33" fmla="*/ 297 h 410"/>
                <a:gd name="T34" fmla="*/ 32 w 456"/>
                <a:gd name="T35" fmla="*/ 259 h 410"/>
                <a:gd name="T36" fmla="*/ 27 w 456"/>
                <a:gd name="T37" fmla="*/ 211 h 410"/>
                <a:gd name="T38" fmla="*/ 52 w 456"/>
                <a:gd name="T39" fmla="*/ 185 h 410"/>
                <a:gd name="T40" fmla="*/ 97 w 456"/>
                <a:gd name="T41" fmla="*/ 159 h 410"/>
                <a:gd name="T42" fmla="*/ 126 w 456"/>
                <a:gd name="T43" fmla="*/ 139 h 410"/>
                <a:gd name="T44" fmla="*/ 106 w 456"/>
                <a:gd name="T45" fmla="*/ 125 h 410"/>
                <a:gd name="T46" fmla="*/ 63 w 456"/>
                <a:gd name="T47" fmla="*/ 148 h 410"/>
                <a:gd name="T48" fmla="*/ 16 w 456"/>
                <a:gd name="T49" fmla="*/ 181 h 410"/>
                <a:gd name="T50" fmla="*/ 0 w 456"/>
                <a:gd name="T51" fmla="*/ 224 h 410"/>
                <a:gd name="T52" fmla="*/ 9 w 456"/>
                <a:gd name="T53" fmla="*/ 274 h 410"/>
                <a:gd name="T54" fmla="*/ 38 w 456"/>
                <a:gd name="T55" fmla="*/ 316 h 410"/>
                <a:gd name="T56" fmla="*/ 83 w 456"/>
                <a:gd name="T57" fmla="*/ 348 h 410"/>
                <a:gd name="T58" fmla="*/ 129 w 456"/>
                <a:gd name="T59" fmla="*/ 377 h 410"/>
                <a:gd name="T60" fmla="*/ 176 w 456"/>
                <a:gd name="T61" fmla="*/ 399 h 410"/>
                <a:gd name="T62" fmla="*/ 225 w 456"/>
                <a:gd name="T63" fmla="*/ 409 h 410"/>
                <a:gd name="T64" fmla="*/ 277 w 456"/>
                <a:gd name="T65" fmla="*/ 405 h 410"/>
                <a:gd name="T66" fmla="*/ 317 w 456"/>
                <a:gd name="T67" fmla="*/ 388 h 410"/>
                <a:gd name="T68" fmla="*/ 315 w 456"/>
                <a:gd name="T69" fmla="*/ 372 h 410"/>
                <a:gd name="T70" fmla="*/ 300 w 456"/>
                <a:gd name="T71" fmla="*/ 355 h 410"/>
                <a:gd name="T72" fmla="*/ 285 w 456"/>
                <a:gd name="T73" fmla="*/ 336 h 410"/>
                <a:gd name="T74" fmla="*/ 272 w 456"/>
                <a:gd name="T75" fmla="*/ 318 h 410"/>
                <a:gd name="T76" fmla="*/ 262 w 456"/>
                <a:gd name="T77" fmla="*/ 299 h 410"/>
                <a:gd name="T78" fmla="*/ 253 w 456"/>
                <a:gd name="T79" fmla="*/ 283 h 410"/>
                <a:gd name="T80" fmla="*/ 251 w 456"/>
                <a:gd name="T81" fmla="*/ 275 h 410"/>
                <a:gd name="T82" fmla="*/ 262 w 456"/>
                <a:gd name="T83" fmla="*/ 261 h 410"/>
                <a:gd name="T84" fmla="*/ 302 w 456"/>
                <a:gd name="T85" fmla="*/ 233 h 410"/>
                <a:gd name="T86" fmla="*/ 346 w 456"/>
                <a:gd name="T87" fmla="*/ 207 h 410"/>
                <a:gd name="T88" fmla="*/ 406 w 456"/>
                <a:gd name="T89" fmla="*/ 161 h 410"/>
                <a:gd name="T90" fmla="*/ 448 w 456"/>
                <a:gd name="T91" fmla="*/ 94 h 410"/>
                <a:gd name="T92" fmla="*/ 454 w 456"/>
                <a:gd name="T93" fmla="*/ 9 h 4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6" h="410">
                  <a:moveTo>
                    <a:pt x="454" y="9"/>
                  </a:moveTo>
                  <a:lnTo>
                    <a:pt x="449" y="1"/>
                  </a:lnTo>
                  <a:lnTo>
                    <a:pt x="440" y="0"/>
                  </a:lnTo>
                  <a:lnTo>
                    <a:pt x="432" y="5"/>
                  </a:lnTo>
                  <a:lnTo>
                    <a:pt x="430" y="16"/>
                  </a:lnTo>
                  <a:lnTo>
                    <a:pt x="432" y="41"/>
                  </a:lnTo>
                  <a:lnTo>
                    <a:pt x="430" y="63"/>
                  </a:lnTo>
                  <a:lnTo>
                    <a:pt x="425" y="84"/>
                  </a:lnTo>
                  <a:lnTo>
                    <a:pt x="417" y="102"/>
                  </a:lnTo>
                  <a:lnTo>
                    <a:pt x="407" y="118"/>
                  </a:lnTo>
                  <a:lnTo>
                    <a:pt x="394" y="133"/>
                  </a:lnTo>
                  <a:lnTo>
                    <a:pt x="379" y="147"/>
                  </a:lnTo>
                  <a:lnTo>
                    <a:pt x="363" y="160"/>
                  </a:lnTo>
                  <a:lnTo>
                    <a:pt x="346" y="173"/>
                  </a:lnTo>
                  <a:lnTo>
                    <a:pt x="327" y="184"/>
                  </a:lnTo>
                  <a:lnTo>
                    <a:pt x="309" y="196"/>
                  </a:lnTo>
                  <a:lnTo>
                    <a:pt x="290" y="208"/>
                  </a:lnTo>
                  <a:lnTo>
                    <a:pt x="273" y="220"/>
                  </a:lnTo>
                  <a:lnTo>
                    <a:pt x="256" y="234"/>
                  </a:lnTo>
                  <a:lnTo>
                    <a:pt x="240" y="247"/>
                  </a:lnTo>
                  <a:lnTo>
                    <a:pt x="226" y="262"/>
                  </a:lnTo>
                  <a:lnTo>
                    <a:pt x="224" y="266"/>
                  </a:lnTo>
                  <a:lnTo>
                    <a:pt x="222" y="269"/>
                  </a:lnTo>
                  <a:lnTo>
                    <a:pt x="222" y="273"/>
                  </a:lnTo>
                  <a:lnTo>
                    <a:pt x="224" y="277"/>
                  </a:lnTo>
                  <a:lnTo>
                    <a:pt x="230" y="291"/>
                  </a:lnTo>
                  <a:lnTo>
                    <a:pt x="237" y="305"/>
                  </a:lnTo>
                  <a:lnTo>
                    <a:pt x="244" y="318"/>
                  </a:lnTo>
                  <a:lnTo>
                    <a:pt x="251" y="330"/>
                  </a:lnTo>
                  <a:lnTo>
                    <a:pt x="259" y="342"/>
                  </a:lnTo>
                  <a:lnTo>
                    <a:pt x="267" y="354"/>
                  </a:lnTo>
                  <a:lnTo>
                    <a:pt x="275" y="365"/>
                  </a:lnTo>
                  <a:lnTo>
                    <a:pt x="285" y="377"/>
                  </a:lnTo>
                  <a:lnTo>
                    <a:pt x="271" y="380"/>
                  </a:lnTo>
                  <a:lnTo>
                    <a:pt x="258" y="384"/>
                  </a:lnTo>
                  <a:lnTo>
                    <a:pt x="244" y="385"/>
                  </a:lnTo>
                  <a:lnTo>
                    <a:pt x="232" y="385"/>
                  </a:lnTo>
                  <a:lnTo>
                    <a:pt x="219" y="382"/>
                  </a:lnTo>
                  <a:lnTo>
                    <a:pt x="206" y="380"/>
                  </a:lnTo>
                  <a:lnTo>
                    <a:pt x="194" y="377"/>
                  </a:lnTo>
                  <a:lnTo>
                    <a:pt x="181" y="373"/>
                  </a:lnTo>
                  <a:lnTo>
                    <a:pt x="168" y="367"/>
                  </a:lnTo>
                  <a:lnTo>
                    <a:pt x="157" y="362"/>
                  </a:lnTo>
                  <a:lnTo>
                    <a:pt x="144" y="356"/>
                  </a:lnTo>
                  <a:lnTo>
                    <a:pt x="133" y="349"/>
                  </a:lnTo>
                  <a:lnTo>
                    <a:pt x="121" y="342"/>
                  </a:lnTo>
                  <a:lnTo>
                    <a:pt x="109" y="334"/>
                  </a:lnTo>
                  <a:lnTo>
                    <a:pt x="98" y="327"/>
                  </a:lnTo>
                  <a:lnTo>
                    <a:pt x="86" y="319"/>
                  </a:lnTo>
                  <a:lnTo>
                    <a:pt x="73" y="309"/>
                  </a:lnTo>
                  <a:lnTo>
                    <a:pt x="59" y="297"/>
                  </a:lnTo>
                  <a:lnTo>
                    <a:pt x="48" y="286"/>
                  </a:lnTo>
                  <a:lnTo>
                    <a:pt x="39" y="273"/>
                  </a:lnTo>
                  <a:lnTo>
                    <a:pt x="32" y="259"/>
                  </a:lnTo>
                  <a:lnTo>
                    <a:pt x="28" y="244"/>
                  </a:lnTo>
                  <a:lnTo>
                    <a:pt x="25" y="228"/>
                  </a:lnTo>
                  <a:lnTo>
                    <a:pt x="27" y="211"/>
                  </a:lnTo>
                  <a:lnTo>
                    <a:pt x="30" y="203"/>
                  </a:lnTo>
                  <a:lnTo>
                    <a:pt x="39" y="194"/>
                  </a:lnTo>
                  <a:lnTo>
                    <a:pt x="52" y="185"/>
                  </a:lnTo>
                  <a:lnTo>
                    <a:pt x="67" y="176"/>
                  </a:lnTo>
                  <a:lnTo>
                    <a:pt x="82" y="167"/>
                  </a:lnTo>
                  <a:lnTo>
                    <a:pt x="97" y="159"/>
                  </a:lnTo>
                  <a:lnTo>
                    <a:pt x="109" y="153"/>
                  </a:lnTo>
                  <a:lnTo>
                    <a:pt x="120" y="147"/>
                  </a:lnTo>
                  <a:lnTo>
                    <a:pt x="126" y="139"/>
                  </a:lnTo>
                  <a:lnTo>
                    <a:pt x="123" y="130"/>
                  </a:lnTo>
                  <a:lnTo>
                    <a:pt x="116" y="124"/>
                  </a:lnTo>
                  <a:lnTo>
                    <a:pt x="106" y="125"/>
                  </a:lnTo>
                  <a:lnTo>
                    <a:pt x="94" y="131"/>
                  </a:lnTo>
                  <a:lnTo>
                    <a:pt x="80" y="139"/>
                  </a:lnTo>
                  <a:lnTo>
                    <a:pt x="63" y="148"/>
                  </a:lnTo>
                  <a:lnTo>
                    <a:pt x="46" y="158"/>
                  </a:lnTo>
                  <a:lnTo>
                    <a:pt x="30" y="169"/>
                  </a:lnTo>
                  <a:lnTo>
                    <a:pt x="16" y="181"/>
                  </a:lnTo>
                  <a:lnTo>
                    <a:pt x="6" y="193"/>
                  </a:lnTo>
                  <a:lnTo>
                    <a:pt x="1" y="207"/>
                  </a:lnTo>
                  <a:lnTo>
                    <a:pt x="0" y="224"/>
                  </a:lnTo>
                  <a:lnTo>
                    <a:pt x="1" y="242"/>
                  </a:lnTo>
                  <a:lnTo>
                    <a:pt x="3" y="259"/>
                  </a:lnTo>
                  <a:lnTo>
                    <a:pt x="9" y="274"/>
                  </a:lnTo>
                  <a:lnTo>
                    <a:pt x="16" y="289"/>
                  </a:lnTo>
                  <a:lnTo>
                    <a:pt x="27" y="303"/>
                  </a:lnTo>
                  <a:lnTo>
                    <a:pt x="38" y="316"/>
                  </a:lnTo>
                  <a:lnTo>
                    <a:pt x="53" y="327"/>
                  </a:lnTo>
                  <a:lnTo>
                    <a:pt x="68" y="337"/>
                  </a:lnTo>
                  <a:lnTo>
                    <a:pt x="83" y="348"/>
                  </a:lnTo>
                  <a:lnTo>
                    <a:pt x="98" y="358"/>
                  </a:lnTo>
                  <a:lnTo>
                    <a:pt x="113" y="367"/>
                  </a:lnTo>
                  <a:lnTo>
                    <a:pt x="129" y="377"/>
                  </a:lnTo>
                  <a:lnTo>
                    <a:pt x="144" y="385"/>
                  </a:lnTo>
                  <a:lnTo>
                    <a:pt x="160" y="392"/>
                  </a:lnTo>
                  <a:lnTo>
                    <a:pt x="176" y="399"/>
                  </a:lnTo>
                  <a:lnTo>
                    <a:pt x="192" y="403"/>
                  </a:lnTo>
                  <a:lnTo>
                    <a:pt x="209" y="407"/>
                  </a:lnTo>
                  <a:lnTo>
                    <a:pt x="225" y="409"/>
                  </a:lnTo>
                  <a:lnTo>
                    <a:pt x="242" y="410"/>
                  </a:lnTo>
                  <a:lnTo>
                    <a:pt x="259" y="409"/>
                  </a:lnTo>
                  <a:lnTo>
                    <a:pt x="277" y="405"/>
                  </a:lnTo>
                  <a:lnTo>
                    <a:pt x="294" y="400"/>
                  </a:lnTo>
                  <a:lnTo>
                    <a:pt x="312" y="392"/>
                  </a:lnTo>
                  <a:lnTo>
                    <a:pt x="317" y="388"/>
                  </a:lnTo>
                  <a:lnTo>
                    <a:pt x="319" y="382"/>
                  </a:lnTo>
                  <a:lnTo>
                    <a:pt x="318" y="377"/>
                  </a:lnTo>
                  <a:lnTo>
                    <a:pt x="315" y="372"/>
                  </a:lnTo>
                  <a:lnTo>
                    <a:pt x="310" y="366"/>
                  </a:lnTo>
                  <a:lnTo>
                    <a:pt x="304" y="360"/>
                  </a:lnTo>
                  <a:lnTo>
                    <a:pt x="300" y="355"/>
                  </a:lnTo>
                  <a:lnTo>
                    <a:pt x="294" y="349"/>
                  </a:lnTo>
                  <a:lnTo>
                    <a:pt x="289" y="343"/>
                  </a:lnTo>
                  <a:lnTo>
                    <a:pt x="285" y="336"/>
                  </a:lnTo>
                  <a:lnTo>
                    <a:pt x="280" y="330"/>
                  </a:lnTo>
                  <a:lnTo>
                    <a:pt x="275" y="324"/>
                  </a:lnTo>
                  <a:lnTo>
                    <a:pt x="272" y="318"/>
                  </a:lnTo>
                  <a:lnTo>
                    <a:pt x="268" y="312"/>
                  </a:lnTo>
                  <a:lnTo>
                    <a:pt x="265" y="306"/>
                  </a:lnTo>
                  <a:lnTo>
                    <a:pt x="262" y="299"/>
                  </a:lnTo>
                  <a:lnTo>
                    <a:pt x="259" y="294"/>
                  </a:lnTo>
                  <a:lnTo>
                    <a:pt x="257" y="289"/>
                  </a:lnTo>
                  <a:lnTo>
                    <a:pt x="253" y="283"/>
                  </a:lnTo>
                  <a:lnTo>
                    <a:pt x="251" y="279"/>
                  </a:lnTo>
                  <a:lnTo>
                    <a:pt x="251" y="277"/>
                  </a:lnTo>
                  <a:lnTo>
                    <a:pt x="251" y="275"/>
                  </a:lnTo>
                  <a:lnTo>
                    <a:pt x="250" y="274"/>
                  </a:lnTo>
                  <a:lnTo>
                    <a:pt x="250" y="273"/>
                  </a:lnTo>
                  <a:lnTo>
                    <a:pt x="262" y="261"/>
                  </a:lnTo>
                  <a:lnTo>
                    <a:pt x="274" y="251"/>
                  </a:lnTo>
                  <a:lnTo>
                    <a:pt x="288" y="242"/>
                  </a:lnTo>
                  <a:lnTo>
                    <a:pt x="302" y="233"/>
                  </a:lnTo>
                  <a:lnTo>
                    <a:pt x="316" y="224"/>
                  </a:lnTo>
                  <a:lnTo>
                    <a:pt x="331" y="215"/>
                  </a:lnTo>
                  <a:lnTo>
                    <a:pt x="346" y="207"/>
                  </a:lnTo>
                  <a:lnTo>
                    <a:pt x="359" y="198"/>
                  </a:lnTo>
                  <a:lnTo>
                    <a:pt x="384" y="179"/>
                  </a:lnTo>
                  <a:lnTo>
                    <a:pt x="406" y="161"/>
                  </a:lnTo>
                  <a:lnTo>
                    <a:pt x="423" y="140"/>
                  </a:lnTo>
                  <a:lnTo>
                    <a:pt x="438" y="118"/>
                  </a:lnTo>
                  <a:lnTo>
                    <a:pt x="448" y="94"/>
                  </a:lnTo>
                  <a:lnTo>
                    <a:pt x="455" y="68"/>
                  </a:lnTo>
                  <a:lnTo>
                    <a:pt x="456" y="40"/>
                  </a:lnTo>
                  <a:lnTo>
                    <a:pt x="454" y="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</p:grpSp>
      <p:sp>
        <p:nvSpPr>
          <p:cNvPr id="121" name="TextovéPole 120"/>
          <p:cNvSpPr txBox="1"/>
          <p:nvPr/>
        </p:nvSpPr>
        <p:spPr>
          <a:xfrm>
            <a:off x="3793236" y="3487578"/>
            <a:ext cx="978153" cy="646331"/>
          </a:xfrm>
          <a:prstGeom prst="rect">
            <a:avLst/>
          </a:prstGeom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endParaRPr lang="cs-CZ" b="1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               </a:t>
            </a:r>
          </a:p>
        </p:txBody>
      </p:sp>
      <p:sp>
        <p:nvSpPr>
          <p:cNvPr id="5166" name="Obdélník 5165"/>
          <p:cNvSpPr/>
          <p:nvPr/>
        </p:nvSpPr>
        <p:spPr>
          <a:xfrm>
            <a:off x="482123" y="6237312"/>
            <a:ext cx="368300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black"/>
                </a:solidFill>
              </a:rPr>
              <a:t>LISTNATÝ</a:t>
            </a:r>
          </a:p>
        </p:txBody>
      </p:sp>
      <p:sp>
        <p:nvSpPr>
          <p:cNvPr id="168" name="Obdélník 167"/>
          <p:cNvSpPr/>
          <p:nvPr/>
        </p:nvSpPr>
        <p:spPr>
          <a:xfrm>
            <a:off x="5164433" y="6275262"/>
            <a:ext cx="3683000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prstClr val="black"/>
                </a:solidFill>
              </a:rPr>
              <a:t>JEHLIČNATÝ</a:t>
            </a:r>
          </a:p>
        </p:txBody>
      </p:sp>
      <p:pic>
        <p:nvPicPr>
          <p:cNvPr id="5175" name="Picture 55" descr="C:\Users\radoslav.pekny\AppData\Local\Microsoft\Windows\Temporary Internet Files\Content.IE5\07SYGYF7\MC900424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047799" y="5660992"/>
            <a:ext cx="1080120" cy="107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9" name="Picture 2" descr="C:\Users\radoslav.pekny\AppData\Local\Microsoft\Windows\Temporary Internet Files\Content.IE5\4FHQ82KX\MM900283457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2373" y="4878486"/>
            <a:ext cx="1189702" cy="96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4652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ZPCSRFQU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677775" y="1628800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BŘÍZA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60232" y="868245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SMRK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0164" y="5764204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JAVOR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0164" y="4941168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JEDLE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59" y="4149080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DUB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8559" y="3284984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TOPOL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8559" y="2479168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    MODŘÍN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2097" y="1670139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      BOROVICE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1447" y="893340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LÍPA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204" name="TextovéPole 4203"/>
          <p:cNvSpPr txBox="1"/>
          <p:nvPr/>
        </p:nvSpPr>
        <p:spPr>
          <a:xfrm>
            <a:off x="161228" y="16798"/>
            <a:ext cx="5632890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Rozlišujte v názvech stromů stromy listnaté – pište    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písmeno L a stromy jehličnaté – pište písmeno J.</a:t>
            </a:r>
            <a:endParaRPr lang="cs-CZ" b="1" dirty="0"/>
          </a:p>
        </p:txBody>
      </p:sp>
      <p:pic>
        <p:nvPicPr>
          <p:cNvPr id="3075" name="Picture 3" descr="C:\Users\radoslav.pekny\AppData\Local\Microsoft\Windows\Temporary Internet Files\Content.IE5\4FHQ82KX\MP9003996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70183"/>
            <a:ext cx="2963816" cy="263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19" name="Picture 47" descr="C:\Users\radoslav.pekny\AppData\Local\Microsoft\Windows\Temporary Internet Files\Content.IE5\ZPCSRFQU\MC9000789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4068" y="3256508"/>
            <a:ext cx="1626746" cy="17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29" name="Picture 1157" descr="C:\Users\radoslav.pekny\AppData\Local\Microsoft\Windows\Temporary Internet Files\Content.IE5\4FHQ82KX\MC9000304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6539"/>
            <a:ext cx="899592" cy="1076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183" name="Group 1178"/>
          <p:cNvGrpSpPr>
            <a:grpSpLocks noChangeAspect="1"/>
          </p:cNvGrpSpPr>
          <p:nvPr/>
        </p:nvGrpSpPr>
        <p:grpSpPr bwMode="auto">
          <a:xfrm>
            <a:off x="7859596" y="2113080"/>
            <a:ext cx="1302540" cy="1027113"/>
            <a:chOff x="2313" y="1681"/>
            <a:chExt cx="1135" cy="895"/>
          </a:xfrm>
        </p:grpSpPr>
        <p:sp>
          <p:nvSpPr>
            <p:cNvPr id="4186" name="Freeform 1180"/>
            <p:cNvSpPr>
              <a:spLocks/>
            </p:cNvSpPr>
            <p:nvPr/>
          </p:nvSpPr>
          <p:spPr bwMode="auto">
            <a:xfrm>
              <a:off x="2353" y="1719"/>
              <a:ext cx="468" cy="255"/>
            </a:xfrm>
            <a:custGeom>
              <a:avLst/>
              <a:gdLst>
                <a:gd name="T0" fmla="*/ 921 w 936"/>
                <a:gd name="T1" fmla="*/ 218 h 511"/>
                <a:gd name="T2" fmla="*/ 896 w 936"/>
                <a:gd name="T3" fmla="*/ 149 h 511"/>
                <a:gd name="T4" fmla="*/ 861 w 936"/>
                <a:gd name="T5" fmla="*/ 138 h 511"/>
                <a:gd name="T6" fmla="*/ 809 w 936"/>
                <a:gd name="T7" fmla="*/ 143 h 511"/>
                <a:gd name="T8" fmla="*/ 754 w 936"/>
                <a:gd name="T9" fmla="*/ 153 h 511"/>
                <a:gd name="T10" fmla="*/ 712 w 936"/>
                <a:gd name="T11" fmla="*/ 165 h 511"/>
                <a:gd name="T12" fmla="*/ 694 w 936"/>
                <a:gd name="T13" fmla="*/ 169 h 511"/>
                <a:gd name="T14" fmla="*/ 680 w 936"/>
                <a:gd name="T15" fmla="*/ 118 h 511"/>
                <a:gd name="T16" fmla="*/ 638 w 936"/>
                <a:gd name="T17" fmla="*/ 29 h 511"/>
                <a:gd name="T18" fmla="*/ 563 w 936"/>
                <a:gd name="T19" fmla="*/ 2 h 511"/>
                <a:gd name="T20" fmla="*/ 489 w 936"/>
                <a:gd name="T21" fmla="*/ 38 h 511"/>
                <a:gd name="T22" fmla="*/ 446 w 936"/>
                <a:gd name="T23" fmla="*/ 77 h 511"/>
                <a:gd name="T24" fmla="*/ 429 w 936"/>
                <a:gd name="T25" fmla="*/ 69 h 511"/>
                <a:gd name="T26" fmla="*/ 378 w 936"/>
                <a:gd name="T27" fmla="*/ 30 h 511"/>
                <a:gd name="T28" fmla="*/ 324 w 936"/>
                <a:gd name="T29" fmla="*/ 7 h 511"/>
                <a:gd name="T30" fmla="*/ 281 w 936"/>
                <a:gd name="T31" fmla="*/ 3 h 511"/>
                <a:gd name="T32" fmla="*/ 236 w 936"/>
                <a:gd name="T33" fmla="*/ 7 h 511"/>
                <a:gd name="T34" fmla="*/ 195 w 936"/>
                <a:gd name="T35" fmla="*/ 36 h 511"/>
                <a:gd name="T36" fmla="*/ 187 w 936"/>
                <a:gd name="T37" fmla="*/ 100 h 511"/>
                <a:gd name="T38" fmla="*/ 197 w 936"/>
                <a:gd name="T39" fmla="*/ 151 h 511"/>
                <a:gd name="T40" fmla="*/ 175 w 936"/>
                <a:gd name="T41" fmla="*/ 156 h 511"/>
                <a:gd name="T42" fmla="*/ 92 w 936"/>
                <a:gd name="T43" fmla="*/ 163 h 511"/>
                <a:gd name="T44" fmla="*/ 21 w 936"/>
                <a:gd name="T45" fmla="*/ 184 h 511"/>
                <a:gd name="T46" fmla="*/ 6 w 936"/>
                <a:gd name="T47" fmla="*/ 252 h 511"/>
                <a:gd name="T48" fmla="*/ 48 w 936"/>
                <a:gd name="T49" fmla="*/ 309 h 511"/>
                <a:gd name="T50" fmla="*/ 250 w 936"/>
                <a:gd name="T51" fmla="*/ 288 h 511"/>
                <a:gd name="T52" fmla="*/ 259 w 936"/>
                <a:gd name="T53" fmla="*/ 359 h 511"/>
                <a:gd name="T54" fmla="*/ 284 w 936"/>
                <a:gd name="T55" fmla="*/ 476 h 511"/>
                <a:gd name="T56" fmla="*/ 326 w 936"/>
                <a:gd name="T57" fmla="*/ 508 h 511"/>
                <a:gd name="T58" fmla="*/ 389 w 936"/>
                <a:gd name="T59" fmla="*/ 484 h 511"/>
                <a:gd name="T60" fmla="*/ 446 w 936"/>
                <a:gd name="T61" fmla="*/ 457 h 511"/>
                <a:gd name="T62" fmla="*/ 480 w 936"/>
                <a:gd name="T63" fmla="*/ 433 h 511"/>
                <a:gd name="T64" fmla="*/ 524 w 936"/>
                <a:gd name="T65" fmla="*/ 391 h 511"/>
                <a:gd name="T66" fmla="*/ 546 w 936"/>
                <a:gd name="T67" fmla="*/ 385 h 511"/>
                <a:gd name="T68" fmla="*/ 575 w 936"/>
                <a:gd name="T69" fmla="*/ 438 h 511"/>
                <a:gd name="T70" fmla="*/ 639 w 936"/>
                <a:gd name="T71" fmla="*/ 493 h 511"/>
                <a:gd name="T72" fmla="*/ 709 w 936"/>
                <a:gd name="T73" fmla="*/ 495 h 511"/>
                <a:gd name="T74" fmla="*/ 776 w 936"/>
                <a:gd name="T75" fmla="*/ 433 h 511"/>
                <a:gd name="T76" fmla="*/ 816 w 936"/>
                <a:gd name="T77" fmla="*/ 376 h 511"/>
                <a:gd name="T78" fmla="*/ 832 w 936"/>
                <a:gd name="T79" fmla="*/ 385 h 511"/>
                <a:gd name="T80" fmla="*/ 880 w 936"/>
                <a:gd name="T81" fmla="*/ 435 h 511"/>
                <a:gd name="T82" fmla="*/ 926 w 936"/>
                <a:gd name="T83" fmla="*/ 450 h 511"/>
                <a:gd name="T84" fmla="*/ 934 w 936"/>
                <a:gd name="T85" fmla="*/ 379 h 511"/>
                <a:gd name="T86" fmla="*/ 915 w 936"/>
                <a:gd name="T87" fmla="*/ 286 h 5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36" h="511">
                  <a:moveTo>
                    <a:pt x="908" y="259"/>
                  </a:moveTo>
                  <a:lnTo>
                    <a:pt x="920" y="243"/>
                  </a:lnTo>
                  <a:lnTo>
                    <a:pt x="921" y="218"/>
                  </a:lnTo>
                  <a:lnTo>
                    <a:pt x="914" y="188"/>
                  </a:lnTo>
                  <a:lnTo>
                    <a:pt x="901" y="156"/>
                  </a:lnTo>
                  <a:lnTo>
                    <a:pt x="896" y="149"/>
                  </a:lnTo>
                  <a:lnTo>
                    <a:pt x="886" y="143"/>
                  </a:lnTo>
                  <a:lnTo>
                    <a:pt x="875" y="141"/>
                  </a:lnTo>
                  <a:lnTo>
                    <a:pt x="861" y="138"/>
                  </a:lnTo>
                  <a:lnTo>
                    <a:pt x="845" y="139"/>
                  </a:lnTo>
                  <a:lnTo>
                    <a:pt x="828" y="141"/>
                  </a:lnTo>
                  <a:lnTo>
                    <a:pt x="809" y="143"/>
                  </a:lnTo>
                  <a:lnTo>
                    <a:pt x="791" y="145"/>
                  </a:lnTo>
                  <a:lnTo>
                    <a:pt x="773" y="150"/>
                  </a:lnTo>
                  <a:lnTo>
                    <a:pt x="754" y="153"/>
                  </a:lnTo>
                  <a:lnTo>
                    <a:pt x="738" y="157"/>
                  </a:lnTo>
                  <a:lnTo>
                    <a:pt x="724" y="161"/>
                  </a:lnTo>
                  <a:lnTo>
                    <a:pt x="712" y="165"/>
                  </a:lnTo>
                  <a:lnTo>
                    <a:pt x="702" y="167"/>
                  </a:lnTo>
                  <a:lnTo>
                    <a:pt x="697" y="168"/>
                  </a:lnTo>
                  <a:lnTo>
                    <a:pt x="694" y="169"/>
                  </a:lnTo>
                  <a:lnTo>
                    <a:pt x="693" y="163"/>
                  </a:lnTo>
                  <a:lnTo>
                    <a:pt x="688" y="144"/>
                  </a:lnTo>
                  <a:lnTo>
                    <a:pt x="680" y="118"/>
                  </a:lnTo>
                  <a:lnTo>
                    <a:pt x="670" y="86"/>
                  </a:lnTo>
                  <a:lnTo>
                    <a:pt x="656" y="55"/>
                  </a:lnTo>
                  <a:lnTo>
                    <a:pt x="638" y="29"/>
                  </a:lnTo>
                  <a:lnTo>
                    <a:pt x="616" y="8"/>
                  </a:lnTo>
                  <a:lnTo>
                    <a:pt x="591" y="0"/>
                  </a:lnTo>
                  <a:lnTo>
                    <a:pt x="563" y="2"/>
                  </a:lnTo>
                  <a:lnTo>
                    <a:pt x="537" y="10"/>
                  </a:lnTo>
                  <a:lnTo>
                    <a:pt x="511" y="23"/>
                  </a:lnTo>
                  <a:lnTo>
                    <a:pt x="489" y="38"/>
                  </a:lnTo>
                  <a:lnTo>
                    <a:pt x="470" y="54"/>
                  </a:lnTo>
                  <a:lnTo>
                    <a:pt x="455" y="67"/>
                  </a:lnTo>
                  <a:lnTo>
                    <a:pt x="446" y="77"/>
                  </a:lnTo>
                  <a:lnTo>
                    <a:pt x="442" y="81"/>
                  </a:lnTo>
                  <a:lnTo>
                    <a:pt x="439" y="77"/>
                  </a:lnTo>
                  <a:lnTo>
                    <a:pt x="429" y="69"/>
                  </a:lnTo>
                  <a:lnTo>
                    <a:pt x="414" y="58"/>
                  </a:lnTo>
                  <a:lnTo>
                    <a:pt x="397" y="44"/>
                  </a:lnTo>
                  <a:lnTo>
                    <a:pt x="378" y="30"/>
                  </a:lnTo>
                  <a:lnTo>
                    <a:pt x="358" y="18"/>
                  </a:lnTo>
                  <a:lnTo>
                    <a:pt x="340" y="10"/>
                  </a:lnTo>
                  <a:lnTo>
                    <a:pt x="324" y="7"/>
                  </a:lnTo>
                  <a:lnTo>
                    <a:pt x="310" y="6"/>
                  </a:lnTo>
                  <a:lnTo>
                    <a:pt x="295" y="5"/>
                  </a:lnTo>
                  <a:lnTo>
                    <a:pt x="281" y="3"/>
                  </a:lnTo>
                  <a:lnTo>
                    <a:pt x="266" y="3"/>
                  </a:lnTo>
                  <a:lnTo>
                    <a:pt x="251" y="3"/>
                  </a:lnTo>
                  <a:lnTo>
                    <a:pt x="236" y="7"/>
                  </a:lnTo>
                  <a:lnTo>
                    <a:pt x="221" y="13"/>
                  </a:lnTo>
                  <a:lnTo>
                    <a:pt x="206" y="22"/>
                  </a:lnTo>
                  <a:lnTo>
                    <a:pt x="195" y="36"/>
                  </a:lnTo>
                  <a:lnTo>
                    <a:pt x="188" y="55"/>
                  </a:lnTo>
                  <a:lnTo>
                    <a:pt x="185" y="77"/>
                  </a:lnTo>
                  <a:lnTo>
                    <a:pt x="187" y="100"/>
                  </a:lnTo>
                  <a:lnTo>
                    <a:pt x="190" y="121"/>
                  </a:lnTo>
                  <a:lnTo>
                    <a:pt x="193" y="139"/>
                  </a:lnTo>
                  <a:lnTo>
                    <a:pt x="197" y="151"/>
                  </a:lnTo>
                  <a:lnTo>
                    <a:pt x="198" y="156"/>
                  </a:lnTo>
                  <a:lnTo>
                    <a:pt x="192" y="156"/>
                  </a:lnTo>
                  <a:lnTo>
                    <a:pt x="175" y="156"/>
                  </a:lnTo>
                  <a:lnTo>
                    <a:pt x="151" y="157"/>
                  </a:lnTo>
                  <a:lnTo>
                    <a:pt x="123" y="159"/>
                  </a:lnTo>
                  <a:lnTo>
                    <a:pt x="92" y="163"/>
                  </a:lnTo>
                  <a:lnTo>
                    <a:pt x="63" y="167"/>
                  </a:lnTo>
                  <a:lnTo>
                    <a:pt x="39" y="174"/>
                  </a:lnTo>
                  <a:lnTo>
                    <a:pt x="21" y="184"/>
                  </a:lnTo>
                  <a:lnTo>
                    <a:pt x="5" y="206"/>
                  </a:lnTo>
                  <a:lnTo>
                    <a:pt x="0" y="229"/>
                  </a:lnTo>
                  <a:lnTo>
                    <a:pt x="6" y="252"/>
                  </a:lnTo>
                  <a:lnTo>
                    <a:pt x="18" y="274"/>
                  </a:lnTo>
                  <a:lnTo>
                    <a:pt x="33" y="293"/>
                  </a:lnTo>
                  <a:lnTo>
                    <a:pt x="48" y="309"/>
                  </a:lnTo>
                  <a:lnTo>
                    <a:pt x="60" y="319"/>
                  </a:lnTo>
                  <a:lnTo>
                    <a:pt x="65" y="323"/>
                  </a:lnTo>
                  <a:lnTo>
                    <a:pt x="250" y="288"/>
                  </a:lnTo>
                  <a:lnTo>
                    <a:pt x="251" y="297"/>
                  </a:lnTo>
                  <a:lnTo>
                    <a:pt x="253" y="323"/>
                  </a:lnTo>
                  <a:lnTo>
                    <a:pt x="259" y="359"/>
                  </a:lnTo>
                  <a:lnTo>
                    <a:pt x="266" y="399"/>
                  </a:lnTo>
                  <a:lnTo>
                    <a:pt x="274" y="440"/>
                  </a:lnTo>
                  <a:lnTo>
                    <a:pt x="284" y="476"/>
                  </a:lnTo>
                  <a:lnTo>
                    <a:pt x="296" y="502"/>
                  </a:lnTo>
                  <a:lnTo>
                    <a:pt x="310" y="511"/>
                  </a:lnTo>
                  <a:lnTo>
                    <a:pt x="326" y="508"/>
                  </a:lnTo>
                  <a:lnTo>
                    <a:pt x="345" y="503"/>
                  </a:lnTo>
                  <a:lnTo>
                    <a:pt x="367" y="493"/>
                  </a:lnTo>
                  <a:lnTo>
                    <a:pt x="389" y="484"/>
                  </a:lnTo>
                  <a:lnTo>
                    <a:pt x="411" y="474"/>
                  </a:lnTo>
                  <a:lnTo>
                    <a:pt x="429" y="463"/>
                  </a:lnTo>
                  <a:lnTo>
                    <a:pt x="446" y="457"/>
                  </a:lnTo>
                  <a:lnTo>
                    <a:pt x="457" y="452"/>
                  </a:lnTo>
                  <a:lnTo>
                    <a:pt x="467" y="445"/>
                  </a:lnTo>
                  <a:lnTo>
                    <a:pt x="480" y="433"/>
                  </a:lnTo>
                  <a:lnTo>
                    <a:pt x="495" y="420"/>
                  </a:lnTo>
                  <a:lnTo>
                    <a:pt x="510" y="405"/>
                  </a:lnTo>
                  <a:lnTo>
                    <a:pt x="524" y="391"/>
                  </a:lnTo>
                  <a:lnTo>
                    <a:pt x="535" y="382"/>
                  </a:lnTo>
                  <a:lnTo>
                    <a:pt x="542" y="379"/>
                  </a:lnTo>
                  <a:lnTo>
                    <a:pt x="546" y="385"/>
                  </a:lnTo>
                  <a:lnTo>
                    <a:pt x="549" y="399"/>
                  </a:lnTo>
                  <a:lnTo>
                    <a:pt x="560" y="417"/>
                  </a:lnTo>
                  <a:lnTo>
                    <a:pt x="575" y="438"/>
                  </a:lnTo>
                  <a:lnTo>
                    <a:pt x="594" y="459"/>
                  </a:lnTo>
                  <a:lnTo>
                    <a:pt x="616" y="478"/>
                  </a:lnTo>
                  <a:lnTo>
                    <a:pt x="639" y="493"/>
                  </a:lnTo>
                  <a:lnTo>
                    <a:pt x="663" y="503"/>
                  </a:lnTo>
                  <a:lnTo>
                    <a:pt x="686" y="504"/>
                  </a:lnTo>
                  <a:lnTo>
                    <a:pt x="709" y="495"/>
                  </a:lnTo>
                  <a:lnTo>
                    <a:pt x="732" y="478"/>
                  </a:lnTo>
                  <a:lnTo>
                    <a:pt x="755" y="457"/>
                  </a:lnTo>
                  <a:lnTo>
                    <a:pt x="776" y="433"/>
                  </a:lnTo>
                  <a:lnTo>
                    <a:pt x="793" y="409"/>
                  </a:lnTo>
                  <a:lnTo>
                    <a:pt x="807" y="390"/>
                  </a:lnTo>
                  <a:lnTo>
                    <a:pt x="816" y="376"/>
                  </a:lnTo>
                  <a:lnTo>
                    <a:pt x="820" y="370"/>
                  </a:lnTo>
                  <a:lnTo>
                    <a:pt x="823" y="375"/>
                  </a:lnTo>
                  <a:lnTo>
                    <a:pt x="832" y="385"/>
                  </a:lnTo>
                  <a:lnTo>
                    <a:pt x="846" y="401"/>
                  </a:lnTo>
                  <a:lnTo>
                    <a:pt x="862" y="418"/>
                  </a:lnTo>
                  <a:lnTo>
                    <a:pt x="880" y="435"/>
                  </a:lnTo>
                  <a:lnTo>
                    <a:pt x="897" y="446"/>
                  </a:lnTo>
                  <a:lnTo>
                    <a:pt x="913" y="452"/>
                  </a:lnTo>
                  <a:lnTo>
                    <a:pt x="926" y="450"/>
                  </a:lnTo>
                  <a:lnTo>
                    <a:pt x="934" y="435"/>
                  </a:lnTo>
                  <a:lnTo>
                    <a:pt x="936" y="410"/>
                  </a:lnTo>
                  <a:lnTo>
                    <a:pt x="934" y="379"/>
                  </a:lnTo>
                  <a:lnTo>
                    <a:pt x="928" y="346"/>
                  </a:lnTo>
                  <a:lnTo>
                    <a:pt x="922" y="314"/>
                  </a:lnTo>
                  <a:lnTo>
                    <a:pt x="915" y="286"/>
                  </a:lnTo>
                  <a:lnTo>
                    <a:pt x="911" y="266"/>
                  </a:lnTo>
                  <a:lnTo>
                    <a:pt x="908" y="259"/>
                  </a:lnTo>
                  <a:close/>
                </a:path>
              </a:pathLst>
            </a:custGeom>
            <a:solidFill>
              <a:srgbClr val="E596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7" name="Freeform 1181"/>
            <p:cNvSpPr>
              <a:spLocks/>
            </p:cNvSpPr>
            <p:nvPr/>
          </p:nvSpPr>
          <p:spPr bwMode="auto">
            <a:xfrm>
              <a:off x="2389" y="2000"/>
              <a:ext cx="425" cy="423"/>
            </a:xfrm>
            <a:custGeom>
              <a:avLst/>
              <a:gdLst>
                <a:gd name="T0" fmla="*/ 424 w 850"/>
                <a:gd name="T1" fmla="*/ 208 h 846"/>
                <a:gd name="T2" fmla="*/ 370 w 850"/>
                <a:gd name="T3" fmla="*/ 166 h 846"/>
                <a:gd name="T4" fmla="*/ 291 w 850"/>
                <a:gd name="T5" fmla="*/ 123 h 846"/>
                <a:gd name="T6" fmla="*/ 238 w 850"/>
                <a:gd name="T7" fmla="*/ 124 h 846"/>
                <a:gd name="T8" fmla="*/ 201 w 850"/>
                <a:gd name="T9" fmla="*/ 158 h 846"/>
                <a:gd name="T10" fmla="*/ 177 w 850"/>
                <a:gd name="T11" fmla="*/ 209 h 846"/>
                <a:gd name="T12" fmla="*/ 180 w 850"/>
                <a:gd name="T13" fmla="*/ 269 h 846"/>
                <a:gd name="T14" fmla="*/ 202 w 850"/>
                <a:gd name="T15" fmla="*/ 316 h 846"/>
                <a:gd name="T16" fmla="*/ 206 w 850"/>
                <a:gd name="T17" fmla="*/ 327 h 846"/>
                <a:gd name="T18" fmla="*/ 185 w 850"/>
                <a:gd name="T19" fmla="*/ 336 h 846"/>
                <a:gd name="T20" fmla="*/ 143 w 850"/>
                <a:gd name="T21" fmla="*/ 355 h 846"/>
                <a:gd name="T22" fmla="*/ 95 w 850"/>
                <a:gd name="T23" fmla="*/ 381 h 846"/>
                <a:gd name="T24" fmla="*/ 49 w 850"/>
                <a:gd name="T25" fmla="*/ 411 h 846"/>
                <a:gd name="T26" fmla="*/ 17 w 850"/>
                <a:gd name="T27" fmla="*/ 445 h 846"/>
                <a:gd name="T28" fmla="*/ 2 w 850"/>
                <a:gd name="T29" fmla="*/ 509 h 846"/>
                <a:gd name="T30" fmla="*/ 36 w 850"/>
                <a:gd name="T31" fmla="*/ 562 h 846"/>
                <a:gd name="T32" fmla="*/ 89 w 850"/>
                <a:gd name="T33" fmla="*/ 598 h 846"/>
                <a:gd name="T34" fmla="*/ 66 w 850"/>
                <a:gd name="T35" fmla="*/ 676 h 846"/>
                <a:gd name="T36" fmla="*/ 32 w 850"/>
                <a:gd name="T37" fmla="*/ 769 h 846"/>
                <a:gd name="T38" fmla="*/ 67 w 850"/>
                <a:gd name="T39" fmla="*/ 823 h 846"/>
                <a:gd name="T40" fmla="*/ 127 w 850"/>
                <a:gd name="T41" fmla="*/ 846 h 846"/>
                <a:gd name="T42" fmla="*/ 194 w 850"/>
                <a:gd name="T43" fmla="*/ 830 h 846"/>
                <a:gd name="T44" fmla="*/ 262 w 850"/>
                <a:gd name="T45" fmla="*/ 750 h 846"/>
                <a:gd name="T46" fmla="*/ 315 w 850"/>
                <a:gd name="T47" fmla="*/ 657 h 846"/>
                <a:gd name="T48" fmla="*/ 334 w 850"/>
                <a:gd name="T49" fmla="*/ 635 h 846"/>
                <a:gd name="T50" fmla="*/ 405 w 850"/>
                <a:gd name="T51" fmla="*/ 683 h 846"/>
                <a:gd name="T52" fmla="*/ 489 w 850"/>
                <a:gd name="T53" fmla="*/ 726 h 846"/>
                <a:gd name="T54" fmla="*/ 523 w 850"/>
                <a:gd name="T55" fmla="*/ 583 h 846"/>
                <a:gd name="T56" fmla="*/ 522 w 850"/>
                <a:gd name="T57" fmla="*/ 452 h 846"/>
                <a:gd name="T58" fmla="*/ 552 w 850"/>
                <a:gd name="T59" fmla="*/ 454 h 846"/>
                <a:gd name="T60" fmla="*/ 606 w 850"/>
                <a:gd name="T61" fmla="*/ 455 h 846"/>
                <a:gd name="T62" fmla="*/ 669 w 850"/>
                <a:gd name="T63" fmla="*/ 453 h 846"/>
                <a:gd name="T64" fmla="*/ 727 w 850"/>
                <a:gd name="T65" fmla="*/ 444 h 846"/>
                <a:gd name="T66" fmla="*/ 764 w 850"/>
                <a:gd name="T67" fmla="*/ 423 h 846"/>
                <a:gd name="T68" fmla="*/ 765 w 850"/>
                <a:gd name="T69" fmla="*/ 341 h 846"/>
                <a:gd name="T70" fmla="*/ 728 w 850"/>
                <a:gd name="T71" fmla="*/ 256 h 846"/>
                <a:gd name="T72" fmla="*/ 720 w 850"/>
                <a:gd name="T73" fmla="*/ 234 h 846"/>
                <a:gd name="T74" fmla="*/ 776 w 850"/>
                <a:gd name="T75" fmla="*/ 234 h 846"/>
                <a:gd name="T76" fmla="*/ 840 w 850"/>
                <a:gd name="T77" fmla="*/ 205 h 846"/>
                <a:gd name="T78" fmla="*/ 834 w 850"/>
                <a:gd name="T79" fmla="*/ 133 h 846"/>
                <a:gd name="T80" fmla="*/ 754 w 850"/>
                <a:gd name="T81" fmla="*/ 75 h 846"/>
                <a:gd name="T82" fmla="*/ 705 w 850"/>
                <a:gd name="T83" fmla="*/ 51 h 8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50" h="846">
                  <a:moveTo>
                    <a:pt x="527" y="0"/>
                  </a:moveTo>
                  <a:lnTo>
                    <a:pt x="429" y="212"/>
                  </a:lnTo>
                  <a:lnTo>
                    <a:pt x="424" y="208"/>
                  </a:lnTo>
                  <a:lnTo>
                    <a:pt x="411" y="198"/>
                  </a:lnTo>
                  <a:lnTo>
                    <a:pt x="393" y="183"/>
                  </a:lnTo>
                  <a:lnTo>
                    <a:pt x="370" y="166"/>
                  </a:lnTo>
                  <a:lnTo>
                    <a:pt x="343" y="150"/>
                  </a:lnTo>
                  <a:lnTo>
                    <a:pt x="317" y="133"/>
                  </a:lnTo>
                  <a:lnTo>
                    <a:pt x="291" y="123"/>
                  </a:lnTo>
                  <a:lnTo>
                    <a:pt x="268" y="118"/>
                  </a:lnTo>
                  <a:lnTo>
                    <a:pt x="253" y="120"/>
                  </a:lnTo>
                  <a:lnTo>
                    <a:pt x="238" y="124"/>
                  </a:lnTo>
                  <a:lnTo>
                    <a:pt x="224" y="132"/>
                  </a:lnTo>
                  <a:lnTo>
                    <a:pt x="212" y="144"/>
                  </a:lnTo>
                  <a:lnTo>
                    <a:pt x="201" y="158"/>
                  </a:lnTo>
                  <a:lnTo>
                    <a:pt x="192" y="173"/>
                  </a:lnTo>
                  <a:lnTo>
                    <a:pt x="183" y="191"/>
                  </a:lnTo>
                  <a:lnTo>
                    <a:pt x="177" y="209"/>
                  </a:lnTo>
                  <a:lnTo>
                    <a:pt x="173" y="229"/>
                  </a:lnTo>
                  <a:lnTo>
                    <a:pt x="175" y="250"/>
                  </a:lnTo>
                  <a:lnTo>
                    <a:pt x="180" y="269"/>
                  </a:lnTo>
                  <a:lnTo>
                    <a:pt x="187" y="287"/>
                  </a:lnTo>
                  <a:lnTo>
                    <a:pt x="195" y="303"/>
                  </a:lnTo>
                  <a:lnTo>
                    <a:pt x="202" y="316"/>
                  </a:lnTo>
                  <a:lnTo>
                    <a:pt x="206" y="324"/>
                  </a:lnTo>
                  <a:lnTo>
                    <a:pt x="209" y="326"/>
                  </a:lnTo>
                  <a:lnTo>
                    <a:pt x="206" y="327"/>
                  </a:lnTo>
                  <a:lnTo>
                    <a:pt x="202" y="328"/>
                  </a:lnTo>
                  <a:lnTo>
                    <a:pt x="195" y="332"/>
                  </a:lnTo>
                  <a:lnTo>
                    <a:pt x="185" y="336"/>
                  </a:lnTo>
                  <a:lnTo>
                    <a:pt x="172" y="341"/>
                  </a:lnTo>
                  <a:lnTo>
                    <a:pt x="158" y="348"/>
                  </a:lnTo>
                  <a:lnTo>
                    <a:pt x="143" y="355"/>
                  </a:lnTo>
                  <a:lnTo>
                    <a:pt x="127" y="363"/>
                  </a:lnTo>
                  <a:lnTo>
                    <a:pt x="111" y="372"/>
                  </a:lnTo>
                  <a:lnTo>
                    <a:pt x="95" y="381"/>
                  </a:lnTo>
                  <a:lnTo>
                    <a:pt x="79" y="390"/>
                  </a:lnTo>
                  <a:lnTo>
                    <a:pt x="63" y="401"/>
                  </a:lnTo>
                  <a:lnTo>
                    <a:pt x="49" y="411"/>
                  </a:lnTo>
                  <a:lnTo>
                    <a:pt x="36" y="423"/>
                  </a:lnTo>
                  <a:lnTo>
                    <a:pt x="25" y="433"/>
                  </a:lnTo>
                  <a:lnTo>
                    <a:pt x="17" y="445"/>
                  </a:lnTo>
                  <a:lnTo>
                    <a:pt x="5" y="467"/>
                  </a:lnTo>
                  <a:lnTo>
                    <a:pt x="0" y="488"/>
                  </a:lnTo>
                  <a:lnTo>
                    <a:pt x="2" y="509"/>
                  </a:lnTo>
                  <a:lnTo>
                    <a:pt x="8" y="529"/>
                  </a:lnTo>
                  <a:lnTo>
                    <a:pt x="20" y="546"/>
                  </a:lnTo>
                  <a:lnTo>
                    <a:pt x="36" y="562"/>
                  </a:lnTo>
                  <a:lnTo>
                    <a:pt x="55" y="575"/>
                  </a:lnTo>
                  <a:lnTo>
                    <a:pt x="75" y="585"/>
                  </a:lnTo>
                  <a:lnTo>
                    <a:pt x="89" y="598"/>
                  </a:lnTo>
                  <a:lnTo>
                    <a:pt x="89" y="619"/>
                  </a:lnTo>
                  <a:lnTo>
                    <a:pt x="80" y="646"/>
                  </a:lnTo>
                  <a:lnTo>
                    <a:pt x="66" y="676"/>
                  </a:lnTo>
                  <a:lnTo>
                    <a:pt x="50" y="709"/>
                  </a:lnTo>
                  <a:lnTo>
                    <a:pt x="37" y="740"/>
                  </a:lnTo>
                  <a:lnTo>
                    <a:pt x="32" y="769"/>
                  </a:lnTo>
                  <a:lnTo>
                    <a:pt x="38" y="793"/>
                  </a:lnTo>
                  <a:lnTo>
                    <a:pt x="51" y="809"/>
                  </a:lnTo>
                  <a:lnTo>
                    <a:pt x="67" y="823"/>
                  </a:lnTo>
                  <a:lnTo>
                    <a:pt x="86" y="833"/>
                  </a:lnTo>
                  <a:lnTo>
                    <a:pt x="105" y="841"/>
                  </a:lnTo>
                  <a:lnTo>
                    <a:pt x="127" y="846"/>
                  </a:lnTo>
                  <a:lnTo>
                    <a:pt x="149" y="846"/>
                  </a:lnTo>
                  <a:lnTo>
                    <a:pt x="172" y="840"/>
                  </a:lnTo>
                  <a:lnTo>
                    <a:pt x="194" y="830"/>
                  </a:lnTo>
                  <a:lnTo>
                    <a:pt x="217" y="810"/>
                  </a:lnTo>
                  <a:lnTo>
                    <a:pt x="240" y="783"/>
                  </a:lnTo>
                  <a:lnTo>
                    <a:pt x="262" y="750"/>
                  </a:lnTo>
                  <a:lnTo>
                    <a:pt x="282" y="716"/>
                  </a:lnTo>
                  <a:lnTo>
                    <a:pt x="301" y="683"/>
                  </a:lnTo>
                  <a:lnTo>
                    <a:pt x="315" y="657"/>
                  </a:lnTo>
                  <a:lnTo>
                    <a:pt x="324" y="637"/>
                  </a:lnTo>
                  <a:lnTo>
                    <a:pt x="327" y="630"/>
                  </a:lnTo>
                  <a:lnTo>
                    <a:pt x="334" y="635"/>
                  </a:lnTo>
                  <a:lnTo>
                    <a:pt x="350" y="648"/>
                  </a:lnTo>
                  <a:lnTo>
                    <a:pt x="376" y="665"/>
                  </a:lnTo>
                  <a:lnTo>
                    <a:pt x="405" y="683"/>
                  </a:lnTo>
                  <a:lnTo>
                    <a:pt x="436" y="702"/>
                  </a:lnTo>
                  <a:lnTo>
                    <a:pt x="464" y="718"/>
                  </a:lnTo>
                  <a:lnTo>
                    <a:pt x="489" y="726"/>
                  </a:lnTo>
                  <a:lnTo>
                    <a:pt x="505" y="726"/>
                  </a:lnTo>
                  <a:lnTo>
                    <a:pt x="520" y="676"/>
                  </a:lnTo>
                  <a:lnTo>
                    <a:pt x="523" y="583"/>
                  </a:lnTo>
                  <a:lnTo>
                    <a:pt x="522" y="492"/>
                  </a:lnTo>
                  <a:lnTo>
                    <a:pt x="520" y="452"/>
                  </a:lnTo>
                  <a:lnTo>
                    <a:pt x="522" y="452"/>
                  </a:lnTo>
                  <a:lnTo>
                    <a:pt x="529" y="453"/>
                  </a:lnTo>
                  <a:lnTo>
                    <a:pt x="539" y="453"/>
                  </a:lnTo>
                  <a:lnTo>
                    <a:pt x="552" y="454"/>
                  </a:lnTo>
                  <a:lnTo>
                    <a:pt x="568" y="455"/>
                  </a:lnTo>
                  <a:lnTo>
                    <a:pt x="586" y="455"/>
                  </a:lnTo>
                  <a:lnTo>
                    <a:pt x="606" y="455"/>
                  </a:lnTo>
                  <a:lnTo>
                    <a:pt x="627" y="455"/>
                  </a:lnTo>
                  <a:lnTo>
                    <a:pt x="649" y="455"/>
                  </a:lnTo>
                  <a:lnTo>
                    <a:pt x="669" y="453"/>
                  </a:lnTo>
                  <a:lnTo>
                    <a:pt x="690" y="450"/>
                  </a:lnTo>
                  <a:lnTo>
                    <a:pt x="710" y="448"/>
                  </a:lnTo>
                  <a:lnTo>
                    <a:pt x="727" y="444"/>
                  </a:lnTo>
                  <a:lnTo>
                    <a:pt x="742" y="438"/>
                  </a:lnTo>
                  <a:lnTo>
                    <a:pt x="754" y="431"/>
                  </a:lnTo>
                  <a:lnTo>
                    <a:pt x="764" y="423"/>
                  </a:lnTo>
                  <a:lnTo>
                    <a:pt x="773" y="401"/>
                  </a:lnTo>
                  <a:lnTo>
                    <a:pt x="773" y="372"/>
                  </a:lnTo>
                  <a:lnTo>
                    <a:pt x="765" y="341"/>
                  </a:lnTo>
                  <a:lnTo>
                    <a:pt x="753" y="309"/>
                  </a:lnTo>
                  <a:lnTo>
                    <a:pt x="741" y="280"/>
                  </a:lnTo>
                  <a:lnTo>
                    <a:pt x="728" y="256"/>
                  </a:lnTo>
                  <a:lnTo>
                    <a:pt x="718" y="238"/>
                  </a:lnTo>
                  <a:lnTo>
                    <a:pt x="714" y="233"/>
                  </a:lnTo>
                  <a:lnTo>
                    <a:pt x="720" y="234"/>
                  </a:lnTo>
                  <a:lnTo>
                    <a:pt x="734" y="235"/>
                  </a:lnTo>
                  <a:lnTo>
                    <a:pt x="753" y="235"/>
                  </a:lnTo>
                  <a:lnTo>
                    <a:pt x="776" y="234"/>
                  </a:lnTo>
                  <a:lnTo>
                    <a:pt x="801" y="229"/>
                  </a:lnTo>
                  <a:lnTo>
                    <a:pt x="822" y="220"/>
                  </a:lnTo>
                  <a:lnTo>
                    <a:pt x="840" y="205"/>
                  </a:lnTo>
                  <a:lnTo>
                    <a:pt x="850" y="183"/>
                  </a:lnTo>
                  <a:lnTo>
                    <a:pt x="848" y="158"/>
                  </a:lnTo>
                  <a:lnTo>
                    <a:pt x="834" y="133"/>
                  </a:lnTo>
                  <a:lnTo>
                    <a:pt x="811" y="111"/>
                  </a:lnTo>
                  <a:lnTo>
                    <a:pt x="783" y="91"/>
                  </a:lnTo>
                  <a:lnTo>
                    <a:pt x="754" y="75"/>
                  </a:lnTo>
                  <a:lnTo>
                    <a:pt x="730" y="62"/>
                  </a:lnTo>
                  <a:lnTo>
                    <a:pt x="712" y="54"/>
                  </a:lnTo>
                  <a:lnTo>
                    <a:pt x="705" y="51"/>
                  </a:lnTo>
                  <a:lnTo>
                    <a:pt x="601" y="15"/>
                  </a:lnTo>
                  <a:lnTo>
                    <a:pt x="527" y="0"/>
                  </a:lnTo>
                  <a:close/>
                </a:path>
              </a:pathLst>
            </a:custGeom>
            <a:solidFill>
              <a:srgbClr val="EA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8" name="Freeform 1182"/>
            <p:cNvSpPr>
              <a:spLocks/>
            </p:cNvSpPr>
            <p:nvPr/>
          </p:nvSpPr>
          <p:spPr bwMode="auto">
            <a:xfrm>
              <a:off x="3062" y="1902"/>
              <a:ext cx="355" cy="454"/>
            </a:xfrm>
            <a:custGeom>
              <a:avLst/>
              <a:gdLst>
                <a:gd name="T0" fmla="*/ 211 w 711"/>
                <a:gd name="T1" fmla="*/ 44 h 909"/>
                <a:gd name="T2" fmla="*/ 134 w 711"/>
                <a:gd name="T3" fmla="*/ 28 h 909"/>
                <a:gd name="T4" fmla="*/ 59 w 711"/>
                <a:gd name="T5" fmla="*/ 35 h 909"/>
                <a:gd name="T6" fmla="*/ 38 w 711"/>
                <a:gd name="T7" fmla="*/ 92 h 909"/>
                <a:gd name="T8" fmla="*/ 80 w 711"/>
                <a:gd name="T9" fmla="*/ 147 h 909"/>
                <a:gd name="T10" fmla="*/ 91 w 711"/>
                <a:gd name="T11" fmla="*/ 164 h 909"/>
                <a:gd name="T12" fmla="*/ 43 w 711"/>
                <a:gd name="T13" fmla="*/ 207 h 909"/>
                <a:gd name="T14" fmla="*/ 0 w 711"/>
                <a:gd name="T15" fmla="*/ 268 h 909"/>
                <a:gd name="T16" fmla="*/ 20 w 711"/>
                <a:gd name="T17" fmla="*/ 320 h 909"/>
                <a:gd name="T18" fmla="*/ 66 w 711"/>
                <a:gd name="T19" fmla="*/ 360 h 909"/>
                <a:gd name="T20" fmla="*/ 111 w 711"/>
                <a:gd name="T21" fmla="*/ 381 h 909"/>
                <a:gd name="T22" fmla="*/ 214 w 711"/>
                <a:gd name="T23" fmla="*/ 395 h 909"/>
                <a:gd name="T24" fmla="*/ 276 w 711"/>
                <a:gd name="T25" fmla="*/ 398 h 909"/>
                <a:gd name="T26" fmla="*/ 185 w 711"/>
                <a:gd name="T27" fmla="*/ 606 h 909"/>
                <a:gd name="T28" fmla="*/ 183 w 711"/>
                <a:gd name="T29" fmla="*/ 629 h 909"/>
                <a:gd name="T30" fmla="*/ 195 w 711"/>
                <a:gd name="T31" fmla="*/ 668 h 909"/>
                <a:gd name="T32" fmla="*/ 243 w 711"/>
                <a:gd name="T33" fmla="*/ 677 h 909"/>
                <a:gd name="T34" fmla="*/ 316 w 711"/>
                <a:gd name="T35" fmla="*/ 657 h 909"/>
                <a:gd name="T36" fmla="*/ 365 w 711"/>
                <a:gd name="T37" fmla="*/ 645 h 909"/>
                <a:gd name="T38" fmla="*/ 368 w 711"/>
                <a:gd name="T39" fmla="*/ 689 h 909"/>
                <a:gd name="T40" fmla="*/ 376 w 711"/>
                <a:gd name="T41" fmla="*/ 793 h 909"/>
                <a:gd name="T42" fmla="*/ 437 w 711"/>
                <a:gd name="T43" fmla="*/ 880 h 909"/>
                <a:gd name="T44" fmla="*/ 514 w 711"/>
                <a:gd name="T45" fmla="*/ 908 h 909"/>
                <a:gd name="T46" fmla="*/ 569 w 711"/>
                <a:gd name="T47" fmla="*/ 907 h 909"/>
                <a:gd name="T48" fmla="*/ 606 w 711"/>
                <a:gd name="T49" fmla="*/ 888 h 909"/>
                <a:gd name="T50" fmla="*/ 628 w 711"/>
                <a:gd name="T51" fmla="*/ 866 h 909"/>
                <a:gd name="T52" fmla="*/ 637 w 711"/>
                <a:gd name="T53" fmla="*/ 851 h 909"/>
                <a:gd name="T54" fmla="*/ 604 w 711"/>
                <a:gd name="T55" fmla="*/ 665 h 909"/>
                <a:gd name="T56" fmla="*/ 653 w 711"/>
                <a:gd name="T57" fmla="*/ 653 h 909"/>
                <a:gd name="T58" fmla="*/ 705 w 711"/>
                <a:gd name="T59" fmla="*/ 618 h 909"/>
                <a:gd name="T60" fmla="*/ 701 w 711"/>
                <a:gd name="T61" fmla="*/ 556 h 909"/>
                <a:gd name="T62" fmla="*/ 661 w 711"/>
                <a:gd name="T63" fmla="*/ 494 h 909"/>
                <a:gd name="T64" fmla="*/ 637 w 711"/>
                <a:gd name="T65" fmla="*/ 465 h 909"/>
                <a:gd name="T66" fmla="*/ 543 w 711"/>
                <a:gd name="T67" fmla="*/ 343 h 909"/>
                <a:gd name="T68" fmla="*/ 596 w 711"/>
                <a:gd name="T69" fmla="*/ 271 h 909"/>
                <a:gd name="T70" fmla="*/ 599 w 711"/>
                <a:gd name="T71" fmla="*/ 198 h 909"/>
                <a:gd name="T72" fmla="*/ 563 w 711"/>
                <a:gd name="T73" fmla="*/ 178 h 909"/>
                <a:gd name="T74" fmla="*/ 514 w 711"/>
                <a:gd name="T75" fmla="*/ 173 h 909"/>
                <a:gd name="T76" fmla="*/ 461 w 711"/>
                <a:gd name="T77" fmla="*/ 176 h 909"/>
                <a:gd name="T78" fmla="*/ 416 w 711"/>
                <a:gd name="T79" fmla="*/ 183 h 909"/>
                <a:gd name="T80" fmla="*/ 392 w 711"/>
                <a:gd name="T81" fmla="*/ 188 h 909"/>
                <a:gd name="T82" fmla="*/ 386 w 711"/>
                <a:gd name="T83" fmla="*/ 80 h 909"/>
                <a:gd name="T84" fmla="*/ 369 w 711"/>
                <a:gd name="T85" fmla="*/ 38 h 909"/>
                <a:gd name="T86" fmla="*/ 323 w 711"/>
                <a:gd name="T87" fmla="*/ 2 h 909"/>
                <a:gd name="T88" fmla="*/ 263 w 711"/>
                <a:gd name="T89" fmla="*/ 12 h 909"/>
                <a:gd name="T90" fmla="*/ 236 w 711"/>
                <a:gd name="T91" fmla="*/ 37 h 909"/>
                <a:gd name="T92" fmla="*/ 232 w 711"/>
                <a:gd name="T93" fmla="*/ 50 h 9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1" h="909">
                  <a:moveTo>
                    <a:pt x="232" y="50"/>
                  </a:moveTo>
                  <a:lnTo>
                    <a:pt x="226" y="49"/>
                  </a:lnTo>
                  <a:lnTo>
                    <a:pt x="211" y="44"/>
                  </a:lnTo>
                  <a:lnTo>
                    <a:pt x="189" y="38"/>
                  </a:lnTo>
                  <a:lnTo>
                    <a:pt x="163" y="33"/>
                  </a:lnTo>
                  <a:lnTo>
                    <a:pt x="134" y="28"/>
                  </a:lnTo>
                  <a:lnTo>
                    <a:pt x="106" y="27"/>
                  </a:lnTo>
                  <a:lnTo>
                    <a:pt x="80" y="28"/>
                  </a:lnTo>
                  <a:lnTo>
                    <a:pt x="59" y="35"/>
                  </a:lnTo>
                  <a:lnTo>
                    <a:pt x="40" y="51"/>
                  </a:lnTo>
                  <a:lnTo>
                    <a:pt x="34" y="71"/>
                  </a:lnTo>
                  <a:lnTo>
                    <a:pt x="38" y="92"/>
                  </a:lnTo>
                  <a:lnTo>
                    <a:pt x="50" y="112"/>
                  </a:lnTo>
                  <a:lnTo>
                    <a:pt x="65" y="131"/>
                  </a:lnTo>
                  <a:lnTo>
                    <a:pt x="80" y="147"/>
                  </a:lnTo>
                  <a:lnTo>
                    <a:pt x="91" y="157"/>
                  </a:lnTo>
                  <a:lnTo>
                    <a:pt x="96" y="161"/>
                  </a:lnTo>
                  <a:lnTo>
                    <a:pt x="91" y="164"/>
                  </a:lnTo>
                  <a:lnTo>
                    <a:pt x="79" y="175"/>
                  </a:lnTo>
                  <a:lnTo>
                    <a:pt x="61" y="188"/>
                  </a:lnTo>
                  <a:lnTo>
                    <a:pt x="43" y="207"/>
                  </a:lnTo>
                  <a:lnTo>
                    <a:pt x="25" y="228"/>
                  </a:lnTo>
                  <a:lnTo>
                    <a:pt x="8" y="248"/>
                  </a:lnTo>
                  <a:lnTo>
                    <a:pt x="0" y="268"/>
                  </a:lnTo>
                  <a:lnTo>
                    <a:pt x="0" y="286"/>
                  </a:lnTo>
                  <a:lnTo>
                    <a:pt x="8" y="304"/>
                  </a:lnTo>
                  <a:lnTo>
                    <a:pt x="20" y="320"/>
                  </a:lnTo>
                  <a:lnTo>
                    <a:pt x="34" y="335"/>
                  </a:lnTo>
                  <a:lnTo>
                    <a:pt x="49" y="349"/>
                  </a:lnTo>
                  <a:lnTo>
                    <a:pt x="66" y="360"/>
                  </a:lnTo>
                  <a:lnTo>
                    <a:pt x="82" y="371"/>
                  </a:lnTo>
                  <a:lnTo>
                    <a:pt x="97" y="377"/>
                  </a:lnTo>
                  <a:lnTo>
                    <a:pt x="111" y="381"/>
                  </a:lnTo>
                  <a:lnTo>
                    <a:pt x="150" y="388"/>
                  </a:lnTo>
                  <a:lnTo>
                    <a:pt x="185" y="392"/>
                  </a:lnTo>
                  <a:lnTo>
                    <a:pt x="214" y="395"/>
                  </a:lnTo>
                  <a:lnTo>
                    <a:pt x="240" y="397"/>
                  </a:lnTo>
                  <a:lnTo>
                    <a:pt x="261" y="398"/>
                  </a:lnTo>
                  <a:lnTo>
                    <a:pt x="276" y="398"/>
                  </a:lnTo>
                  <a:lnTo>
                    <a:pt x="285" y="398"/>
                  </a:lnTo>
                  <a:lnTo>
                    <a:pt x="288" y="398"/>
                  </a:lnTo>
                  <a:lnTo>
                    <a:pt x="185" y="606"/>
                  </a:lnTo>
                  <a:lnTo>
                    <a:pt x="185" y="609"/>
                  </a:lnTo>
                  <a:lnTo>
                    <a:pt x="183" y="617"/>
                  </a:lnTo>
                  <a:lnTo>
                    <a:pt x="183" y="629"/>
                  </a:lnTo>
                  <a:lnTo>
                    <a:pt x="185" y="643"/>
                  </a:lnTo>
                  <a:lnTo>
                    <a:pt x="188" y="657"/>
                  </a:lnTo>
                  <a:lnTo>
                    <a:pt x="195" y="668"/>
                  </a:lnTo>
                  <a:lnTo>
                    <a:pt x="206" y="676"/>
                  </a:lnTo>
                  <a:lnTo>
                    <a:pt x="223" y="680"/>
                  </a:lnTo>
                  <a:lnTo>
                    <a:pt x="243" y="677"/>
                  </a:lnTo>
                  <a:lnTo>
                    <a:pt x="267" y="672"/>
                  </a:lnTo>
                  <a:lnTo>
                    <a:pt x="292" y="665"/>
                  </a:lnTo>
                  <a:lnTo>
                    <a:pt x="316" y="657"/>
                  </a:lnTo>
                  <a:lnTo>
                    <a:pt x="337" y="650"/>
                  </a:lnTo>
                  <a:lnTo>
                    <a:pt x="354" y="645"/>
                  </a:lnTo>
                  <a:lnTo>
                    <a:pt x="365" y="645"/>
                  </a:lnTo>
                  <a:lnTo>
                    <a:pt x="370" y="650"/>
                  </a:lnTo>
                  <a:lnTo>
                    <a:pt x="369" y="665"/>
                  </a:lnTo>
                  <a:lnTo>
                    <a:pt x="368" y="689"/>
                  </a:lnTo>
                  <a:lnTo>
                    <a:pt x="368" y="720"/>
                  </a:lnTo>
                  <a:lnTo>
                    <a:pt x="369" y="756"/>
                  </a:lnTo>
                  <a:lnTo>
                    <a:pt x="376" y="793"/>
                  </a:lnTo>
                  <a:lnTo>
                    <a:pt x="388" y="827"/>
                  </a:lnTo>
                  <a:lnTo>
                    <a:pt x="408" y="857"/>
                  </a:lnTo>
                  <a:lnTo>
                    <a:pt x="437" y="880"/>
                  </a:lnTo>
                  <a:lnTo>
                    <a:pt x="465" y="893"/>
                  </a:lnTo>
                  <a:lnTo>
                    <a:pt x="491" y="902"/>
                  </a:lnTo>
                  <a:lnTo>
                    <a:pt x="514" y="908"/>
                  </a:lnTo>
                  <a:lnTo>
                    <a:pt x="535" y="909"/>
                  </a:lnTo>
                  <a:lnTo>
                    <a:pt x="553" y="909"/>
                  </a:lnTo>
                  <a:lnTo>
                    <a:pt x="569" y="907"/>
                  </a:lnTo>
                  <a:lnTo>
                    <a:pt x="584" y="901"/>
                  </a:lnTo>
                  <a:lnTo>
                    <a:pt x="596" y="895"/>
                  </a:lnTo>
                  <a:lnTo>
                    <a:pt x="606" y="888"/>
                  </a:lnTo>
                  <a:lnTo>
                    <a:pt x="615" y="881"/>
                  </a:lnTo>
                  <a:lnTo>
                    <a:pt x="622" y="873"/>
                  </a:lnTo>
                  <a:lnTo>
                    <a:pt x="628" y="866"/>
                  </a:lnTo>
                  <a:lnTo>
                    <a:pt x="632" y="859"/>
                  </a:lnTo>
                  <a:lnTo>
                    <a:pt x="635" y="855"/>
                  </a:lnTo>
                  <a:lnTo>
                    <a:pt x="637" y="851"/>
                  </a:lnTo>
                  <a:lnTo>
                    <a:pt x="637" y="850"/>
                  </a:lnTo>
                  <a:lnTo>
                    <a:pt x="599" y="665"/>
                  </a:lnTo>
                  <a:lnTo>
                    <a:pt x="604" y="665"/>
                  </a:lnTo>
                  <a:lnTo>
                    <a:pt x="616" y="662"/>
                  </a:lnTo>
                  <a:lnTo>
                    <a:pt x="634" y="659"/>
                  </a:lnTo>
                  <a:lnTo>
                    <a:pt x="653" y="653"/>
                  </a:lnTo>
                  <a:lnTo>
                    <a:pt x="674" y="645"/>
                  </a:lnTo>
                  <a:lnTo>
                    <a:pt x="691" y="633"/>
                  </a:lnTo>
                  <a:lnTo>
                    <a:pt x="705" y="618"/>
                  </a:lnTo>
                  <a:lnTo>
                    <a:pt x="711" y="600"/>
                  </a:lnTo>
                  <a:lnTo>
                    <a:pt x="708" y="578"/>
                  </a:lnTo>
                  <a:lnTo>
                    <a:pt x="701" y="556"/>
                  </a:lnTo>
                  <a:lnTo>
                    <a:pt x="690" y="533"/>
                  </a:lnTo>
                  <a:lnTo>
                    <a:pt x="676" y="512"/>
                  </a:lnTo>
                  <a:lnTo>
                    <a:pt x="661" y="494"/>
                  </a:lnTo>
                  <a:lnTo>
                    <a:pt x="650" y="479"/>
                  </a:lnTo>
                  <a:lnTo>
                    <a:pt x="640" y="469"/>
                  </a:lnTo>
                  <a:lnTo>
                    <a:pt x="637" y="465"/>
                  </a:lnTo>
                  <a:lnTo>
                    <a:pt x="525" y="361"/>
                  </a:lnTo>
                  <a:lnTo>
                    <a:pt x="530" y="357"/>
                  </a:lnTo>
                  <a:lnTo>
                    <a:pt x="543" y="343"/>
                  </a:lnTo>
                  <a:lnTo>
                    <a:pt x="561" y="322"/>
                  </a:lnTo>
                  <a:lnTo>
                    <a:pt x="579" y="298"/>
                  </a:lnTo>
                  <a:lnTo>
                    <a:pt x="596" y="271"/>
                  </a:lnTo>
                  <a:lnTo>
                    <a:pt x="606" y="244"/>
                  </a:lnTo>
                  <a:lnTo>
                    <a:pt x="608" y="218"/>
                  </a:lnTo>
                  <a:lnTo>
                    <a:pt x="599" y="198"/>
                  </a:lnTo>
                  <a:lnTo>
                    <a:pt x="590" y="190"/>
                  </a:lnTo>
                  <a:lnTo>
                    <a:pt x="577" y="183"/>
                  </a:lnTo>
                  <a:lnTo>
                    <a:pt x="563" y="178"/>
                  </a:lnTo>
                  <a:lnTo>
                    <a:pt x="548" y="176"/>
                  </a:lnTo>
                  <a:lnTo>
                    <a:pt x="531" y="173"/>
                  </a:lnTo>
                  <a:lnTo>
                    <a:pt x="514" y="173"/>
                  </a:lnTo>
                  <a:lnTo>
                    <a:pt x="495" y="173"/>
                  </a:lnTo>
                  <a:lnTo>
                    <a:pt x="478" y="175"/>
                  </a:lnTo>
                  <a:lnTo>
                    <a:pt x="461" y="176"/>
                  </a:lnTo>
                  <a:lnTo>
                    <a:pt x="445" y="178"/>
                  </a:lnTo>
                  <a:lnTo>
                    <a:pt x="430" y="180"/>
                  </a:lnTo>
                  <a:lnTo>
                    <a:pt x="416" y="183"/>
                  </a:lnTo>
                  <a:lnTo>
                    <a:pt x="406" y="185"/>
                  </a:lnTo>
                  <a:lnTo>
                    <a:pt x="396" y="187"/>
                  </a:lnTo>
                  <a:lnTo>
                    <a:pt x="392" y="188"/>
                  </a:lnTo>
                  <a:lnTo>
                    <a:pt x="389" y="188"/>
                  </a:lnTo>
                  <a:lnTo>
                    <a:pt x="387" y="85"/>
                  </a:lnTo>
                  <a:lnTo>
                    <a:pt x="386" y="80"/>
                  </a:lnTo>
                  <a:lnTo>
                    <a:pt x="383" y="70"/>
                  </a:lnTo>
                  <a:lnTo>
                    <a:pt x="377" y="56"/>
                  </a:lnTo>
                  <a:lnTo>
                    <a:pt x="369" y="38"/>
                  </a:lnTo>
                  <a:lnTo>
                    <a:pt x="356" y="22"/>
                  </a:lnTo>
                  <a:lnTo>
                    <a:pt x="341" y="10"/>
                  </a:lnTo>
                  <a:lnTo>
                    <a:pt x="323" y="2"/>
                  </a:lnTo>
                  <a:lnTo>
                    <a:pt x="301" y="0"/>
                  </a:lnTo>
                  <a:lnTo>
                    <a:pt x="279" y="5"/>
                  </a:lnTo>
                  <a:lnTo>
                    <a:pt x="263" y="12"/>
                  </a:lnTo>
                  <a:lnTo>
                    <a:pt x="250" y="20"/>
                  </a:lnTo>
                  <a:lnTo>
                    <a:pt x="242" y="28"/>
                  </a:lnTo>
                  <a:lnTo>
                    <a:pt x="236" y="37"/>
                  </a:lnTo>
                  <a:lnTo>
                    <a:pt x="234" y="43"/>
                  </a:lnTo>
                  <a:lnTo>
                    <a:pt x="232" y="48"/>
                  </a:lnTo>
                  <a:lnTo>
                    <a:pt x="232" y="50"/>
                  </a:lnTo>
                  <a:close/>
                </a:path>
              </a:pathLst>
            </a:custGeom>
            <a:solidFill>
              <a:srgbClr val="EA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9" name="Freeform 1183"/>
            <p:cNvSpPr>
              <a:spLocks/>
            </p:cNvSpPr>
            <p:nvPr/>
          </p:nvSpPr>
          <p:spPr bwMode="auto">
            <a:xfrm>
              <a:off x="2738" y="2355"/>
              <a:ext cx="146" cy="126"/>
            </a:xfrm>
            <a:custGeom>
              <a:avLst/>
              <a:gdLst>
                <a:gd name="T0" fmla="*/ 97 w 293"/>
                <a:gd name="T1" fmla="*/ 0 h 251"/>
                <a:gd name="T2" fmla="*/ 93 w 293"/>
                <a:gd name="T3" fmla="*/ 4 h 251"/>
                <a:gd name="T4" fmla="*/ 87 w 293"/>
                <a:gd name="T5" fmla="*/ 16 h 251"/>
                <a:gd name="T6" fmla="*/ 75 w 293"/>
                <a:gd name="T7" fmla="*/ 33 h 251"/>
                <a:gd name="T8" fmla="*/ 62 w 293"/>
                <a:gd name="T9" fmla="*/ 54 h 251"/>
                <a:gd name="T10" fmla="*/ 50 w 293"/>
                <a:gd name="T11" fmla="*/ 75 h 251"/>
                <a:gd name="T12" fmla="*/ 38 w 293"/>
                <a:gd name="T13" fmla="*/ 93 h 251"/>
                <a:gd name="T14" fmla="*/ 31 w 293"/>
                <a:gd name="T15" fmla="*/ 109 h 251"/>
                <a:gd name="T16" fmla="*/ 28 w 293"/>
                <a:gd name="T17" fmla="*/ 118 h 251"/>
                <a:gd name="T18" fmla="*/ 26 w 293"/>
                <a:gd name="T19" fmla="*/ 128 h 251"/>
                <a:gd name="T20" fmla="*/ 21 w 293"/>
                <a:gd name="T21" fmla="*/ 143 h 251"/>
                <a:gd name="T22" fmla="*/ 14 w 293"/>
                <a:gd name="T23" fmla="*/ 161 h 251"/>
                <a:gd name="T24" fmla="*/ 7 w 293"/>
                <a:gd name="T25" fmla="*/ 181 h 251"/>
                <a:gd name="T26" fmla="*/ 3 w 293"/>
                <a:gd name="T27" fmla="*/ 199 h 251"/>
                <a:gd name="T28" fmla="*/ 0 w 293"/>
                <a:gd name="T29" fmla="*/ 216 h 251"/>
                <a:gd name="T30" fmla="*/ 4 w 293"/>
                <a:gd name="T31" fmla="*/ 227 h 251"/>
                <a:gd name="T32" fmla="*/ 13 w 293"/>
                <a:gd name="T33" fmla="*/ 231 h 251"/>
                <a:gd name="T34" fmla="*/ 27 w 293"/>
                <a:gd name="T35" fmla="*/ 231 h 251"/>
                <a:gd name="T36" fmla="*/ 41 w 293"/>
                <a:gd name="T37" fmla="*/ 231 h 251"/>
                <a:gd name="T38" fmla="*/ 55 w 293"/>
                <a:gd name="T39" fmla="*/ 230 h 251"/>
                <a:gd name="T40" fmla="*/ 70 w 293"/>
                <a:gd name="T41" fmla="*/ 231 h 251"/>
                <a:gd name="T42" fmla="*/ 87 w 293"/>
                <a:gd name="T43" fmla="*/ 231 h 251"/>
                <a:gd name="T44" fmla="*/ 102 w 293"/>
                <a:gd name="T45" fmla="*/ 234 h 251"/>
                <a:gd name="T46" fmla="*/ 116 w 293"/>
                <a:gd name="T47" fmla="*/ 237 h 251"/>
                <a:gd name="T48" fmla="*/ 131 w 293"/>
                <a:gd name="T49" fmla="*/ 242 h 251"/>
                <a:gd name="T50" fmla="*/ 154 w 293"/>
                <a:gd name="T51" fmla="*/ 249 h 251"/>
                <a:gd name="T52" fmla="*/ 178 w 293"/>
                <a:gd name="T53" fmla="*/ 251 h 251"/>
                <a:gd name="T54" fmla="*/ 198 w 293"/>
                <a:gd name="T55" fmla="*/ 251 h 251"/>
                <a:gd name="T56" fmla="*/ 217 w 293"/>
                <a:gd name="T57" fmla="*/ 248 h 251"/>
                <a:gd name="T58" fmla="*/ 233 w 293"/>
                <a:gd name="T59" fmla="*/ 244 h 251"/>
                <a:gd name="T60" fmla="*/ 245 w 293"/>
                <a:gd name="T61" fmla="*/ 238 h 251"/>
                <a:gd name="T62" fmla="*/ 257 w 293"/>
                <a:gd name="T63" fmla="*/ 235 h 251"/>
                <a:gd name="T64" fmla="*/ 264 w 293"/>
                <a:gd name="T65" fmla="*/ 231 h 251"/>
                <a:gd name="T66" fmla="*/ 274 w 293"/>
                <a:gd name="T67" fmla="*/ 218 h 251"/>
                <a:gd name="T68" fmla="*/ 283 w 293"/>
                <a:gd name="T69" fmla="*/ 190 h 251"/>
                <a:gd name="T70" fmla="*/ 290 w 293"/>
                <a:gd name="T71" fmla="*/ 165 h 251"/>
                <a:gd name="T72" fmla="*/ 293 w 293"/>
                <a:gd name="T73" fmla="*/ 153 h 251"/>
                <a:gd name="T74" fmla="*/ 97 w 293"/>
                <a:gd name="T75" fmla="*/ 0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93" h="251">
                  <a:moveTo>
                    <a:pt x="97" y="0"/>
                  </a:moveTo>
                  <a:lnTo>
                    <a:pt x="93" y="4"/>
                  </a:lnTo>
                  <a:lnTo>
                    <a:pt x="87" y="16"/>
                  </a:lnTo>
                  <a:lnTo>
                    <a:pt x="75" y="33"/>
                  </a:lnTo>
                  <a:lnTo>
                    <a:pt x="62" y="54"/>
                  </a:lnTo>
                  <a:lnTo>
                    <a:pt x="50" y="75"/>
                  </a:lnTo>
                  <a:lnTo>
                    <a:pt x="38" y="93"/>
                  </a:lnTo>
                  <a:lnTo>
                    <a:pt x="31" y="109"/>
                  </a:lnTo>
                  <a:lnTo>
                    <a:pt x="28" y="118"/>
                  </a:lnTo>
                  <a:lnTo>
                    <a:pt x="26" y="128"/>
                  </a:lnTo>
                  <a:lnTo>
                    <a:pt x="21" y="143"/>
                  </a:lnTo>
                  <a:lnTo>
                    <a:pt x="14" y="161"/>
                  </a:lnTo>
                  <a:lnTo>
                    <a:pt x="7" y="181"/>
                  </a:lnTo>
                  <a:lnTo>
                    <a:pt x="3" y="199"/>
                  </a:lnTo>
                  <a:lnTo>
                    <a:pt x="0" y="216"/>
                  </a:lnTo>
                  <a:lnTo>
                    <a:pt x="4" y="227"/>
                  </a:lnTo>
                  <a:lnTo>
                    <a:pt x="13" y="231"/>
                  </a:lnTo>
                  <a:lnTo>
                    <a:pt x="27" y="231"/>
                  </a:lnTo>
                  <a:lnTo>
                    <a:pt x="41" y="231"/>
                  </a:lnTo>
                  <a:lnTo>
                    <a:pt x="55" y="230"/>
                  </a:lnTo>
                  <a:lnTo>
                    <a:pt x="70" y="231"/>
                  </a:lnTo>
                  <a:lnTo>
                    <a:pt x="87" y="231"/>
                  </a:lnTo>
                  <a:lnTo>
                    <a:pt x="102" y="234"/>
                  </a:lnTo>
                  <a:lnTo>
                    <a:pt x="116" y="237"/>
                  </a:lnTo>
                  <a:lnTo>
                    <a:pt x="131" y="242"/>
                  </a:lnTo>
                  <a:lnTo>
                    <a:pt x="154" y="249"/>
                  </a:lnTo>
                  <a:lnTo>
                    <a:pt x="178" y="251"/>
                  </a:lnTo>
                  <a:lnTo>
                    <a:pt x="198" y="251"/>
                  </a:lnTo>
                  <a:lnTo>
                    <a:pt x="217" y="248"/>
                  </a:lnTo>
                  <a:lnTo>
                    <a:pt x="233" y="244"/>
                  </a:lnTo>
                  <a:lnTo>
                    <a:pt x="245" y="238"/>
                  </a:lnTo>
                  <a:lnTo>
                    <a:pt x="257" y="235"/>
                  </a:lnTo>
                  <a:lnTo>
                    <a:pt x="264" y="231"/>
                  </a:lnTo>
                  <a:lnTo>
                    <a:pt x="274" y="218"/>
                  </a:lnTo>
                  <a:lnTo>
                    <a:pt x="283" y="190"/>
                  </a:lnTo>
                  <a:lnTo>
                    <a:pt x="290" y="165"/>
                  </a:lnTo>
                  <a:lnTo>
                    <a:pt x="293" y="153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DB9E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0" name="Freeform 1184"/>
            <p:cNvSpPr>
              <a:spLocks/>
            </p:cNvSpPr>
            <p:nvPr/>
          </p:nvSpPr>
          <p:spPr bwMode="auto">
            <a:xfrm>
              <a:off x="2978" y="2360"/>
              <a:ext cx="179" cy="182"/>
            </a:xfrm>
            <a:custGeom>
              <a:avLst/>
              <a:gdLst>
                <a:gd name="T0" fmla="*/ 0 w 357"/>
                <a:gd name="T1" fmla="*/ 148 h 364"/>
                <a:gd name="T2" fmla="*/ 5 w 357"/>
                <a:gd name="T3" fmla="*/ 159 h 364"/>
                <a:gd name="T4" fmla="*/ 9 w 357"/>
                <a:gd name="T5" fmla="*/ 177 h 364"/>
                <a:gd name="T6" fmla="*/ 16 w 357"/>
                <a:gd name="T7" fmla="*/ 195 h 364"/>
                <a:gd name="T8" fmla="*/ 26 w 357"/>
                <a:gd name="T9" fmla="*/ 216 h 364"/>
                <a:gd name="T10" fmla="*/ 38 w 357"/>
                <a:gd name="T11" fmla="*/ 238 h 364"/>
                <a:gd name="T12" fmla="*/ 54 w 357"/>
                <a:gd name="T13" fmla="*/ 257 h 364"/>
                <a:gd name="T14" fmla="*/ 74 w 357"/>
                <a:gd name="T15" fmla="*/ 276 h 364"/>
                <a:gd name="T16" fmla="*/ 99 w 357"/>
                <a:gd name="T17" fmla="*/ 291 h 364"/>
                <a:gd name="T18" fmla="*/ 120 w 357"/>
                <a:gd name="T19" fmla="*/ 301 h 364"/>
                <a:gd name="T20" fmla="*/ 136 w 357"/>
                <a:gd name="T21" fmla="*/ 310 h 364"/>
                <a:gd name="T22" fmla="*/ 149 w 357"/>
                <a:gd name="T23" fmla="*/ 318 h 364"/>
                <a:gd name="T24" fmla="*/ 160 w 357"/>
                <a:gd name="T25" fmla="*/ 324 h 364"/>
                <a:gd name="T26" fmla="*/ 172 w 357"/>
                <a:gd name="T27" fmla="*/ 330 h 364"/>
                <a:gd name="T28" fmla="*/ 184 w 357"/>
                <a:gd name="T29" fmla="*/ 333 h 364"/>
                <a:gd name="T30" fmla="*/ 202 w 357"/>
                <a:gd name="T31" fmla="*/ 337 h 364"/>
                <a:gd name="T32" fmla="*/ 222 w 357"/>
                <a:gd name="T33" fmla="*/ 339 h 364"/>
                <a:gd name="T34" fmla="*/ 233 w 357"/>
                <a:gd name="T35" fmla="*/ 341 h 364"/>
                <a:gd name="T36" fmla="*/ 247 w 357"/>
                <a:gd name="T37" fmla="*/ 344 h 364"/>
                <a:gd name="T38" fmla="*/ 263 w 357"/>
                <a:gd name="T39" fmla="*/ 348 h 364"/>
                <a:gd name="T40" fmla="*/ 280 w 357"/>
                <a:gd name="T41" fmla="*/ 353 h 364"/>
                <a:gd name="T42" fmla="*/ 296 w 357"/>
                <a:gd name="T43" fmla="*/ 358 h 364"/>
                <a:gd name="T44" fmla="*/ 309 w 357"/>
                <a:gd name="T45" fmla="*/ 361 h 364"/>
                <a:gd name="T46" fmla="*/ 318 w 357"/>
                <a:gd name="T47" fmla="*/ 363 h 364"/>
                <a:gd name="T48" fmla="*/ 321 w 357"/>
                <a:gd name="T49" fmla="*/ 364 h 364"/>
                <a:gd name="T50" fmla="*/ 324 w 357"/>
                <a:gd name="T51" fmla="*/ 344 h 364"/>
                <a:gd name="T52" fmla="*/ 331 w 357"/>
                <a:gd name="T53" fmla="*/ 295 h 364"/>
                <a:gd name="T54" fmla="*/ 339 w 357"/>
                <a:gd name="T55" fmla="*/ 245 h 364"/>
                <a:gd name="T56" fmla="*/ 346 w 357"/>
                <a:gd name="T57" fmla="*/ 212 h 364"/>
                <a:gd name="T58" fmla="*/ 357 w 357"/>
                <a:gd name="T59" fmla="*/ 166 h 364"/>
                <a:gd name="T60" fmla="*/ 357 w 357"/>
                <a:gd name="T61" fmla="*/ 125 h 364"/>
                <a:gd name="T62" fmla="*/ 349 w 357"/>
                <a:gd name="T63" fmla="*/ 89 h 364"/>
                <a:gd name="T64" fmla="*/ 335 w 357"/>
                <a:gd name="T65" fmla="*/ 58 h 364"/>
                <a:gd name="T66" fmla="*/ 318 w 357"/>
                <a:gd name="T67" fmla="*/ 34 h 364"/>
                <a:gd name="T68" fmla="*/ 303 w 357"/>
                <a:gd name="T69" fmla="*/ 15 h 364"/>
                <a:gd name="T70" fmla="*/ 292 w 357"/>
                <a:gd name="T71" fmla="*/ 4 h 364"/>
                <a:gd name="T72" fmla="*/ 287 w 357"/>
                <a:gd name="T73" fmla="*/ 0 h 364"/>
                <a:gd name="T74" fmla="*/ 178 w 357"/>
                <a:gd name="T75" fmla="*/ 123 h 364"/>
                <a:gd name="T76" fmla="*/ 0 w 357"/>
                <a:gd name="T77" fmla="*/ 148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57" h="364">
                  <a:moveTo>
                    <a:pt x="0" y="148"/>
                  </a:moveTo>
                  <a:lnTo>
                    <a:pt x="5" y="159"/>
                  </a:lnTo>
                  <a:lnTo>
                    <a:pt x="9" y="177"/>
                  </a:lnTo>
                  <a:lnTo>
                    <a:pt x="16" y="195"/>
                  </a:lnTo>
                  <a:lnTo>
                    <a:pt x="26" y="216"/>
                  </a:lnTo>
                  <a:lnTo>
                    <a:pt x="38" y="238"/>
                  </a:lnTo>
                  <a:lnTo>
                    <a:pt x="54" y="257"/>
                  </a:lnTo>
                  <a:lnTo>
                    <a:pt x="74" y="276"/>
                  </a:lnTo>
                  <a:lnTo>
                    <a:pt x="99" y="291"/>
                  </a:lnTo>
                  <a:lnTo>
                    <a:pt x="120" y="301"/>
                  </a:lnTo>
                  <a:lnTo>
                    <a:pt x="136" y="310"/>
                  </a:lnTo>
                  <a:lnTo>
                    <a:pt x="149" y="318"/>
                  </a:lnTo>
                  <a:lnTo>
                    <a:pt x="160" y="324"/>
                  </a:lnTo>
                  <a:lnTo>
                    <a:pt x="172" y="330"/>
                  </a:lnTo>
                  <a:lnTo>
                    <a:pt x="184" y="333"/>
                  </a:lnTo>
                  <a:lnTo>
                    <a:pt x="202" y="337"/>
                  </a:lnTo>
                  <a:lnTo>
                    <a:pt x="222" y="339"/>
                  </a:lnTo>
                  <a:lnTo>
                    <a:pt x="233" y="341"/>
                  </a:lnTo>
                  <a:lnTo>
                    <a:pt x="247" y="344"/>
                  </a:lnTo>
                  <a:lnTo>
                    <a:pt x="263" y="348"/>
                  </a:lnTo>
                  <a:lnTo>
                    <a:pt x="280" y="353"/>
                  </a:lnTo>
                  <a:lnTo>
                    <a:pt x="296" y="358"/>
                  </a:lnTo>
                  <a:lnTo>
                    <a:pt x="309" y="361"/>
                  </a:lnTo>
                  <a:lnTo>
                    <a:pt x="318" y="363"/>
                  </a:lnTo>
                  <a:lnTo>
                    <a:pt x="321" y="364"/>
                  </a:lnTo>
                  <a:lnTo>
                    <a:pt x="324" y="344"/>
                  </a:lnTo>
                  <a:lnTo>
                    <a:pt x="331" y="295"/>
                  </a:lnTo>
                  <a:lnTo>
                    <a:pt x="339" y="245"/>
                  </a:lnTo>
                  <a:lnTo>
                    <a:pt x="346" y="212"/>
                  </a:lnTo>
                  <a:lnTo>
                    <a:pt x="357" y="166"/>
                  </a:lnTo>
                  <a:lnTo>
                    <a:pt x="357" y="125"/>
                  </a:lnTo>
                  <a:lnTo>
                    <a:pt x="349" y="89"/>
                  </a:lnTo>
                  <a:lnTo>
                    <a:pt x="335" y="58"/>
                  </a:lnTo>
                  <a:lnTo>
                    <a:pt x="318" y="34"/>
                  </a:lnTo>
                  <a:lnTo>
                    <a:pt x="303" y="15"/>
                  </a:lnTo>
                  <a:lnTo>
                    <a:pt x="292" y="4"/>
                  </a:lnTo>
                  <a:lnTo>
                    <a:pt x="287" y="0"/>
                  </a:lnTo>
                  <a:lnTo>
                    <a:pt x="178" y="123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rgbClr val="DB9E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1" name="Freeform 1185"/>
            <p:cNvSpPr>
              <a:spLocks/>
            </p:cNvSpPr>
            <p:nvPr/>
          </p:nvSpPr>
          <p:spPr bwMode="auto">
            <a:xfrm>
              <a:off x="2801" y="2338"/>
              <a:ext cx="101" cy="95"/>
            </a:xfrm>
            <a:custGeom>
              <a:avLst/>
              <a:gdLst>
                <a:gd name="T0" fmla="*/ 151 w 200"/>
                <a:gd name="T1" fmla="*/ 50 h 190"/>
                <a:gd name="T2" fmla="*/ 148 w 200"/>
                <a:gd name="T3" fmla="*/ 47 h 190"/>
                <a:gd name="T4" fmla="*/ 141 w 200"/>
                <a:gd name="T5" fmla="*/ 42 h 190"/>
                <a:gd name="T6" fmla="*/ 131 w 200"/>
                <a:gd name="T7" fmla="*/ 32 h 190"/>
                <a:gd name="T8" fmla="*/ 120 w 200"/>
                <a:gd name="T9" fmla="*/ 23 h 190"/>
                <a:gd name="T10" fmla="*/ 107 w 200"/>
                <a:gd name="T11" fmla="*/ 14 h 190"/>
                <a:gd name="T12" fmla="*/ 94 w 200"/>
                <a:gd name="T13" fmla="*/ 6 h 190"/>
                <a:gd name="T14" fmla="*/ 83 w 200"/>
                <a:gd name="T15" fmla="*/ 1 h 190"/>
                <a:gd name="T16" fmla="*/ 74 w 200"/>
                <a:gd name="T17" fmla="*/ 0 h 190"/>
                <a:gd name="T18" fmla="*/ 65 w 200"/>
                <a:gd name="T19" fmla="*/ 1 h 190"/>
                <a:gd name="T20" fmla="*/ 59 w 200"/>
                <a:gd name="T21" fmla="*/ 2 h 190"/>
                <a:gd name="T22" fmla="*/ 51 w 200"/>
                <a:gd name="T23" fmla="*/ 4 h 190"/>
                <a:gd name="T24" fmla="*/ 42 w 200"/>
                <a:gd name="T25" fmla="*/ 6 h 190"/>
                <a:gd name="T26" fmla="*/ 34 w 200"/>
                <a:gd name="T27" fmla="*/ 8 h 190"/>
                <a:gd name="T28" fmla="*/ 26 w 200"/>
                <a:gd name="T29" fmla="*/ 14 h 190"/>
                <a:gd name="T30" fmla="*/ 19 w 200"/>
                <a:gd name="T31" fmla="*/ 21 h 190"/>
                <a:gd name="T32" fmla="*/ 14 w 200"/>
                <a:gd name="T33" fmla="*/ 30 h 190"/>
                <a:gd name="T34" fmla="*/ 4 w 200"/>
                <a:gd name="T35" fmla="*/ 50 h 190"/>
                <a:gd name="T36" fmla="*/ 0 w 200"/>
                <a:gd name="T37" fmla="*/ 68 h 190"/>
                <a:gd name="T38" fmla="*/ 4 w 200"/>
                <a:gd name="T39" fmla="*/ 88 h 190"/>
                <a:gd name="T40" fmla="*/ 19 w 200"/>
                <a:gd name="T41" fmla="*/ 114 h 190"/>
                <a:gd name="T42" fmla="*/ 29 w 200"/>
                <a:gd name="T43" fmla="*/ 128 h 190"/>
                <a:gd name="T44" fmla="*/ 36 w 200"/>
                <a:gd name="T45" fmla="*/ 140 h 190"/>
                <a:gd name="T46" fmla="*/ 40 w 200"/>
                <a:gd name="T47" fmla="*/ 149 h 190"/>
                <a:gd name="T48" fmla="*/ 46 w 200"/>
                <a:gd name="T49" fmla="*/ 157 h 190"/>
                <a:gd name="T50" fmla="*/ 51 w 200"/>
                <a:gd name="T51" fmla="*/ 164 h 190"/>
                <a:gd name="T52" fmla="*/ 59 w 200"/>
                <a:gd name="T53" fmla="*/ 170 h 190"/>
                <a:gd name="T54" fmla="*/ 69 w 200"/>
                <a:gd name="T55" fmla="*/ 174 h 190"/>
                <a:gd name="T56" fmla="*/ 83 w 200"/>
                <a:gd name="T57" fmla="*/ 178 h 190"/>
                <a:gd name="T58" fmla="*/ 98 w 200"/>
                <a:gd name="T59" fmla="*/ 181 h 190"/>
                <a:gd name="T60" fmla="*/ 113 w 200"/>
                <a:gd name="T61" fmla="*/ 185 h 190"/>
                <a:gd name="T62" fmla="*/ 125 w 200"/>
                <a:gd name="T63" fmla="*/ 188 h 190"/>
                <a:gd name="T64" fmla="*/ 137 w 200"/>
                <a:gd name="T65" fmla="*/ 189 h 190"/>
                <a:gd name="T66" fmla="*/ 147 w 200"/>
                <a:gd name="T67" fmla="*/ 190 h 190"/>
                <a:gd name="T68" fmla="*/ 156 w 200"/>
                <a:gd name="T69" fmla="*/ 190 h 190"/>
                <a:gd name="T70" fmla="*/ 167 w 200"/>
                <a:gd name="T71" fmla="*/ 188 h 190"/>
                <a:gd name="T72" fmla="*/ 176 w 200"/>
                <a:gd name="T73" fmla="*/ 183 h 190"/>
                <a:gd name="T74" fmla="*/ 190 w 200"/>
                <a:gd name="T75" fmla="*/ 167 h 190"/>
                <a:gd name="T76" fmla="*/ 197 w 200"/>
                <a:gd name="T77" fmla="*/ 148 h 190"/>
                <a:gd name="T78" fmla="*/ 200 w 200"/>
                <a:gd name="T79" fmla="*/ 130 h 190"/>
                <a:gd name="T80" fmla="*/ 200 w 200"/>
                <a:gd name="T81" fmla="*/ 124 h 190"/>
                <a:gd name="T82" fmla="*/ 151 w 200"/>
                <a:gd name="T83" fmla="*/ 5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00" h="190">
                  <a:moveTo>
                    <a:pt x="151" y="50"/>
                  </a:moveTo>
                  <a:lnTo>
                    <a:pt x="148" y="47"/>
                  </a:lnTo>
                  <a:lnTo>
                    <a:pt x="141" y="42"/>
                  </a:lnTo>
                  <a:lnTo>
                    <a:pt x="131" y="32"/>
                  </a:lnTo>
                  <a:lnTo>
                    <a:pt x="120" y="23"/>
                  </a:lnTo>
                  <a:lnTo>
                    <a:pt x="107" y="14"/>
                  </a:lnTo>
                  <a:lnTo>
                    <a:pt x="94" y="6"/>
                  </a:lnTo>
                  <a:lnTo>
                    <a:pt x="83" y="1"/>
                  </a:lnTo>
                  <a:lnTo>
                    <a:pt x="74" y="0"/>
                  </a:lnTo>
                  <a:lnTo>
                    <a:pt x="65" y="1"/>
                  </a:lnTo>
                  <a:lnTo>
                    <a:pt x="59" y="2"/>
                  </a:lnTo>
                  <a:lnTo>
                    <a:pt x="51" y="4"/>
                  </a:lnTo>
                  <a:lnTo>
                    <a:pt x="42" y="6"/>
                  </a:lnTo>
                  <a:lnTo>
                    <a:pt x="34" y="8"/>
                  </a:lnTo>
                  <a:lnTo>
                    <a:pt x="26" y="14"/>
                  </a:lnTo>
                  <a:lnTo>
                    <a:pt x="19" y="21"/>
                  </a:lnTo>
                  <a:lnTo>
                    <a:pt x="14" y="30"/>
                  </a:lnTo>
                  <a:lnTo>
                    <a:pt x="4" y="50"/>
                  </a:lnTo>
                  <a:lnTo>
                    <a:pt x="0" y="68"/>
                  </a:lnTo>
                  <a:lnTo>
                    <a:pt x="4" y="88"/>
                  </a:lnTo>
                  <a:lnTo>
                    <a:pt x="19" y="114"/>
                  </a:lnTo>
                  <a:lnTo>
                    <a:pt x="29" y="128"/>
                  </a:lnTo>
                  <a:lnTo>
                    <a:pt x="36" y="140"/>
                  </a:lnTo>
                  <a:lnTo>
                    <a:pt x="40" y="149"/>
                  </a:lnTo>
                  <a:lnTo>
                    <a:pt x="46" y="157"/>
                  </a:lnTo>
                  <a:lnTo>
                    <a:pt x="51" y="164"/>
                  </a:lnTo>
                  <a:lnTo>
                    <a:pt x="59" y="170"/>
                  </a:lnTo>
                  <a:lnTo>
                    <a:pt x="69" y="174"/>
                  </a:lnTo>
                  <a:lnTo>
                    <a:pt x="83" y="178"/>
                  </a:lnTo>
                  <a:lnTo>
                    <a:pt x="98" y="181"/>
                  </a:lnTo>
                  <a:lnTo>
                    <a:pt x="113" y="185"/>
                  </a:lnTo>
                  <a:lnTo>
                    <a:pt x="125" y="188"/>
                  </a:lnTo>
                  <a:lnTo>
                    <a:pt x="137" y="189"/>
                  </a:lnTo>
                  <a:lnTo>
                    <a:pt x="147" y="190"/>
                  </a:lnTo>
                  <a:lnTo>
                    <a:pt x="156" y="190"/>
                  </a:lnTo>
                  <a:lnTo>
                    <a:pt x="167" y="188"/>
                  </a:lnTo>
                  <a:lnTo>
                    <a:pt x="176" y="183"/>
                  </a:lnTo>
                  <a:lnTo>
                    <a:pt x="190" y="167"/>
                  </a:lnTo>
                  <a:lnTo>
                    <a:pt x="197" y="148"/>
                  </a:lnTo>
                  <a:lnTo>
                    <a:pt x="200" y="130"/>
                  </a:lnTo>
                  <a:lnTo>
                    <a:pt x="200" y="124"/>
                  </a:lnTo>
                  <a:lnTo>
                    <a:pt x="151" y="50"/>
                  </a:lnTo>
                  <a:close/>
                </a:path>
              </a:pathLst>
            </a:custGeom>
            <a:solidFill>
              <a:srgbClr val="C1AA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2" name="Freeform 1186"/>
            <p:cNvSpPr>
              <a:spLocks/>
            </p:cNvSpPr>
            <p:nvPr/>
          </p:nvSpPr>
          <p:spPr bwMode="auto">
            <a:xfrm>
              <a:off x="2963" y="2328"/>
              <a:ext cx="144" cy="104"/>
            </a:xfrm>
            <a:custGeom>
              <a:avLst/>
              <a:gdLst>
                <a:gd name="T0" fmla="*/ 70 w 288"/>
                <a:gd name="T1" fmla="*/ 44 h 208"/>
                <a:gd name="T2" fmla="*/ 66 w 288"/>
                <a:gd name="T3" fmla="*/ 49 h 208"/>
                <a:gd name="T4" fmla="*/ 55 w 288"/>
                <a:gd name="T5" fmla="*/ 61 h 208"/>
                <a:gd name="T6" fmla="*/ 42 w 288"/>
                <a:gd name="T7" fmla="*/ 77 h 208"/>
                <a:gd name="T8" fmla="*/ 26 w 288"/>
                <a:gd name="T9" fmla="*/ 98 h 208"/>
                <a:gd name="T10" fmla="*/ 12 w 288"/>
                <a:gd name="T11" fmla="*/ 118 h 208"/>
                <a:gd name="T12" fmla="*/ 3 w 288"/>
                <a:gd name="T13" fmla="*/ 140 h 208"/>
                <a:gd name="T14" fmla="*/ 0 w 288"/>
                <a:gd name="T15" fmla="*/ 159 h 208"/>
                <a:gd name="T16" fmla="*/ 7 w 288"/>
                <a:gd name="T17" fmla="*/ 172 h 208"/>
                <a:gd name="T18" fmla="*/ 21 w 288"/>
                <a:gd name="T19" fmla="*/ 183 h 208"/>
                <a:gd name="T20" fmla="*/ 35 w 288"/>
                <a:gd name="T21" fmla="*/ 192 h 208"/>
                <a:gd name="T22" fmla="*/ 51 w 288"/>
                <a:gd name="T23" fmla="*/ 199 h 208"/>
                <a:gd name="T24" fmla="*/ 67 w 288"/>
                <a:gd name="T25" fmla="*/ 204 h 208"/>
                <a:gd name="T26" fmla="*/ 83 w 288"/>
                <a:gd name="T27" fmla="*/ 207 h 208"/>
                <a:gd name="T28" fmla="*/ 99 w 288"/>
                <a:gd name="T29" fmla="*/ 208 h 208"/>
                <a:gd name="T30" fmla="*/ 115 w 288"/>
                <a:gd name="T31" fmla="*/ 206 h 208"/>
                <a:gd name="T32" fmla="*/ 130 w 288"/>
                <a:gd name="T33" fmla="*/ 202 h 208"/>
                <a:gd name="T34" fmla="*/ 146 w 288"/>
                <a:gd name="T35" fmla="*/ 196 h 208"/>
                <a:gd name="T36" fmla="*/ 165 w 288"/>
                <a:gd name="T37" fmla="*/ 187 h 208"/>
                <a:gd name="T38" fmla="*/ 184 w 288"/>
                <a:gd name="T39" fmla="*/ 177 h 208"/>
                <a:gd name="T40" fmla="*/ 204 w 288"/>
                <a:gd name="T41" fmla="*/ 167 h 208"/>
                <a:gd name="T42" fmla="*/ 222 w 288"/>
                <a:gd name="T43" fmla="*/ 156 h 208"/>
                <a:gd name="T44" fmla="*/ 240 w 288"/>
                <a:gd name="T45" fmla="*/ 145 h 208"/>
                <a:gd name="T46" fmla="*/ 253 w 288"/>
                <a:gd name="T47" fmla="*/ 136 h 208"/>
                <a:gd name="T48" fmla="*/ 263 w 288"/>
                <a:gd name="T49" fmla="*/ 128 h 208"/>
                <a:gd name="T50" fmla="*/ 275 w 288"/>
                <a:gd name="T51" fmla="*/ 107 h 208"/>
                <a:gd name="T52" fmla="*/ 283 w 288"/>
                <a:gd name="T53" fmla="*/ 81 h 208"/>
                <a:gd name="T54" fmla="*/ 287 w 288"/>
                <a:gd name="T55" fmla="*/ 58 h 208"/>
                <a:gd name="T56" fmla="*/ 288 w 288"/>
                <a:gd name="T57" fmla="*/ 49 h 208"/>
                <a:gd name="T58" fmla="*/ 249 w 288"/>
                <a:gd name="T59" fmla="*/ 0 h 208"/>
                <a:gd name="T60" fmla="*/ 130 w 288"/>
                <a:gd name="T61" fmla="*/ 19 h 208"/>
                <a:gd name="T62" fmla="*/ 70 w 288"/>
                <a:gd name="T63" fmla="*/ 44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88" h="208">
                  <a:moveTo>
                    <a:pt x="70" y="44"/>
                  </a:moveTo>
                  <a:lnTo>
                    <a:pt x="66" y="49"/>
                  </a:lnTo>
                  <a:lnTo>
                    <a:pt x="55" y="61"/>
                  </a:lnTo>
                  <a:lnTo>
                    <a:pt x="42" y="77"/>
                  </a:lnTo>
                  <a:lnTo>
                    <a:pt x="26" y="98"/>
                  </a:lnTo>
                  <a:lnTo>
                    <a:pt x="12" y="118"/>
                  </a:lnTo>
                  <a:lnTo>
                    <a:pt x="3" y="140"/>
                  </a:lnTo>
                  <a:lnTo>
                    <a:pt x="0" y="159"/>
                  </a:lnTo>
                  <a:lnTo>
                    <a:pt x="7" y="172"/>
                  </a:lnTo>
                  <a:lnTo>
                    <a:pt x="21" y="183"/>
                  </a:lnTo>
                  <a:lnTo>
                    <a:pt x="35" y="192"/>
                  </a:lnTo>
                  <a:lnTo>
                    <a:pt x="51" y="199"/>
                  </a:lnTo>
                  <a:lnTo>
                    <a:pt x="67" y="204"/>
                  </a:lnTo>
                  <a:lnTo>
                    <a:pt x="83" y="207"/>
                  </a:lnTo>
                  <a:lnTo>
                    <a:pt x="99" y="208"/>
                  </a:lnTo>
                  <a:lnTo>
                    <a:pt x="115" y="206"/>
                  </a:lnTo>
                  <a:lnTo>
                    <a:pt x="130" y="202"/>
                  </a:lnTo>
                  <a:lnTo>
                    <a:pt x="146" y="196"/>
                  </a:lnTo>
                  <a:lnTo>
                    <a:pt x="165" y="187"/>
                  </a:lnTo>
                  <a:lnTo>
                    <a:pt x="184" y="177"/>
                  </a:lnTo>
                  <a:lnTo>
                    <a:pt x="204" y="167"/>
                  </a:lnTo>
                  <a:lnTo>
                    <a:pt x="222" y="156"/>
                  </a:lnTo>
                  <a:lnTo>
                    <a:pt x="240" y="145"/>
                  </a:lnTo>
                  <a:lnTo>
                    <a:pt x="253" y="136"/>
                  </a:lnTo>
                  <a:lnTo>
                    <a:pt x="263" y="128"/>
                  </a:lnTo>
                  <a:lnTo>
                    <a:pt x="275" y="107"/>
                  </a:lnTo>
                  <a:lnTo>
                    <a:pt x="283" y="81"/>
                  </a:lnTo>
                  <a:lnTo>
                    <a:pt x="287" y="58"/>
                  </a:lnTo>
                  <a:lnTo>
                    <a:pt x="288" y="49"/>
                  </a:lnTo>
                  <a:lnTo>
                    <a:pt x="249" y="0"/>
                  </a:lnTo>
                  <a:lnTo>
                    <a:pt x="130" y="19"/>
                  </a:lnTo>
                  <a:lnTo>
                    <a:pt x="70" y="44"/>
                  </a:lnTo>
                  <a:close/>
                </a:path>
              </a:pathLst>
            </a:custGeom>
            <a:solidFill>
              <a:srgbClr val="C1AA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3" name="Freeform 1187"/>
            <p:cNvSpPr>
              <a:spLocks/>
            </p:cNvSpPr>
            <p:nvPr/>
          </p:nvSpPr>
          <p:spPr bwMode="auto">
            <a:xfrm>
              <a:off x="2990" y="2355"/>
              <a:ext cx="99" cy="61"/>
            </a:xfrm>
            <a:custGeom>
              <a:avLst/>
              <a:gdLst>
                <a:gd name="T0" fmla="*/ 195 w 199"/>
                <a:gd name="T1" fmla="*/ 5 h 122"/>
                <a:gd name="T2" fmla="*/ 198 w 199"/>
                <a:gd name="T3" fmla="*/ 17 h 122"/>
                <a:gd name="T4" fmla="*/ 199 w 199"/>
                <a:gd name="T5" fmla="*/ 31 h 122"/>
                <a:gd name="T6" fmla="*/ 197 w 199"/>
                <a:gd name="T7" fmla="*/ 42 h 122"/>
                <a:gd name="T8" fmla="*/ 189 w 199"/>
                <a:gd name="T9" fmla="*/ 52 h 122"/>
                <a:gd name="T10" fmla="*/ 172 w 199"/>
                <a:gd name="T11" fmla="*/ 56 h 122"/>
                <a:gd name="T12" fmla="*/ 155 w 199"/>
                <a:gd name="T13" fmla="*/ 68 h 122"/>
                <a:gd name="T14" fmla="*/ 138 w 199"/>
                <a:gd name="T15" fmla="*/ 86 h 122"/>
                <a:gd name="T16" fmla="*/ 121 w 199"/>
                <a:gd name="T17" fmla="*/ 90 h 122"/>
                <a:gd name="T18" fmla="*/ 106 w 199"/>
                <a:gd name="T19" fmla="*/ 82 h 122"/>
                <a:gd name="T20" fmla="*/ 98 w 199"/>
                <a:gd name="T21" fmla="*/ 80 h 122"/>
                <a:gd name="T22" fmla="*/ 88 w 199"/>
                <a:gd name="T23" fmla="*/ 95 h 122"/>
                <a:gd name="T24" fmla="*/ 67 w 199"/>
                <a:gd name="T25" fmla="*/ 112 h 122"/>
                <a:gd name="T26" fmla="*/ 37 w 199"/>
                <a:gd name="T27" fmla="*/ 122 h 122"/>
                <a:gd name="T28" fmla="*/ 3 w 199"/>
                <a:gd name="T29" fmla="*/ 113 h 122"/>
                <a:gd name="T30" fmla="*/ 4 w 199"/>
                <a:gd name="T31" fmla="*/ 89 h 122"/>
                <a:gd name="T32" fmla="*/ 10 w 199"/>
                <a:gd name="T33" fmla="*/ 89 h 122"/>
                <a:gd name="T34" fmla="*/ 15 w 199"/>
                <a:gd name="T35" fmla="*/ 98 h 122"/>
                <a:gd name="T36" fmla="*/ 24 w 199"/>
                <a:gd name="T37" fmla="*/ 105 h 122"/>
                <a:gd name="T38" fmla="*/ 38 w 199"/>
                <a:gd name="T39" fmla="*/ 107 h 122"/>
                <a:gd name="T40" fmla="*/ 54 w 199"/>
                <a:gd name="T41" fmla="*/ 102 h 122"/>
                <a:gd name="T42" fmla="*/ 73 w 199"/>
                <a:gd name="T43" fmla="*/ 91 h 122"/>
                <a:gd name="T44" fmla="*/ 91 w 199"/>
                <a:gd name="T45" fmla="*/ 77 h 122"/>
                <a:gd name="T46" fmla="*/ 103 w 199"/>
                <a:gd name="T47" fmla="*/ 68 h 122"/>
                <a:gd name="T48" fmla="*/ 118 w 199"/>
                <a:gd name="T49" fmla="*/ 70 h 122"/>
                <a:gd name="T50" fmla="*/ 136 w 199"/>
                <a:gd name="T51" fmla="*/ 67 h 122"/>
                <a:gd name="T52" fmla="*/ 148 w 199"/>
                <a:gd name="T53" fmla="*/ 53 h 122"/>
                <a:gd name="T54" fmla="*/ 153 w 199"/>
                <a:gd name="T55" fmla="*/ 41 h 122"/>
                <a:gd name="T56" fmla="*/ 166 w 199"/>
                <a:gd name="T57" fmla="*/ 39 h 122"/>
                <a:gd name="T58" fmla="*/ 183 w 199"/>
                <a:gd name="T59" fmla="*/ 30 h 122"/>
                <a:gd name="T60" fmla="*/ 190 w 199"/>
                <a:gd name="T61" fmla="*/ 14 h 122"/>
                <a:gd name="T62" fmla="*/ 193 w 199"/>
                <a:gd name="T63" fmla="*/ 2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99" h="122">
                  <a:moveTo>
                    <a:pt x="193" y="0"/>
                  </a:moveTo>
                  <a:lnTo>
                    <a:pt x="195" y="5"/>
                  </a:lnTo>
                  <a:lnTo>
                    <a:pt x="197" y="11"/>
                  </a:lnTo>
                  <a:lnTo>
                    <a:pt x="198" y="17"/>
                  </a:lnTo>
                  <a:lnTo>
                    <a:pt x="199" y="24"/>
                  </a:lnTo>
                  <a:lnTo>
                    <a:pt x="199" y="31"/>
                  </a:lnTo>
                  <a:lnTo>
                    <a:pt x="198" y="37"/>
                  </a:lnTo>
                  <a:lnTo>
                    <a:pt x="197" y="42"/>
                  </a:lnTo>
                  <a:lnTo>
                    <a:pt x="195" y="47"/>
                  </a:lnTo>
                  <a:lnTo>
                    <a:pt x="189" y="52"/>
                  </a:lnTo>
                  <a:lnTo>
                    <a:pt x="182" y="54"/>
                  </a:lnTo>
                  <a:lnTo>
                    <a:pt x="172" y="56"/>
                  </a:lnTo>
                  <a:lnTo>
                    <a:pt x="158" y="56"/>
                  </a:lnTo>
                  <a:lnTo>
                    <a:pt x="155" y="68"/>
                  </a:lnTo>
                  <a:lnTo>
                    <a:pt x="148" y="78"/>
                  </a:lnTo>
                  <a:lnTo>
                    <a:pt x="138" y="86"/>
                  </a:lnTo>
                  <a:lnTo>
                    <a:pt x="128" y="91"/>
                  </a:lnTo>
                  <a:lnTo>
                    <a:pt x="121" y="90"/>
                  </a:lnTo>
                  <a:lnTo>
                    <a:pt x="113" y="86"/>
                  </a:lnTo>
                  <a:lnTo>
                    <a:pt x="106" y="82"/>
                  </a:lnTo>
                  <a:lnTo>
                    <a:pt x="100" y="77"/>
                  </a:lnTo>
                  <a:lnTo>
                    <a:pt x="98" y="80"/>
                  </a:lnTo>
                  <a:lnTo>
                    <a:pt x="94" y="87"/>
                  </a:lnTo>
                  <a:lnTo>
                    <a:pt x="88" y="95"/>
                  </a:lnTo>
                  <a:lnTo>
                    <a:pt x="79" y="103"/>
                  </a:lnTo>
                  <a:lnTo>
                    <a:pt x="67" y="112"/>
                  </a:lnTo>
                  <a:lnTo>
                    <a:pt x="54" y="118"/>
                  </a:lnTo>
                  <a:lnTo>
                    <a:pt x="37" y="122"/>
                  </a:lnTo>
                  <a:lnTo>
                    <a:pt x="19" y="121"/>
                  </a:lnTo>
                  <a:lnTo>
                    <a:pt x="3" y="113"/>
                  </a:lnTo>
                  <a:lnTo>
                    <a:pt x="0" y="100"/>
                  </a:lnTo>
                  <a:lnTo>
                    <a:pt x="4" y="89"/>
                  </a:lnTo>
                  <a:lnTo>
                    <a:pt x="7" y="84"/>
                  </a:lnTo>
                  <a:lnTo>
                    <a:pt x="10" y="89"/>
                  </a:lnTo>
                  <a:lnTo>
                    <a:pt x="12" y="93"/>
                  </a:lnTo>
                  <a:lnTo>
                    <a:pt x="15" y="98"/>
                  </a:lnTo>
                  <a:lnTo>
                    <a:pt x="20" y="101"/>
                  </a:lnTo>
                  <a:lnTo>
                    <a:pt x="24" y="105"/>
                  </a:lnTo>
                  <a:lnTo>
                    <a:pt x="31" y="107"/>
                  </a:lnTo>
                  <a:lnTo>
                    <a:pt x="38" y="107"/>
                  </a:lnTo>
                  <a:lnTo>
                    <a:pt x="46" y="106"/>
                  </a:lnTo>
                  <a:lnTo>
                    <a:pt x="54" y="102"/>
                  </a:lnTo>
                  <a:lnTo>
                    <a:pt x="64" y="98"/>
                  </a:lnTo>
                  <a:lnTo>
                    <a:pt x="73" y="91"/>
                  </a:lnTo>
                  <a:lnTo>
                    <a:pt x="82" y="84"/>
                  </a:lnTo>
                  <a:lnTo>
                    <a:pt x="91" y="77"/>
                  </a:lnTo>
                  <a:lnTo>
                    <a:pt x="98" y="71"/>
                  </a:lnTo>
                  <a:lnTo>
                    <a:pt x="103" y="68"/>
                  </a:lnTo>
                  <a:lnTo>
                    <a:pt x="105" y="65"/>
                  </a:lnTo>
                  <a:lnTo>
                    <a:pt x="118" y="70"/>
                  </a:lnTo>
                  <a:lnTo>
                    <a:pt x="128" y="70"/>
                  </a:lnTo>
                  <a:lnTo>
                    <a:pt x="136" y="67"/>
                  </a:lnTo>
                  <a:lnTo>
                    <a:pt x="143" y="60"/>
                  </a:lnTo>
                  <a:lnTo>
                    <a:pt x="148" y="53"/>
                  </a:lnTo>
                  <a:lnTo>
                    <a:pt x="151" y="46"/>
                  </a:lnTo>
                  <a:lnTo>
                    <a:pt x="153" y="41"/>
                  </a:lnTo>
                  <a:lnTo>
                    <a:pt x="153" y="39"/>
                  </a:lnTo>
                  <a:lnTo>
                    <a:pt x="166" y="39"/>
                  </a:lnTo>
                  <a:lnTo>
                    <a:pt x="176" y="35"/>
                  </a:lnTo>
                  <a:lnTo>
                    <a:pt x="183" y="30"/>
                  </a:lnTo>
                  <a:lnTo>
                    <a:pt x="188" y="22"/>
                  </a:lnTo>
                  <a:lnTo>
                    <a:pt x="190" y="14"/>
                  </a:lnTo>
                  <a:lnTo>
                    <a:pt x="191" y="7"/>
                  </a:lnTo>
                  <a:lnTo>
                    <a:pt x="193" y="2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4" name="Freeform 1188"/>
            <p:cNvSpPr>
              <a:spLocks/>
            </p:cNvSpPr>
            <p:nvPr/>
          </p:nvSpPr>
          <p:spPr bwMode="auto">
            <a:xfrm>
              <a:off x="2818" y="2346"/>
              <a:ext cx="59" cy="67"/>
            </a:xfrm>
            <a:custGeom>
              <a:avLst/>
              <a:gdLst>
                <a:gd name="T0" fmla="*/ 15 w 120"/>
                <a:gd name="T1" fmla="*/ 0 h 133"/>
                <a:gd name="T2" fmla="*/ 12 w 120"/>
                <a:gd name="T3" fmla="*/ 3 h 133"/>
                <a:gd name="T4" fmla="*/ 8 w 120"/>
                <a:gd name="T5" fmla="*/ 6 h 133"/>
                <a:gd name="T6" fmla="*/ 6 w 120"/>
                <a:gd name="T7" fmla="*/ 10 h 133"/>
                <a:gd name="T8" fmla="*/ 4 w 120"/>
                <a:gd name="T9" fmla="*/ 14 h 133"/>
                <a:gd name="T10" fmla="*/ 0 w 120"/>
                <a:gd name="T11" fmla="*/ 23 h 133"/>
                <a:gd name="T12" fmla="*/ 0 w 120"/>
                <a:gd name="T13" fmla="*/ 32 h 133"/>
                <a:gd name="T14" fmla="*/ 6 w 120"/>
                <a:gd name="T15" fmla="*/ 41 h 133"/>
                <a:gd name="T16" fmla="*/ 22 w 120"/>
                <a:gd name="T17" fmla="*/ 49 h 133"/>
                <a:gd name="T18" fmla="*/ 22 w 120"/>
                <a:gd name="T19" fmla="*/ 58 h 133"/>
                <a:gd name="T20" fmla="*/ 24 w 120"/>
                <a:gd name="T21" fmla="*/ 66 h 133"/>
                <a:gd name="T22" fmla="*/ 28 w 120"/>
                <a:gd name="T23" fmla="*/ 74 h 133"/>
                <a:gd name="T24" fmla="*/ 35 w 120"/>
                <a:gd name="T25" fmla="*/ 81 h 133"/>
                <a:gd name="T26" fmla="*/ 39 w 120"/>
                <a:gd name="T27" fmla="*/ 82 h 133"/>
                <a:gd name="T28" fmla="*/ 46 w 120"/>
                <a:gd name="T29" fmla="*/ 82 h 133"/>
                <a:gd name="T30" fmla="*/ 52 w 120"/>
                <a:gd name="T31" fmla="*/ 81 h 133"/>
                <a:gd name="T32" fmla="*/ 57 w 120"/>
                <a:gd name="T33" fmla="*/ 80 h 133"/>
                <a:gd name="T34" fmla="*/ 58 w 120"/>
                <a:gd name="T35" fmla="*/ 83 h 133"/>
                <a:gd name="T36" fmla="*/ 59 w 120"/>
                <a:gd name="T37" fmla="*/ 89 h 133"/>
                <a:gd name="T38" fmla="*/ 60 w 120"/>
                <a:gd name="T39" fmla="*/ 96 h 133"/>
                <a:gd name="T40" fmla="*/ 65 w 120"/>
                <a:gd name="T41" fmla="*/ 104 h 133"/>
                <a:gd name="T42" fmla="*/ 69 w 120"/>
                <a:gd name="T43" fmla="*/ 113 h 133"/>
                <a:gd name="T44" fmla="*/ 77 w 120"/>
                <a:gd name="T45" fmla="*/ 121 h 133"/>
                <a:gd name="T46" fmla="*/ 88 w 120"/>
                <a:gd name="T47" fmla="*/ 128 h 133"/>
                <a:gd name="T48" fmla="*/ 100 w 120"/>
                <a:gd name="T49" fmla="*/ 133 h 133"/>
                <a:gd name="T50" fmla="*/ 114 w 120"/>
                <a:gd name="T51" fmla="*/ 132 h 133"/>
                <a:gd name="T52" fmla="*/ 119 w 120"/>
                <a:gd name="T53" fmla="*/ 124 h 133"/>
                <a:gd name="T54" fmla="*/ 120 w 120"/>
                <a:gd name="T55" fmla="*/ 115 h 133"/>
                <a:gd name="T56" fmla="*/ 119 w 120"/>
                <a:gd name="T57" fmla="*/ 110 h 133"/>
                <a:gd name="T58" fmla="*/ 113 w 120"/>
                <a:gd name="T59" fmla="*/ 115 h 133"/>
                <a:gd name="T60" fmla="*/ 106 w 120"/>
                <a:gd name="T61" fmla="*/ 119 h 133"/>
                <a:gd name="T62" fmla="*/ 96 w 120"/>
                <a:gd name="T63" fmla="*/ 119 h 133"/>
                <a:gd name="T64" fmla="*/ 85 w 120"/>
                <a:gd name="T65" fmla="*/ 115 h 133"/>
                <a:gd name="T66" fmla="*/ 76 w 120"/>
                <a:gd name="T67" fmla="*/ 104 h 133"/>
                <a:gd name="T68" fmla="*/ 67 w 120"/>
                <a:gd name="T69" fmla="*/ 89 h 133"/>
                <a:gd name="T70" fmla="*/ 60 w 120"/>
                <a:gd name="T71" fmla="*/ 75 h 133"/>
                <a:gd name="T72" fmla="*/ 57 w 120"/>
                <a:gd name="T73" fmla="*/ 70 h 133"/>
                <a:gd name="T74" fmla="*/ 39 w 120"/>
                <a:gd name="T75" fmla="*/ 66 h 133"/>
                <a:gd name="T76" fmla="*/ 32 w 120"/>
                <a:gd name="T77" fmla="*/ 55 h 133"/>
                <a:gd name="T78" fmla="*/ 31 w 120"/>
                <a:gd name="T79" fmla="*/ 43 h 133"/>
                <a:gd name="T80" fmla="*/ 31 w 120"/>
                <a:gd name="T81" fmla="*/ 37 h 133"/>
                <a:gd name="T82" fmla="*/ 16 w 120"/>
                <a:gd name="T83" fmla="*/ 29 h 133"/>
                <a:gd name="T84" fmla="*/ 12 w 120"/>
                <a:gd name="T85" fmla="*/ 17 h 133"/>
                <a:gd name="T86" fmla="*/ 14 w 120"/>
                <a:gd name="T87" fmla="*/ 5 h 133"/>
                <a:gd name="T88" fmla="*/ 15 w 120"/>
                <a:gd name="T89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0" h="133">
                  <a:moveTo>
                    <a:pt x="15" y="0"/>
                  </a:moveTo>
                  <a:lnTo>
                    <a:pt x="12" y="3"/>
                  </a:lnTo>
                  <a:lnTo>
                    <a:pt x="8" y="6"/>
                  </a:lnTo>
                  <a:lnTo>
                    <a:pt x="6" y="10"/>
                  </a:lnTo>
                  <a:lnTo>
                    <a:pt x="4" y="14"/>
                  </a:lnTo>
                  <a:lnTo>
                    <a:pt x="0" y="23"/>
                  </a:lnTo>
                  <a:lnTo>
                    <a:pt x="0" y="32"/>
                  </a:lnTo>
                  <a:lnTo>
                    <a:pt x="6" y="41"/>
                  </a:lnTo>
                  <a:lnTo>
                    <a:pt x="22" y="49"/>
                  </a:lnTo>
                  <a:lnTo>
                    <a:pt x="22" y="58"/>
                  </a:lnTo>
                  <a:lnTo>
                    <a:pt x="24" y="66"/>
                  </a:lnTo>
                  <a:lnTo>
                    <a:pt x="28" y="74"/>
                  </a:lnTo>
                  <a:lnTo>
                    <a:pt x="35" y="81"/>
                  </a:lnTo>
                  <a:lnTo>
                    <a:pt x="39" y="82"/>
                  </a:lnTo>
                  <a:lnTo>
                    <a:pt x="46" y="82"/>
                  </a:lnTo>
                  <a:lnTo>
                    <a:pt x="52" y="81"/>
                  </a:lnTo>
                  <a:lnTo>
                    <a:pt x="57" y="80"/>
                  </a:lnTo>
                  <a:lnTo>
                    <a:pt x="58" y="83"/>
                  </a:lnTo>
                  <a:lnTo>
                    <a:pt x="59" y="89"/>
                  </a:lnTo>
                  <a:lnTo>
                    <a:pt x="60" y="96"/>
                  </a:lnTo>
                  <a:lnTo>
                    <a:pt x="65" y="104"/>
                  </a:lnTo>
                  <a:lnTo>
                    <a:pt x="69" y="113"/>
                  </a:lnTo>
                  <a:lnTo>
                    <a:pt x="77" y="121"/>
                  </a:lnTo>
                  <a:lnTo>
                    <a:pt x="88" y="128"/>
                  </a:lnTo>
                  <a:lnTo>
                    <a:pt x="100" y="133"/>
                  </a:lnTo>
                  <a:lnTo>
                    <a:pt x="114" y="132"/>
                  </a:lnTo>
                  <a:lnTo>
                    <a:pt x="119" y="124"/>
                  </a:lnTo>
                  <a:lnTo>
                    <a:pt x="120" y="115"/>
                  </a:lnTo>
                  <a:lnTo>
                    <a:pt x="119" y="110"/>
                  </a:lnTo>
                  <a:lnTo>
                    <a:pt x="113" y="115"/>
                  </a:lnTo>
                  <a:lnTo>
                    <a:pt x="106" y="119"/>
                  </a:lnTo>
                  <a:lnTo>
                    <a:pt x="96" y="119"/>
                  </a:lnTo>
                  <a:lnTo>
                    <a:pt x="85" y="115"/>
                  </a:lnTo>
                  <a:lnTo>
                    <a:pt x="76" y="104"/>
                  </a:lnTo>
                  <a:lnTo>
                    <a:pt x="67" y="89"/>
                  </a:lnTo>
                  <a:lnTo>
                    <a:pt x="60" y="75"/>
                  </a:lnTo>
                  <a:lnTo>
                    <a:pt x="57" y="70"/>
                  </a:lnTo>
                  <a:lnTo>
                    <a:pt x="39" y="66"/>
                  </a:lnTo>
                  <a:lnTo>
                    <a:pt x="32" y="55"/>
                  </a:lnTo>
                  <a:lnTo>
                    <a:pt x="31" y="43"/>
                  </a:lnTo>
                  <a:lnTo>
                    <a:pt x="31" y="37"/>
                  </a:lnTo>
                  <a:lnTo>
                    <a:pt x="16" y="29"/>
                  </a:lnTo>
                  <a:lnTo>
                    <a:pt x="12" y="17"/>
                  </a:lnTo>
                  <a:lnTo>
                    <a:pt x="14" y="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5" name="Freeform 1189"/>
            <p:cNvSpPr>
              <a:spLocks/>
            </p:cNvSpPr>
            <p:nvPr/>
          </p:nvSpPr>
          <p:spPr bwMode="auto">
            <a:xfrm>
              <a:off x="2989" y="2466"/>
              <a:ext cx="86" cy="54"/>
            </a:xfrm>
            <a:custGeom>
              <a:avLst/>
              <a:gdLst>
                <a:gd name="T0" fmla="*/ 81 w 172"/>
                <a:gd name="T1" fmla="*/ 58 h 110"/>
                <a:gd name="T2" fmla="*/ 93 w 172"/>
                <a:gd name="T3" fmla="*/ 66 h 110"/>
                <a:gd name="T4" fmla="*/ 108 w 172"/>
                <a:gd name="T5" fmla="*/ 74 h 110"/>
                <a:gd name="T6" fmla="*/ 123 w 172"/>
                <a:gd name="T7" fmla="*/ 83 h 110"/>
                <a:gd name="T8" fmla="*/ 138 w 172"/>
                <a:gd name="T9" fmla="*/ 91 h 110"/>
                <a:gd name="T10" fmla="*/ 151 w 172"/>
                <a:gd name="T11" fmla="*/ 98 h 110"/>
                <a:gd name="T12" fmla="*/ 161 w 172"/>
                <a:gd name="T13" fmla="*/ 104 h 110"/>
                <a:gd name="T14" fmla="*/ 169 w 172"/>
                <a:gd name="T15" fmla="*/ 108 h 110"/>
                <a:gd name="T16" fmla="*/ 172 w 172"/>
                <a:gd name="T17" fmla="*/ 110 h 110"/>
                <a:gd name="T18" fmla="*/ 150 w 172"/>
                <a:gd name="T19" fmla="*/ 107 h 110"/>
                <a:gd name="T20" fmla="*/ 124 w 172"/>
                <a:gd name="T21" fmla="*/ 102 h 110"/>
                <a:gd name="T22" fmla="*/ 97 w 172"/>
                <a:gd name="T23" fmla="*/ 92 h 110"/>
                <a:gd name="T24" fmla="*/ 69 w 172"/>
                <a:gd name="T25" fmla="*/ 80 h 110"/>
                <a:gd name="T26" fmla="*/ 43 w 172"/>
                <a:gd name="T27" fmla="*/ 65 h 110"/>
                <a:gd name="T28" fmla="*/ 22 w 172"/>
                <a:gd name="T29" fmla="*/ 47 h 110"/>
                <a:gd name="T30" fmla="*/ 7 w 172"/>
                <a:gd name="T31" fmla="*/ 28 h 110"/>
                <a:gd name="T32" fmla="*/ 0 w 172"/>
                <a:gd name="T33" fmla="*/ 7 h 110"/>
                <a:gd name="T34" fmla="*/ 38 w 172"/>
                <a:gd name="T35" fmla="*/ 0 h 110"/>
                <a:gd name="T36" fmla="*/ 37 w 172"/>
                <a:gd name="T37" fmla="*/ 7 h 110"/>
                <a:gd name="T38" fmla="*/ 38 w 172"/>
                <a:gd name="T39" fmla="*/ 15 h 110"/>
                <a:gd name="T40" fmla="*/ 40 w 172"/>
                <a:gd name="T41" fmla="*/ 23 h 110"/>
                <a:gd name="T42" fmla="*/ 46 w 172"/>
                <a:gd name="T43" fmla="*/ 30 h 110"/>
                <a:gd name="T44" fmla="*/ 53 w 172"/>
                <a:gd name="T45" fmla="*/ 38 h 110"/>
                <a:gd name="T46" fmla="*/ 61 w 172"/>
                <a:gd name="T47" fmla="*/ 45 h 110"/>
                <a:gd name="T48" fmla="*/ 70 w 172"/>
                <a:gd name="T49" fmla="*/ 52 h 110"/>
                <a:gd name="T50" fmla="*/ 81 w 172"/>
                <a:gd name="T51" fmla="*/ 58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2" h="110">
                  <a:moveTo>
                    <a:pt x="81" y="58"/>
                  </a:moveTo>
                  <a:lnTo>
                    <a:pt x="93" y="66"/>
                  </a:lnTo>
                  <a:lnTo>
                    <a:pt x="108" y="74"/>
                  </a:lnTo>
                  <a:lnTo>
                    <a:pt x="123" y="83"/>
                  </a:lnTo>
                  <a:lnTo>
                    <a:pt x="138" y="91"/>
                  </a:lnTo>
                  <a:lnTo>
                    <a:pt x="151" y="98"/>
                  </a:lnTo>
                  <a:lnTo>
                    <a:pt x="161" y="104"/>
                  </a:lnTo>
                  <a:lnTo>
                    <a:pt x="169" y="108"/>
                  </a:lnTo>
                  <a:lnTo>
                    <a:pt x="172" y="110"/>
                  </a:lnTo>
                  <a:lnTo>
                    <a:pt x="150" y="107"/>
                  </a:lnTo>
                  <a:lnTo>
                    <a:pt x="124" y="102"/>
                  </a:lnTo>
                  <a:lnTo>
                    <a:pt x="97" y="92"/>
                  </a:lnTo>
                  <a:lnTo>
                    <a:pt x="69" y="80"/>
                  </a:lnTo>
                  <a:lnTo>
                    <a:pt x="43" y="65"/>
                  </a:lnTo>
                  <a:lnTo>
                    <a:pt x="22" y="47"/>
                  </a:lnTo>
                  <a:lnTo>
                    <a:pt x="7" y="28"/>
                  </a:lnTo>
                  <a:lnTo>
                    <a:pt x="0" y="7"/>
                  </a:lnTo>
                  <a:lnTo>
                    <a:pt x="38" y="0"/>
                  </a:lnTo>
                  <a:lnTo>
                    <a:pt x="37" y="7"/>
                  </a:lnTo>
                  <a:lnTo>
                    <a:pt x="38" y="15"/>
                  </a:lnTo>
                  <a:lnTo>
                    <a:pt x="40" y="23"/>
                  </a:lnTo>
                  <a:lnTo>
                    <a:pt x="46" y="30"/>
                  </a:lnTo>
                  <a:lnTo>
                    <a:pt x="53" y="38"/>
                  </a:lnTo>
                  <a:lnTo>
                    <a:pt x="61" y="45"/>
                  </a:lnTo>
                  <a:lnTo>
                    <a:pt x="70" y="52"/>
                  </a:lnTo>
                  <a:lnTo>
                    <a:pt x="81" y="5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6" name="Freeform 1190"/>
            <p:cNvSpPr>
              <a:spLocks/>
            </p:cNvSpPr>
            <p:nvPr/>
          </p:nvSpPr>
          <p:spPr bwMode="auto">
            <a:xfrm>
              <a:off x="2746" y="2384"/>
              <a:ext cx="38" cy="61"/>
            </a:xfrm>
            <a:custGeom>
              <a:avLst/>
              <a:gdLst>
                <a:gd name="T0" fmla="*/ 43 w 77"/>
                <a:gd name="T1" fmla="*/ 48 h 123"/>
                <a:gd name="T2" fmla="*/ 36 w 77"/>
                <a:gd name="T3" fmla="*/ 55 h 123"/>
                <a:gd name="T4" fmla="*/ 28 w 77"/>
                <a:gd name="T5" fmla="*/ 65 h 123"/>
                <a:gd name="T6" fmla="*/ 21 w 77"/>
                <a:gd name="T7" fmla="*/ 78 h 123"/>
                <a:gd name="T8" fmla="*/ 15 w 77"/>
                <a:gd name="T9" fmla="*/ 90 h 123"/>
                <a:gd name="T10" fmla="*/ 8 w 77"/>
                <a:gd name="T11" fmla="*/ 103 h 123"/>
                <a:gd name="T12" fmla="*/ 5 w 77"/>
                <a:gd name="T13" fmla="*/ 113 h 123"/>
                <a:gd name="T14" fmla="*/ 1 w 77"/>
                <a:gd name="T15" fmla="*/ 120 h 123"/>
                <a:gd name="T16" fmla="*/ 0 w 77"/>
                <a:gd name="T17" fmla="*/ 123 h 123"/>
                <a:gd name="T18" fmla="*/ 0 w 77"/>
                <a:gd name="T19" fmla="*/ 108 h 123"/>
                <a:gd name="T20" fmla="*/ 4 w 77"/>
                <a:gd name="T21" fmla="*/ 89 h 123"/>
                <a:gd name="T22" fmla="*/ 8 w 77"/>
                <a:gd name="T23" fmla="*/ 70 h 123"/>
                <a:gd name="T24" fmla="*/ 15 w 77"/>
                <a:gd name="T25" fmla="*/ 50 h 123"/>
                <a:gd name="T26" fmla="*/ 24 w 77"/>
                <a:gd name="T27" fmla="*/ 33 h 123"/>
                <a:gd name="T28" fmla="*/ 36 w 77"/>
                <a:gd name="T29" fmla="*/ 17 h 123"/>
                <a:gd name="T30" fmla="*/ 49 w 77"/>
                <a:gd name="T31" fmla="*/ 6 h 123"/>
                <a:gd name="T32" fmla="*/ 64 w 77"/>
                <a:gd name="T33" fmla="*/ 0 h 123"/>
                <a:gd name="T34" fmla="*/ 77 w 77"/>
                <a:gd name="T35" fmla="*/ 33 h 123"/>
                <a:gd name="T36" fmla="*/ 73 w 77"/>
                <a:gd name="T37" fmla="*/ 34 h 123"/>
                <a:gd name="T38" fmla="*/ 69 w 77"/>
                <a:gd name="T39" fmla="*/ 35 h 123"/>
                <a:gd name="T40" fmla="*/ 65 w 77"/>
                <a:gd name="T41" fmla="*/ 36 h 123"/>
                <a:gd name="T42" fmla="*/ 60 w 77"/>
                <a:gd name="T43" fmla="*/ 38 h 123"/>
                <a:gd name="T44" fmla="*/ 55 w 77"/>
                <a:gd name="T45" fmla="*/ 41 h 123"/>
                <a:gd name="T46" fmla="*/ 51 w 77"/>
                <a:gd name="T47" fmla="*/ 43 h 123"/>
                <a:gd name="T48" fmla="*/ 46 w 77"/>
                <a:gd name="T49" fmla="*/ 45 h 123"/>
                <a:gd name="T50" fmla="*/ 43 w 77"/>
                <a:gd name="T51" fmla="*/ 48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7" h="123">
                  <a:moveTo>
                    <a:pt x="43" y="48"/>
                  </a:moveTo>
                  <a:lnTo>
                    <a:pt x="36" y="55"/>
                  </a:lnTo>
                  <a:lnTo>
                    <a:pt x="28" y="65"/>
                  </a:lnTo>
                  <a:lnTo>
                    <a:pt x="21" y="78"/>
                  </a:lnTo>
                  <a:lnTo>
                    <a:pt x="15" y="90"/>
                  </a:lnTo>
                  <a:lnTo>
                    <a:pt x="8" y="103"/>
                  </a:lnTo>
                  <a:lnTo>
                    <a:pt x="5" y="113"/>
                  </a:lnTo>
                  <a:lnTo>
                    <a:pt x="1" y="120"/>
                  </a:lnTo>
                  <a:lnTo>
                    <a:pt x="0" y="123"/>
                  </a:lnTo>
                  <a:lnTo>
                    <a:pt x="0" y="108"/>
                  </a:lnTo>
                  <a:lnTo>
                    <a:pt x="4" y="89"/>
                  </a:lnTo>
                  <a:lnTo>
                    <a:pt x="8" y="70"/>
                  </a:lnTo>
                  <a:lnTo>
                    <a:pt x="15" y="50"/>
                  </a:lnTo>
                  <a:lnTo>
                    <a:pt x="24" y="33"/>
                  </a:lnTo>
                  <a:lnTo>
                    <a:pt x="36" y="17"/>
                  </a:lnTo>
                  <a:lnTo>
                    <a:pt x="49" y="6"/>
                  </a:lnTo>
                  <a:lnTo>
                    <a:pt x="64" y="0"/>
                  </a:lnTo>
                  <a:lnTo>
                    <a:pt x="77" y="33"/>
                  </a:lnTo>
                  <a:lnTo>
                    <a:pt x="73" y="34"/>
                  </a:lnTo>
                  <a:lnTo>
                    <a:pt x="69" y="35"/>
                  </a:lnTo>
                  <a:lnTo>
                    <a:pt x="65" y="36"/>
                  </a:lnTo>
                  <a:lnTo>
                    <a:pt x="60" y="38"/>
                  </a:lnTo>
                  <a:lnTo>
                    <a:pt x="55" y="41"/>
                  </a:lnTo>
                  <a:lnTo>
                    <a:pt x="51" y="43"/>
                  </a:lnTo>
                  <a:lnTo>
                    <a:pt x="46" y="45"/>
                  </a:lnTo>
                  <a:lnTo>
                    <a:pt x="43" y="4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7" name="Freeform 1191"/>
            <p:cNvSpPr>
              <a:spLocks/>
            </p:cNvSpPr>
            <p:nvPr/>
          </p:nvSpPr>
          <p:spPr bwMode="auto">
            <a:xfrm>
              <a:off x="2355" y="1984"/>
              <a:ext cx="490" cy="476"/>
            </a:xfrm>
            <a:custGeom>
              <a:avLst/>
              <a:gdLst>
                <a:gd name="T0" fmla="*/ 946 w 981"/>
                <a:gd name="T1" fmla="*/ 188 h 953"/>
                <a:gd name="T2" fmla="*/ 874 w 981"/>
                <a:gd name="T3" fmla="*/ 273 h 953"/>
                <a:gd name="T4" fmla="*/ 805 w 981"/>
                <a:gd name="T5" fmla="*/ 278 h 953"/>
                <a:gd name="T6" fmla="*/ 877 w 981"/>
                <a:gd name="T7" fmla="*/ 475 h 953"/>
                <a:gd name="T8" fmla="*/ 755 w 981"/>
                <a:gd name="T9" fmla="*/ 516 h 953"/>
                <a:gd name="T10" fmla="*/ 631 w 981"/>
                <a:gd name="T11" fmla="*/ 501 h 953"/>
                <a:gd name="T12" fmla="*/ 589 w 981"/>
                <a:gd name="T13" fmla="*/ 499 h 953"/>
                <a:gd name="T14" fmla="*/ 621 w 981"/>
                <a:gd name="T15" fmla="*/ 707 h 953"/>
                <a:gd name="T16" fmla="*/ 552 w 981"/>
                <a:gd name="T17" fmla="*/ 772 h 953"/>
                <a:gd name="T18" fmla="*/ 444 w 981"/>
                <a:gd name="T19" fmla="*/ 729 h 953"/>
                <a:gd name="T20" fmla="*/ 362 w 981"/>
                <a:gd name="T21" fmla="*/ 690 h 953"/>
                <a:gd name="T22" fmla="*/ 279 w 981"/>
                <a:gd name="T23" fmla="*/ 883 h 953"/>
                <a:gd name="T24" fmla="*/ 181 w 981"/>
                <a:gd name="T25" fmla="*/ 902 h 953"/>
                <a:gd name="T26" fmla="*/ 91 w 981"/>
                <a:gd name="T27" fmla="*/ 871 h 953"/>
                <a:gd name="T28" fmla="*/ 59 w 981"/>
                <a:gd name="T29" fmla="*/ 795 h 953"/>
                <a:gd name="T30" fmla="*/ 155 w 981"/>
                <a:gd name="T31" fmla="*/ 623 h 953"/>
                <a:gd name="T32" fmla="*/ 45 w 981"/>
                <a:gd name="T33" fmla="*/ 564 h 953"/>
                <a:gd name="T34" fmla="*/ 48 w 981"/>
                <a:gd name="T35" fmla="*/ 443 h 953"/>
                <a:gd name="T36" fmla="*/ 151 w 981"/>
                <a:gd name="T37" fmla="*/ 380 h 953"/>
                <a:gd name="T38" fmla="*/ 292 w 981"/>
                <a:gd name="T39" fmla="*/ 353 h 953"/>
                <a:gd name="T40" fmla="*/ 247 w 981"/>
                <a:gd name="T41" fmla="*/ 261 h 953"/>
                <a:gd name="T42" fmla="*/ 263 w 981"/>
                <a:gd name="T43" fmla="*/ 145 h 953"/>
                <a:gd name="T44" fmla="*/ 363 w 981"/>
                <a:gd name="T45" fmla="*/ 125 h 953"/>
                <a:gd name="T46" fmla="*/ 473 w 981"/>
                <a:gd name="T47" fmla="*/ 200 h 953"/>
                <a:gd name="T48" fmla="*/ 550 w 981"/>
                <a:gd name="T49" fmla="*/ 95 h 953"/>
                <a:gd name="T50" fmla="*/ 529 w 981"/>
                <a:gd name="T51" fmla="*/ 32 h 953"/>
                <a:gd name="T52" fmla="*/ 482 w 981"/>
                <a:gd name="T53" fmla="*/ 163 h 953"/>
                <a:gd name="T54" fmla="*/ 361 w 981"/>
                <a:gd name="T55" fmla="*/ 76 h 953"/>
                <a:gd name="T56" fmla="*/ 250 w 981"/>
                <a:gd name="T57" fmla="*/ 100 h 953"/>
                <a:gd name="T58" fmla="*/ 210 w 981"/>
                <a:gd name="T59" fmla="*/ 198 h 953"/>
                <a:gd name="T60" fmla="*/ 243 w 981"/>
                <a:gd name="T61" fmla="*/ 329 h 953"/>
                <a:gd name="T62" fmla="*/ 150 w 981"/>
                <a:gd name="T63" fmla="*/ 336 h 953"/>
                <a:gd name="T64" fmla="*/ 26 w 981"/>
                <a:gd name="T65" fmla="*/ 395 h 953"/>
                <a:gd name="T66" fmla="*/ 2 w 981"/>
                <a:gd name="T67" fmla="*/ 513 h 953"/>
                <a:gd name="T68" fmla="*/ 47 w 981"/>
                <a:gd name="T69" fmla="*/ 597 h 953"/>
                <a:gd name="T70" fmla="*/ 101 w 981"/>
                <a:gd name="T71" fmla="*/ 625 h 953"/>
                <a:gd name="T72" fmla="*/ 79 w 981"/>
                <a:gd name="T73" fmla="*/ 690 h 953"/>
                <a:gd name="T74" fmla="*/ 29 w 981"/>
                <a:gd name="T75" fmla="*/ 785 h 953"/>
                <a:gd name="T76" fmla="*/ 57 w 981"/>
                <a:gd name="T77" fmla="*/ 894 h 953"/>
                <a:gd name="T78" fmla="*/ 120 w 981"/>
                <a:gd name="T79" fmla="*/ 928 h 953"/>
                <a:gd name="T80" fmla="*/ 226 w 981"/>
                <a:gd name="T81" fmla="*/ 953 h 953"/>
                <a:gd name="T82" fmla="*/ 323 w 981"/>
                <a:gd name="T83" fmla="*/ 898 h 953"/>
                <a:gd name="T84" fmla="*/ 378 w 981"/>
                <a:gd name="T85" fmla="*/ 722 h 953"/>
                <a:gd name="T86" fmla="*/ 452 w 981"/>
                <a:gd name="T87" fmla="*/ 777 h 953"/>
                <a:gd name="T88" fmla="*/ 575 w 981"/>
                <a:gd name="T89" fmla="*/ 822 h 953"/>
                <a:gd name="T90" fmla="*/ 652 w 981"/>
                <a:gd name="T91" fmla="*/ 719 h 953"/>
                <a:gd name="T92" fmla="*/ 618 w 981"/>
                <a:gd name="T93" fmla="*/ 525 h 953"/>
                <a:gd name="T94" fmla="*/ 694 w 981"/>
                <a:gd name="T95" fmla="*/ 552 h 953"/>
                <a:gd name="T96" fmla="*/ 781 w 981"/>
                <a:gd name="T97" fmla="*/ 571 h 953"/>
                <a:gd name="T98" fmla="*/ 872 w 981"/>
                <a:gd name="T99" fmla="*/ 556 h 953"/>
                <a:gd name="T100" fmla="*/ 913 w 981"/>
                <a:gd name="T101" fmla="*/ 488 h 953"/>
                <a:gd name="T102" fmla="*/ 885 w 981"/>
                <a:gd name="T103" fmla="*/ 363 h 953"/>
                <a:gd name="T104" fmla="*/ 930 w 981"/>
                <a:gd name="T105" fmla="*/ 314 h 953"/>
                <a:gd name="T106" fmla="*/ 981 w 981"/>
                <a:gd name="T107" fmla="*/ 216 h 953"/>
                <a:gd name="T108" fmla="*/ 864 w 981"/>
                <a:gd name="T109" fmla="*/ 126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81" h="953">
                  <a:moveTo>
                    <a:pt x="864" y="126"/>
                  </a:moveTo>
                  <a:lnTo>
                    <a:pt x="870" y="129"/>
                  </a:lnTo>
                  <a:lnTo>
                    <a:pt x="886" y="137"/>
                  </a:lnTo>
                  <a:lnTo>
                    <a:pt x="905" y="151"/>
                  </a:lnTo>
                  <a:lnTo>
                    <a:pt x="927" y="169"/>
                  </a:lnTo>
                  <a:lnTo>
                    <a:pt x="946" y="188"/>
                  </a:lnTo>
                  <a:lnTo>
                    <a:pt x="955" y="210"/>
                  </a:lnTo>
                  <a:lnTo>
                    <a:pt x="954" y="233"/>
                  </a:lnTo>
                  <a:lnTo>
                    <a:pt x="935" y="255"/>
                  </a:lnTo>
                  <a:lnTo>
                    <a:pt x="918" y="264"/>
                  </a:lnTo>
                  <a:lnTo>
                    <a:pt x="897" y="270"/>
                  </a:lnTo>
                  <a:lnTo>
                    <a:pt x="874" y="273"/>
                  </a:lnTo>
                  <a:lnTo>
                    <a:pt x="852" y="275"/>
                  </a:lnTo>
                  <a:lnTo>
                    <a:pt x="832" y="273"/>
                  </a:lnTo>
                  <a:lnTo>
                    <a:pt x="816" y="272"/>
                  </a:lnTo>
                  <a:lnTo>
                    <a:pt x="804" y="271"/>
                  </a:lnTo>
                  <a:lnTo>
                    <a:pt x="799" y="270"/>
                  </a:lnTo>
                  <a:lnTo>
                    <a:pt x="805" y="278"/>
                  </a:lnTo>
                  <a:lnTo>
                    <a:pt x="819" y="301"/>
                  </a:lnTo>
                  <a:lnTo>
                    <a:pt x="837" y="332"/>
                  </a:lnTo>
                  <a:lnTo>
                    <a:pt x="857" y="369"/>
                  </a:lnTo>
                  <a:lnTo>
                    <a:pt x="872" y="408"/>
                  </a:lnTo>
                  <a:lnTo>
                    <a:pt x="880" y="445"/>
                  </a:lnTo>
                  <a:lnTo>
                    <a:pt x="877" y="475"/>
                  </a:lnTo>
                  <a:lnTo>
                    <a:pt x="858" y="496"/>
                  </a:lnTo>
                  <a:lnTo>
                    <a:pt x="840" y="504"/>
                  </a:lnTo>
                  <a:lnTo>
                    <a:pt x="820" y="509"/>
                  </a:lnTo>
                  <a:lnTo>
                    <a:pt x="799" y="512"/>
                  </a:lnTo>
                  <a:lnTo>
                    <a:pt x="776" y="514"/>
                  </a:lnTo>
                  <a:lnTo>
                    <a:pt x="755" y="516"/>
                  </a:lnTo>
                  <a:lnTo>
                    <a:pt x="732" y="514"/>
                  </a:lnTo>
                  <a:lnTo>
                    <a:pt x="710" y="512"/>
                  </a:lnTo>
                  <a:lnTo>
                    <a:pt x="688" y="510"/>
                  </a:lnTo>
                  <a:lnTo>
                    <a:pt x="667" y="508"/>
                  </a:lnTo>
                  <a:lnTo>
                    <a:pt x="649" y="504"/>
                  </a:lnTo>
                  <a:lnTo>
                    <a:pt x="631" y="501"/>
                  </a:lnTo>
                  <a:lnTo>
                    <a:pt x="616" y="497"/>
                  </a:lnTo>
                  <a:lnTo>
                    <a:pt x="604" y="494"/>
                  </a:lnTo>
                  <a:lnTo>
                    <a:pt x="595" y="491"/>
                  </a:lnTo>
                  <a:lnTo>
                    <a:pt x="589" y="490"/>
                  </a:lnTo>
                  <a:lnTo>
                    <a:pt x="586" y="489"/>
                  </a:lnTo>
                  <a:lnTo>
                    <a:pt x="589" y="499"/>
                  </a:lnTo>
                  <a:lnTo>
                    <a:pt x="593" y="524"/>
                  </a:lnTo>
                  <a:lnTo>
                    <a:pt x="601" y="558"/>
                  </a:lnTo>
                  <a:lnTo>
                    <a:pt x="609" y="597"/>
                  </a:lnTo>
                  <a:lnTo>
                    <a:pt x="615" y="638"/>
                  </a:lnTo>
                  <a:lnTo>
                    <a:pt x="621" y="676"/>
                  </a:lnTo>
                  <a:lnTo>
                    <a:pt x="621" y="707"/>
                  </a:lnTo>
                  <a:lnTo>
                    <a:pt x="618" y="727"/>
                  </a:lnTo>
                  <a:lnTo>
                    <a:pt x="608" y="742"/>
                  </a:lnTo>
                  <a:lnTo>
                    <a:pt x="597" y="754"/>
                  </a:lnTo>
                  <a:lnTo>
                    <a:pt x="583" y="763"/>
                  </a:lnTo>
                  <a:lnTo>
                    <a:pt x="569" y="769"/>
                  </a:lnTo>
                  <a:lnTo>
                    <a:pt x="552" y="772"/>
                  </a:lnTo>
                  <a:lnTo>
                    <a:pt x="535" y="770"/>
                  </a:lnTo>
                  <a:lnTo>
                    <a:pt x="514" y="766"/>
                  </a:lnTo>
                  <a:lnTo>
                    <a:pt x="493" y="757"/>
                  </a:lnTo>
                  <a:lnTo>
                    <a:pt x="476" y="747"/>
                  </a:lnTo>
                  <a:lnTo>
                    <a:pt x="459" y="738"/>
                  </a:lnTo>
                  <a:lnTo>
                    <a:pt x="444" y="729"/>
                  </a:lnTo>
                  <a:lnTo>
                    <a:pt x="429" y="719"/>
                  </a:lnTo>
                  <a:lnTo>
                    <a:pt x="414" y="708"/>
                  </a:lnTo>
                  <a:lnTo>
                    <a:pt x="400" y="697"/>
                  </a:lnTo>
                  <a:lnTo>
                    <a:pt x="385" y="684"/>
                  </a:lnTo>
                  <a:lnTo>
                    <a:pt x="371" y="670"/>
                  </a:lnTo>
                  <a:lnTo>
                    <a:pt x="362" y="690"/>
                  </a:lnTo>
                  <a:lnTo>
                    <a:pt x="352" y="720"/>
                  </a:lnTo>
                  <a:lnTo>
                    <a:pt x="340" y="754"/>
                  </a:lnTo>
                  <a:lnTo>
                    <a:pt x="326" y="792"/>
                  </a:lnTo>
                  <a:lnTo>
                    <a:pt x="312" y="828"/>
                  </a:lnTo>
                  <a:lnTo>
                    <a:pt x="296" y="860"/>
                  </a:lnTo>
                  <a:lnTo>
                    <a:pt x="279" y="883"/>
                  </a:lnTo>
                  <a:lnTo>
                    <a:pt x="261" y="895"/>
                  </a:lnTo>
                  <a:lnTo>
                    <a:pt x="246" y="898"/>
                  </a:lnTo>
                  <a:lnTo>
                    <a:pt x="231" y="901"/>
                  </a:lnTo>
                  <a:lnTo>
                    <a:pt x="215" y="902"/>
                  </a:lnTo>
                  <a:lnTo>
                    <a:pt x="199" y="902"/>
                  </a:lnTo>
                  <a:lnTo>
                    <a:pt x="181" y="902"/>
                  </a:lnTo>
                  <a:lnTo>
                    <a:pt x="165" y="900"/>
                  </a:lnTo>
                  <a:lnTo>
                    <a:pt x="148" y="896"/>
                  </a:lnTo>
                  <a:lnTo>
                    <a:pt x="133" y="891"/>
                  </a:lnTo>
                  <a:lnTo>
                    <a:pt x="118" y="886"/>
                  </a:lnTo>
                  <a:lnTo>
                    <a:pt x="104" y="879"/>
                  </a:lnTo>
                  <a:lnTo>
                    <a:pt x="91" y="871"/>
                  </a:lnTo>
                  <a:lnTo>
                    <a:pt x="80" y="861"/>
                  </a:lnTo>
                  <a:lnTo>
                    <a:pt x="71" y="851"/>
                  </a:lnTo>
                  <a:lnTo>
                    <a:pt x="63" y="840"/>
                  </a:lnTo>
                  <a:lnTo>
                    <a:pt x="57" y="827"/>
                  </a:lnTo>
                  <a:lnTo>
                    <a:pt x="55" y="813"/>
                  </a:lnTo>
                  <a:lnTo>
                    <a:pt x="59" y="795"/>
                  </a:lnTo>
                  <a:lnTo>
                    <a:pt x="72" y="768"/>
                  </a:lnTo>
                  <a:lnTo>
                    <a:pt x="89" y="736"/>
                  </a:lnTo>
                  <a:lnTo>
                    <a:pt x="108" y="701"/>
                  </a:lnTo>
                  <a:lnTo>
                    <a:pt x="127" y="669"/>
                  </a:lnTo>
                  <a:lnTo>
                    <a:pt x="143" y="641"/>
                  </a:lnTo>
                  <a:lnTo>
                    <a:pt x="155" y="623"/>
                  </a:lnTo>
                  <a:lnTo>
                    <a:pt x="159" y="616"/>
                  </a:lnTo>
                  <a:lnTo>
                    <a:pt x="133" y="611"/>
                  </a:lnTo>
                  <a:lnTo>
                    <a:pt x="106" y="604"/>
                  </a:lnTo>
                  <a:lnTo>
                    <a:pt x="82" y="594"/>
                  </a:lnTo>
                  <a:lnTo>
                    <a:pt x="62" y="580"/>
                  </a:lnTo>
                  <a:lnTo>
                    <a:pt x="45" y="564"/>
                  </a:lnTo>
                  <a:lnTo>
                    <a:pt x="34" y="546"/>
                  </a:lnTo>
                  <a:lnTo>
                    <a:pt x="28" y="524"/>
                  </a:lnTo>
                  <a:lnTo>
                    <a:pt x="30" y="499"/>
                  </a:lnTo>
                  <a:lnTo>
                    <a:pt x="34" y="479"/>
                  </a:lnTo>
                  <a:lnTo>
                    <a:pt x="40" y="460"/>
                  </a:lnTo>
                  <a:lnTo>
                    <a:pt x="48" y="443"/>
                  </a:lnTo>
                  <a:lnTo>
                    <a:pt x="57" y="429"/>
                  </a:lnTo>
                  <a:lnTo>
                    <a:pt x="71" y="416"/>
                  </a:lnTo>
                  <a:lnTo>
                    <a:pt x="87" y="405"/>
                  </a:lnTo>
                  <a:lnTo>
                    <a:pt x="108" y="395"/>
                  </a:lnTo>
                  <a:lnTo>
                    <a:pt x="132" y="385"/>
                  </a:lnTo>
                  <a:lnTo>
                    <a:pt x="151" y="380"/>
                  </a:lnTo>
                  <a:lnTo>
                    <a:pt x="177" y="374"/>
                  </a:lnTo>
                  <a:lnTo>
                    <a:pt x="204" y="369"/>
                  </a:lnTo>
                  <a:lnTo>
                    <a:pt x="232" y="363"/>
                  </a:lnTo>
                  <a:lnTo>
                    <a:pt x="257" y="359"/>
                  </a:lnTo>
                  <a:lnTo>
                    <a:pt x="278" y="355"/>
                  </a:lnTo>
                  <a:lnTo>
                    <a:pt x="292" y="353"/>
                  </a:lnTo>
                  <a:lnTo>
                    <a:pt x="296" y="351"/>
                  </a:lnTo>
                  <a:lnTo>
                    <a:pt x="286" y="337"/>
                  </a:lnTo>
                  <a:lnTo>
                    <a:pt x="276" y="321"/>
                  </a:lnTo>
                  <a:lnTo>
                    <a:pt x="265" y="302"/>
                  </a:lnTo>
                  <a:lnTo>
                    <a:pt x="255" y="282"/>
                  </a:lnTo>
                  <a:lnTo>
                    <a:pt x="247" y="261"/>
                  </a:lnTo>
                  <a:lnTo>
                    <a:pt x="240" y="239"/>
                  </a:lnTo>
                  <a:lnTo>
                    <a:pt x="238" y="216"/>
                  </a:lnTo>
                  <a:lnTo>
                    <a:pt x="239" y="195"/>
                  </a:lnTo>
                  <a:lnTo>
                    <a:pt x="245" y="175"/>
                  </a:lnTo>
                  <a:lnTo>
                    <a:pt x="253" y="159"/>
                  </a:lnTo>
                  <a:lnTo>
                    <a:pt x="263" y="145"/>
                  </a:lnTo>
                  <a:lnTo>
                    <a:pt x="276" y="135"/>
                  </a:lnTo>
                  <a:lnTo>
                    <a:pt x="289" y="128"/>
                  </a:lnTo>
                  <a:lnTo>
                    <a:pt x="306" y="122"/>
                  </a:lnTo>
                  <a:lnTo>
                    <a:pt x="323" y="121"/>
                  </a:lnTo>
                  <a:lnTo>
                    <a:pt x="342" y="121"/>
                  </a:lnTo>
                  <a:lnTo>
                    <a:pt x="363" y="125"/>
                  </a:lnTo>
                  <a:lnTo>
                    <a:pt x="384" y="133"/>
                  </a:lnTo>
                  <a:lnTo>
                    <a:pt x="403" y="142"/>
                  </a:lnTo>
                  <a:lnTo>
                    <a:pt x="422" y="155"/>
                  </a:lnTo>
                  <a:lnTo>
                    <a:pt x="440" y="169"/>
                  </a:lnTo>
                  <a:lnTo>
                    <a:pt x="458" y="185"/>
                  </a:lnTo>
                  <a:lnTo>
                    <a:pt x="473" y="200"/>
                  </a:lnTo>
                  <a:lnTo>
                    <a:pt x="487" y="215"/>
                  </a:lnTo>
                  <a:lnTo>
                    <a:pt x="498" y="197"/>
                  </a:lnTo>
                  <a:lnTo>
                    <a:pt x="510" y="174"/>
                  </a:lnTo>
                  <a:lnTo>
                    <a:pt x="524" y="148"/>
                  </a:lnTo>
                  <a:lnTo>
                    <a:pt x="538" y="120"/>
                  </a:lnTo>
                  <a:lnTo>
                    <a:pt x="550" y="95"/>
                  </a:lnTo>
                  <a:lnTo>
                    <a:pt x="561" y="74"/>
                  </a:lnTo>
                  <a:lnTo>
                    <a:pt x="568" y="59"/>
                  </a:lnTo>
                  <a:lnTo>
                    <a:pt x="570" y="53"/>
                  </a:lnTo>
                  <a:lnTo>
                    <a:pt x="539" y="0"/>
                  </a:lnTo>
                  <a:lnTo>
                    <a:pt x="534" y="14"/>
                  </a:lnTo>
                  <a:lnTo>
                    <a:pt x="529" y="32"/>
                  </a:lnTo>
                  <a:lnTo>
                    <a:pt x="523" y="52"/>
                  </a:lnTo>
                  <a:lnTo>
                    <a:pt x="519" y="73"/>
                  </a:lnTo>
                  <a:lnTo>
                    <a:pt x="512" y="96"/>
                  </a:lnTo>
                  <a:lnTo>
                    <a:pt x="504" y="119"/>
                  </a:lnTo>
                  <a:lnTo>
                    <a:pt x="494" y="141"/>
                  </a:lnTo>
                  <a:lnTo>
                    <a:pt x="482" y="163"/>
                  </a:lnTo>
                  <a:lnTo>
                    <a:pt x="464" y="144"/>
                  </a:lnTo>
                  <a:lnTo>
                    <a:pt x="447" y="127"/>
                  </a:lnTo>
                  <a:lnTo>
                    <a:pt x="428" y="111"/>
                  </a:lnTo>
                  <a:lnTo>
                    <a:pt x="407" y="96"/>
                  </a:lnTo>
                  <a:lnTo>
                    <a:pt x="384" y="84"/>
                  </a:lnTo>
                  <a:lnTo>
                    <a:pt x="361" y="76"/>
                  </a:lnTo>
                  <a:lnTo>
                    <a:pt x="336" y="73"/>
                  </a:lnTo>
                  <a:lnTo>
                    <a:pt x="310" y="75"/>
                  </a:lnTo>
                  <a:lnTo>
                    <a:pt x="294" y="79"/>
                  </a:lnTo>
                  <a:lnTo>
                    <a:pt x="279" y="84"/>
                  </a:lnTo>
                  <a:lnTo>
                    <a:pt x="264" y="91"/>
                  </a:lnTo>
                  <a:lnTo>
                    <a:pt x="250" y="100"/>
                  </a:lnTo>
                  <a:lnTo>
                    <a:pt x="238" y="112"/>
                  </a:lnTo>
                  <a:lnTo>
                    <a:pt x="227" y="125"/>
                  </a:lnTo>
                  <a:lnTo>
                    <a:pt x="219" y="139"/>
                  </a:lnTo>
                  <a:lnTo>
                    <a:pt x="215" y="154"/>
                  </a:lnTo>
                  <a:lnTo>
                    <a:pt x="211" y="177"/>
                  </a:lnTo>
                  <a:lnTo>
                    <a:pt x="210" y="198"/>
                  </a:lnTo>
                  <a:lnTo>
                    <a:pt x="211" y="222"/>
                  </a:lnTo>
                  <a:lnTo>
                    <a:pt x="213" y="245"/>
                  </a:lnTo>
                  <a:lnTo>
                    <a:pt x="218" y="267"/>
                  </a:lnTo>
                  <a:lnTo>
                    <a:pt x="225" y="288"/>
                  </a:lnTo>
                  <a:lnTo>
                    <a:pt x="233" y="309"/>
                  </a:lnTo>
                  <a:lnTo>
                    <a:pt x="243" y="329"/>
                  </a:lnTo>
                  <a:lnTo>
                    <a:pt x="228" y="329"/>
                  </a:lnTo>
                  <a:lnTo>
                    <a:pt x="213" y="330"/>
                  </a:lnTo>
                  <a:lnTo>
                    <a:pt x="197" y="330"/>
                  </a:lnTo>
                  <a:lnTo>
                    <a:pt x="181" y="331"/>
                  </a:lnTo>
                  <a:lnTo>
                    <a:pt x="166" y="333"/>
                  </a:lnTo>
                  <a:lnTo>
                    <a:pt x="150" y="336"/>
                  </a:lnTo>
                  <a:lnTo>
                    <a:pt x="134" y="338"/>
                  </a:lnTo>
                  <a:lnTo>
                    <a:pt x="119" y="341"/>
                  </a:lnTo>
                  <a:lnTo>
                    <a:pt x="87" y="351"/>
                  </a:lnTo>
                  <a:lnTo>
                    <a:pt x="62" y="362"/>
                  </a:lnTo>
                  <a:lnTo>
                    <a:pt x="41" y="377"/>
                  </a:lnTo>
                  <a:lnTo>
                    <a:pt x="26" y="395"/>
                  </a:lnTo>
                  <a:lnTo>
                    <a:pt x="14" y="413"/>
                  </a:lnTo>
                  <a:lnTo>
                    <a:pt x="6" y="434"/>
                  </a:lnTo>
                  <a:lnTo>
                    <a:pt x="2" y="457"/>
                  </a:lnTo>
                  <a:lnTo>
                    <a:pt x="0" y="480"/>
                  </a:lnTo>
                  <a:lnTo>
                    <a:pt x="0" y="496"/>
                  </a:lnTo>
                  <a:lnTo>
                    <a:pt x="2" y="513"/>
                  </a:lnTo>
                  <a:lnTo>
                    <a:pt x="4" y="529"/>
                  </a:lnTo>
                  <a:lnTo>
                    <a:pt x="7" y="546"/>
                  </a:lnTo>
                  <a:lnTo>
                    <a:pt x="13" y="561"/>
                  </a:lnTo>
                  <a:lnTo>
                    <a:pt x="21" y="574"/>
                  </a:lnTo>
                  <a:lnTo>
                    <a:pt x="33" y="587"/>
                  </a:lnTo>
                  <a:lnTo>
                    <a:pt x="47" y="597"/>
                  </a:lnTo>
                  <a:lnTo>
                    <a:pt x="56" y="602"/>
                  </a:lnTo>
                  <a:lnTo>
                    <a:pt x="64" y="608"/>
                  </a:lnTo>
                  <a:lnTo>
                    <a:pt x="73" y="612"/>
                  </a:lnTo>
                  <a:lnTo>
                    <a:pt x="82" y="616"/>
                  </a:lnTo>
                  <a:lnTo>
                    <a:pt x="91" y="621"/>
                  </a:lnTo>
                  <a:lnTo>
                    <a:pt x="101" y="625"/>
                  </a:lnTo>
                  <a:lnTo>
                    <a:pt x="110" y="629"/>
                  </a:lnTo>
                  <a:lnTo>
                    <a:pt x="119" y="632"/>
                  </a:lnTo>
                  <a:lnTo>
                    <a:pt x="111" y="640"/>
                  </a:lnTo>
                  <a:lnTo>
                    <a:pt x="102" y="654"/>
                  </a:lnTo>
                  <a:lnTo>
                    <a:pt x="90" y="671"/>
                  </a:lnTo>
                  <a:lnTo>
                    <a:pt x="79" y="690"/>
                  </a:lnTo>
                  <a:lnTo>
                    <a:pt x="68" y="708"/>
                  </a:lnTo>
                  <a:lnTo>
                    <a:pt x="59" y="725"/>
                  </a:lnTo>
                  <a:lnTo>
                    <a:pt x="51" y="739"/>
                  </a:lnTo>
                  <a:lnTo>
                    <a:pt x="45" y="748"/>
                  </a:lnTo>
                  <a:lnTo>
                    <a:pt x="35" y="766"/>
                  </a:lnTo>
                  <a:lnTo>
                    <a:pt x="29" y="785"/>
                  </a:lnTo>
                  <a:lnTo>
                    <a:pt x="27" y="805"/>
                  </a:lnTo>
                  <a:lnTo>
                    <a:pt x="28" y="826"/>
                  </a:lnTo>
                  <a:lnTo>
                    <a:pt x="32" y="845"/>
                  </a:lnTo>
                  <a:lnTo>
                    <a:pt x="38" y="864"/>
                  </a:lnTo>
                  <a:lnTo>
                    <a:pt x="47" y="880"/>
                  </a:lnTo>
                  <a:lnTo>
                    <a:pt x="57" y="894"/>
                  </a:lnTo>
                  <a:lnTo>
                    <a:pt x="62" y="898"/>
                  </a:lnTo>
                  <a:lnTo>
                    <a:pt x="70" y="903"/>
                  </a:lnTo>
                  <a:lnTo>
                    <a:pt x="79" y="910"/>
                  </a:lnTo>
                  <a:lnTo>
                    <a:pt x="91" y="916"/>
                  </a:lnTo>
                  <a:lnTo>
                    <a:pt x="105" y="921"/>
                  </a:lnTo>
                  <a:lnTo>
                    <a:pt x="120" y="928"/>
                  </a:lnTo>
                  <a:lnTo>
                    <a:pt x="136" y="934"/>
                  </a:lnTo>
                  <a:lnTo>
                    <a:pt x="154" y="939"/>
                  </a:lnTo>
                  <a:lnTo>
                    <a:pt x="171" y="945"/>
                  </a:lnTo>
                  <a:lnTo>
                    <a:pt x="189" y="948"/>
                  </a:lnTo>
                  <a:lnTo>
                    <a:pt x="208" y="950"/>
                  </a:lnTo>
                  <a:lnTo>
                    <a:pt x="226" y="953"/>
                  </a:lnTo>
                  <a:lnTo>
                    <a:pt x="245" y="953"/>
                  </a:lnTo>
                  <a:lnTo>
                    <a:pt x="262" y="951"/>
                  </a:lnTo>
                  <a:lnTo>
                    <a:pt x="278" y="948"/>
                  </a:lnTo>
                  <a:lnTo>
                    <a:pt x="293" y="942"/>
                  </a:lnTo>
                  <a:lnTo>
                    <a:pt x="309" y="925"/>
                  </a:lnTo>
                  <a:lnTo>
                    <a:pt x="323" y="898"/>
                  </a:lnTo>
                  <a:lnTo>
                    <a:pt x="336" y="867"/>
                  </a:lnTo>
                  <a:lnTo>
                    <a:pt x="346" y="832"/>
                  </a:lnTo>
                  <a:lnTo>
                    <a:pt x="354" y="797"/>
                  </a:lnTo>
                  <a:lnTo>
                    <a:pt x="363" y="765"/>
                  </a:lnTo>
                  <a:lnTo>
                    <a:pt x="370" y="739"/>
                  </a:lnTo>
                  <a:lnTo>
                    <a:pt x="378" y="722"/>
                  </a:lnTo>
                  <a:lnTo>
                    <a:pt x="383" y="722"/>
                  </a:lnTo>
                  <a:lnTo>
                    <a:pt x="392" y="728"/>
                  </a:lnTo>
                  <a:lnTo>
                    <a:pt x="405" y="737"/>
                  </a:lnTo>
                  <a:lnTo>
                    <a:pt x="420" y="750"/>
                  </a:lnTo>
                  <a:lnTo>
                    <a:pt x="436" y="763"/>
                  </a:lnTo>
                  <a:lnTo>
                    <a:pt x="452" y="777"/>
                  </a:lnTo>
                  <a:lnTo>
                    <a:pt x="468" y="790"/>
                  </a:lnTo>
                  <a:lnTo>
                    <a:pt x="482" y="800"/>
                  </a:lnTo>
                  <a:lnTo>
                    <a:pt x="504" y="813"/>
                  </a:lnTo>
                  <a:lnTo>
                    <a:pt x="528" y="820"/>
                  </a:lnTo>
                  <a:lnTo>
                    <a:pt x="552" y="823"/>
                  </a:lnTo>
                  <a:lnTo>
                    <a:pt x="575" y="822"/>
                  </a:lnTo>
                  <a:lnTo>
                    <a:pt x="597" y="817"/>
                  </a:lnTo>
                  <a:lnTo>
                    <a:pt x="615" y="807"/>
                  </a:lnTo>
                  <a:lnTo>
                    <a:pt x="630" y="795"/>
                  </a:lnTo>
                  <a:lnTo>
                    <a:pt x="639" y="778"/>
                  </a:lnTo>
                  <a:lnTo>
                    <a:pt x="649" y="750"/>
                  </a:lnTo>
                  <a:lnTo>
                    <a:pt x="652" y="719"/>
                  </a:lnTo>
                  <a:lnTo>
                    <a:pt x="652" y="686"/>
                  </a:lnTo>
                  <a:lnTo>
                    <a:pt x="650" y="654"/>
                  </a:lnTo>
                  <a:lnTo>
                    <a:pt x="643" y="621"/>
                  </a:lnTo>
                  <a:lnTo>
                    <a:pt x="636" y="587"/>
                  </a:lnTo>
                  <a:lnTo>
                    <a:pt x="627" y="556"/>
                  </a:lnTo>
                  <a:lnTo>
                    <a:pt x="618" y="525"/>
                  </a:lnTo>
                  <a:lnTo>
                    <a:pt x="630" y="529"/>
                  </a:lnTo>
                  <a:lnTo>
                    <a:pt x="642" y="534"/>
                  </a:lnTo>
                  <a:lnTo>
                    <a:pt x="656" y="539"/>
                  </a:lnTo>
                  <a:lnTo>
                    <a:pt x="668" y="543"/>
                  </a:lnTo>
                  <a:lnTo>
                    <a:pt x="681" y="548"/>
                  </a:lnTo>
                  <a:lnTo>
                    <a:pt x="694" y="552"/>
                  </a:lnTo>
                  <a:lnTo>
                    <a:pt x="706" y="557"/>
                  </a:lnTo>
                  <a:lnTo>
                    <a:pt x="719" y="561"/>
                  </a:lnTo>
                  <a:lnTo>
                    <a:pt x="734" y="564"/>
                  </a:lnTo>
                  <a:lnTo>
                    <a:pt x="749" y="567"/>
                  </a:lnTo>
                  <a:lnTo>
                    <a:pt x="765" y="569"/>
                  </a:lnTo>
                  <a:lnTo>
                    <a:pt x="781" y="571"/>
                  </a:lnTo>
                  <a:lnTo>
                    <a:pt x="797" y="571"/>
                  </a:lnTo>
                  <a:lnTo>
                    <a:pt x="813" y="570"/>
                  </a:lnTo>
                  <a:lnTo>
                    <a:pt x="829" y="569"/>
                  </a:lnTo>
                  <a:lnTo>
                    <a:pt x="844" y="565"/>
                  </a:lnTo>
                  <a:lnTo>
                    <a:pt x="859" y="561"/>
                  </a:lnTo>
                  <a:lnTo>
                    <a:pt x="872" y="556"/>
                  </a:lnTo>
                  <a:lnTo>
                    <a:pt x="883" y="548"/>
                  </a:lnTo>
                  <a:lnTo>
                    <a:pt x="894" y="540"/>
                  </a:lnTo>
                  <a:lnTo>
                    <a:pt x="902" y="529"/>
                  </a:lnTo>
                  <a:lnTo>
                    <a:pt x="908" y="518"/>
                  </a:lnTo>
                  <a:lnTo>
                    <a:pt x="912" y="504"/>
                  </a:lnTo>
                  <a:lnTo>
                    <a:pt x="913" y="488"/>
                  </a:lnTo>
                  <a:lnTo>
                    <a:pt x="912" y="465"/>
                  </a:lnTo>
                  <a:lnTo>
                    <a:pt x="910" y="443"/>
                  </a:lnTo>
                  <a:lnTo>
                    <a:pt x="907" y="422"/>
                  </a:lnTo>
                  <a:lnTo>
                    <a:pt x="901" y="401"/>
                  </a:lnTo>
                  <a:lnTo>
                    <a:pt x="893" y="382"/>
                  </a:lnTo>
                  <a:lnTo>
                    <a:pt x="885" y="363"/>
                  </a:lnTo>
                  <a:lnTo>
                    <a:pt x="875" y="346"/>
                  </a:lnTo>
                  <a:lnTo>
                    <a:pt x="864" y="330"/>
                  </a:lnTo>
                  <a:lnTo>
                    <a:pt x="881" y="329"/>
                  </a:lnTo>
                  <a:lnTo>
                    <a:pt x="898" y="325"/>
                  </a:lnTo>
                  <a:lnTo>
                    <a:pt x="915" y="321"/>
                  </a:lnTo>
                  <a:lnTo>
                    <a:pt x="930" y="314"/>
                  </a:lnTo>
                  <a:lnTo>
                    <a:pt x="943" y="306"/>
                  </a:lnTo>
                  <a:lnTo>
                    <a:pt x="956" y="294"/>
                  </a:lnTo>
                  <a:lnTo>
                    <a:pt x="966" y="283"/>
                  </a:lnTo>
                  <a:lnTo>
                    <a:pt x="974" y="268"/>
                  </a:lnTo>
                  <a:lnTo>
                    <a:pt x="981" y="241"/>
                  </a:lnTo>
                  <a:lnTo>
                    <a:pt x="981" y="216"/>
                  </a:lnTo>
                  <a:lnTo>
                    <a:pt x="973" y="190"/>
                  </a:lnTo>
                  <a:lnTo>
                    <a:pt x="961" y="169"/>
                  </a:lnTo>
                  <a:lnTo>
                    <a:pt x="942" y="149"/>
                  </a:lnTo>
                  <a:lnTo>
                    <a:pt x="919" y="135"/>
                  </a:lnTo>
                  <a:lnTo>
                    <a:pt x="893" y="127"/>
                  </a:lnTo>
                  <a:lnTo>
                    <a:pt x="864" y="12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8" name="Freeform 1192"/>
            <p:cNvSpPr>
              <a:spLocks/>
            </p:cNvSpPr>
            <p:nvPr/>
          </p:nvSpPr>
          <p:spPr bwMode="auto">
            <a:xfrm>
              <a:off x="2313" y="1681"/>
              <a:ext cx="662" cy="693"/>
            </a:xfrm>
            <a:custGeom>
              <a:avLst/>
              <a:gdLst>
                <a:gd name="T0" fmla="*/ 1217 w 1324"/>
                <a:gd name="T1" fmla="*/ 444 h 1385"/>
                <a:gd name="T2" fmla="*/ 1067 w 1324"/>
                <a:gd name="T3" fmla="*/ 277 h 1385"/>
                <a:gd name="T4" fmla="*/ 981 w 1324"/>
                <a:gd name="T5" fmla="*/ 151 h 1385"/>
                <a:gd name="T6" fmla="*/ 802 w 1324"/>
                <a:gd name="T7" fmla="*/ 191 h 1385"/>
                <a:gd name="T8" fmla="*/ 715 w 1324"/>
                <a:gd name="T9" fmla="*/ 8 h 1385"/>
                <a:gd name="T10" fmla="*/ 537 w 1324"/>
                <a:gd name="T11" fmla="*/ 99 h 1385"/>
                <a:gd name="T12" fmla="*/ 376 w 1324"/>
                <a:gd name="T13" fmla="*/ 3 h 1385"/>
                <a:gd name="T14" fmla="*/ 215 w 1324"/>
                <a:gd name="T15" fmla="*/ 105 h 1385"/>
                <a:gd name="T16" fmla="*/ 111 w 1324"/>
                <a:gd name="T17" fmla="*/ 195 h 1385"/>
                <a:gd name="T18" fmla="*/ 14 w 1324"/>
                <a:gd name="T19" fmla="*/ 351 h 1385"/>
                <a:gd name="T20" fmla="*/ 133 w 1324"/>
                <a:gd name="T21" fmla="*/ 464 h 1385"/>
                <a:gd name="T22" fmla="*/ 303 w 1324"/>
                <a:gd name="T23" fmla="*/ 409 h 1385"/>
                <a:gd name="T24" fmla="*/ 401 w 1324"/>
                <a:gd name="T25" fmla="*/ 615 h 1385"/>
                <a:gd name="T26" fmla="*/ 616 w 1324"/>
                <a:gd name="T27" fmla="*/ 535 h 1385"/>
                <a:gd name="T28" fmla="*/ 837 w 1324"/>
                <a:gd name="T29" fmla="*/ 611 h 1385"/>
                <a:gd name="T30" fmla="*/ 976 w 1324"/>
                <a:gd name="T31" fmla="*/ 581 h 1385"/>
                <a:gd name="T32" fmla="*/ 1038 w 1324"/>
                <a:gd name="T33" fmla="*/ 473 h 1385"/>
                <a:gd name="T34" fmla="*/ 890 w 1324"/>
                <a:gd name="T35" fmla="*/ 465 h 1385"/>
                <a:gd name="T36" fmla="*/ 668 w 1324"/>
                <a:gd name="T37" fmla="*/ 541 h 1385"/>
                <a:gd name="T38" fmla="*/ 461 w 1324"/>
                <a:gd name="T39" fmla="*/ 565 h 1385"/>
                <a:gd name="T40" fmla="*/ 342 w 1324"/>
                <a:gd name="T41" fmla="*/ 408 h 1385"/>
                <a:gd name="T42" fmla="*/ 178 w 1324"/>
                <a:gd name="T43" fmla="*/ 421 h 1385"/>
                <a:gd name="T44" fmla="*/ 43 w 1324"/>
                <a:gd name="T45" fmla="*/ 255 h 1385"/>
                <a:gd name="T46" fmla="*/ 223 w 1324"/>
                <a:gd name="T47" fmla="*/ 209 h 1385"/>
                <a:gd name="T48" fmla="*/ 259 w 1324"/>
                <a:gd name="T49" fmla="*/ 70 h 1385"/>
                <a:gd name="T50" fmla="*/ 475 w 1324"/>
                <a:gd name="T51" fmla="*/ 110 h 1385"/>
                <a:gd name="T52" fmla="*/ 607 w 1324"/>
                <a:gd name="T53" fmla="*/ 55 h 1385"/>
                <a:gd name="T54" fmla="*/ 758 w 1324"/>
                <a:gd name="T55" fmla="*/ 187 h 1385"/>
                <a:gd name="T56" fmla="*/ 969 w 1324"/>
                <a:gd name="T57" fmla="*/ 180 h 1385"/>
                <a:gd name="T58" fmla="*/ 993 w 1324"/>
                <a:gd name="T59" fmla="*/ 311 h 1385"/>
                <a:gd name="T60" fmla="*/ 818 w 1324"/>
                <a:gd name="T61" fmla="*/ 299 h 1385"/>
                <a:gd name="T62" fmla="*/ 681 w 1324"/>
                <a:gd name="T63" fmla="*/ 250 h 1385"/>
                <a:gd name="T64" fmla="*/ 650 w 1324"/>
                <a:gd name="T65" fmla="*/ 251 h 1385"/>
                <a:gd name="T66" fmla="*/ 342 w 1324"/>
                <a:gd name="T67" fmla="*/ 183 h 1385"/>
                <a:gd name="T68" fmla="*/ 301 w 1324"/>
                <a:gd name="T69" fmla="*/ 280 h 1385"/>
                <a:gd name="T70" fmla="*/ 212 w 1324"/>
                <a:gd name="T71" fmla="*/ 327 h 1385"/>
                <a:gd name="T72" fmla="*/ 437 w 1324"/>
                <a:gd name="T73" fmla="*/ 288 h 1385"/>
                <a:gd name="T74" fmla="*/ 523 w 1324"/>
                <a:gd name="T75" fmla="*/ 319 h 1385"/>
                <a:gd name="T76" fmla="*/ 461 w 1324"/>
                <a:gd name="T77" fmla="*/ 413 h 1385"/>
                <a:gd name="T78" fmla="*/ 621 w 1324"/>
                <a:gd name="T79" fmla="*/ 308 h 1385"/>
                <a:gd name="T80" fmla="*/ 956 w 1324"/>
                <a:gd name="T81" fmla="*/ 340 h 1385"/>
                <a:gd name="T82" fmla="*/ 1255 w 1324"/>
                <a:gd name="T83" fmla="*/ 527 h 1385"/>
                <a:gd name="T84" fmla="*/ 1252 w 1324"/>
                <a:gd name="T85" fmla="*/ 693 h 1385"/>
                <a:gd name="T86" fmla="*/ 1157 w 1324"/>
                <a:gd name="T87" fmla="*/ 591 h 1385"/>
                <a:gd name="T88" fmla="*/ 908 w 1324"/>
                <a:gd name="T89" fmla="*/ 623 h 1385"/>
                <a:gd name="T90" fmla="*/ 699 w 1324"/>
                <a:gd name="T91" fmla="*/ 799 h 1385"/>
                <a:gd name="T92" fmla="*/ 569 w 1324"/>
                <a:gd name="T93" fmla="*/ 896 h 1385"/>
                <a:gd name="T94" fmla="*/ 396 w 1324"/>
                <a:gd name="T95" fmla="*/ 841 h 1385"/>
                <a:gd name="T96" fmla="*/ 533 w 1324"/>
                <a:gd name="T97" fmla="*/ 927 h 1385"/>
                <a:gd name="T98" fmla="*/ 235 w 1324"/>
                <a:gd name="T99" fmla="*/ 1137 h 1385"/>
                <a:gd name="T100" fmla="*/ 388 w 1324"/>
                <a:gd name="T101" fmla="*/ 1117 h 1385"/>
                <a:gd name="T102" fmla="*/ 324 w 1324"/>
                <a:gd name="T103" fmla="*/ 1352 h 1385"/>
                <a:gd name="T104" fmla="*/ 497 w 1324"/>
                <a:gd name="T105" fmla="*/ 1067 h 1385"/>
                <a:gd name="T106" fmla="*/ 576 w 1324"/>
                <a:gd name="T107" fmla="*/ 1243 h 1385"/>
                <a:gd name="T108" fmla="*/ 621 w 1324"/>
                <a:gd name="T109" fmla="*/ 932 h 1385"/>
                <a:gd name="T110" fmla="*/ 847 w 1324"/>
                <a:gd name="T111" fmla="*/ 703 h 1385"/>
                <a:gd name="T112" fmla="*/ 1091 w 1324"/>
                <a:gd name="T113" fmla="*/ 626 h 1385"/>
                <a:gd name="T114" fmla="*/ 1231 w 1324"/>
                <a:gd name="T115" fmla="*/ 763 h 1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324" h="1385">
                  <a:moveTo>
                    <a:pt x="1322" y="587"/>
                  </a:moveTo>
                  <a:lnTo>
                    <a:pt x="1322" y="586"/>
                  </a:lnTo>
                  <a:lnTo>
                    <a:pt x="1321" y="581"/>
                  </a:lnTo>
                  <a:lnTo>
                    <a:pt x="1319" y="574"/>
                  </a:lnTo>
                  <a:lnTo>
                    <a:pt x="1315" y="565"/>
                  </a:lnTo>
                  <a:lnTo>
                    <a:pt x="1309" y="553"/>
                  </a:lnTo>
                  <a:lnTo>
                    <a:pt x="1303" y="540"/>
                  </a:lnTo>
                  <a:lnTo>
                    <a:pt x="1292" y="523"/>
                  </a:lnTo>
                  <a:lnTo>
                    <a:pt x="1278" y="506"/>
                  </a:lnTo>
                  <a:lnTo>
                    <a:pt x="1262" y="487"/>
                  </a:lnTo>
                  <a:lnTo>
                    <a:pt x="1241" y="466"/>
                  </a:lnTo>
                  <a:lnTo>
                    <a:pt x="1217" y="444"/>
                  </a:lnTo>
                  <a:lnTo>
                    <a:pt x="1189" y="421"/>
                  </a:lnTo>
                  <a:lnTo>
                    <a:pt x="1155" y="397"/>
                  </a:lnTo>
                  <a:lnTo>
                    <a:pt x="1117" y="371"/>
                  </a:lnTo>
                  <a:lnTo>
                    <a:pt x="1072" y="346"/>
                  </a:lnTo>
                  <a:lnTo>
                    <a:pt x="1023" y="319"/>
                  </a:lnTo>
                  <a:lnTo>
                    <a:pt x="1026" y="314"/>
                  </a:lnTo>
                  <a:lnTo>
                    <a:pt x="1032" y="308"/>
                  </a:lnTo>
                  <a:lnTo>
                    <a:pt x="1039" y="302"/>
                  </a:lnTo>
                  <a:lnTo>
                    <a:pt x="1046" y="296"/>
                  </a:lnTo>
                  <a:lnTo>
                    <a:pt x="1053" y="291"/>
                  </a:lnTo>
                  <a:lnTo>
                    <a:pt x="1061" y="284"/>
                  </a:lnTo>
                  <a:lnTo>
                    <a:pt x="1067" y="277"/>
                  </a:lnTo>
                  <a:lnTo>
                    <a:pt x="1072" y="270"/>
                  </a:lnTo>
                  <a:lnTo>
                    <a:pt x="1077" y="256"/>
                  </a:lnTo>
                  <a:lnTo>
                    <a:pt x="1078" y="241"/>
                  </a:lnTo>
                  <a:lnTo>
                    <a:pt x="1076" y="225"/>
                  </a:lnTo>
                  <a:lnTo>
                    <a:pt x="1070" y="209"/>
                  </a:lnTo>
                  <a:lnTo>
                    <a:pt x="1062" y="193"/>
                  </a:lnTo>
                  <a:lnTo>
                    <a:pt x="1052" y="179"/>
                  </a:lnTo>
                  <a:lnTo>
                    <a:pt x="1040" y="168"/>
                  </a:lnTo>
                  <a:lnTo>
                    <a:pt x="1027" y="160"/>
                  </a:lnTo>
                  <a:lnTo>
                    <a:pt x="1012" y="156"/>
                  </a:lnTo>
                  <a:lnTo>
                    <a:pt x="996" y="152"/>
                  </a:lnTo>
                  <a:lnTo>
                    <a:pt x="981" y="151"/>
                  </a:lnTo>
                  <a:lnTo>
                    <a:pt x="966" y="151"/>
                  </a:lnTo>
                  <a:lnTo>
                    <a:pt x="951" y="152"/>
                  </a:lnTo>
                  <a:lnTo>
                    <a:pt x="936" y="154"/>
                  </a:lnTo>
                  <a:lnTo>
                    <a:pt x="921" y="158"/>
                  </a:lnTo>
                  <a:lnTo>
                    <a:pt x="908" y="163"/>
                  </a:lnTo>
                  <a:lnTo>
                    <a:pt x="893" y="166"/>
                  </a:lnTo>
                  <a:lnTo>
                    <a:pt x="878" y="172"/>
                  </a:lnTo>
                  <a:lnTo>
                    <a:pt x="863" y="176"/>
                  </a:lnTo>
                  <a:lnTo>
                    <a:pt x="848" y="181"/>
                  </a:lnTo>
                  <a:lnTo>
                    <a:pt x="833" y="184"/>
                  </a:lnTo>
                  <a:lnTo>
                    <a:pt x="818" y="188"/>
                  </a:lnTo>
                  <a:lnTo>
                    <a:pt x="802" y="191"/>
                  </a:lnTo>
                  <a:lnTo>
                    <a:pt x="787" y="193"/>
                  </a:lnTo>
                  <a:lnTo>
                    <a:pt x="791" y="172"/>
                  </a:lnTo>
                  <a:lnTo>
                    <a:pt x="794" y="150"/>
                  </a:lnTo>
                  <a:lnTo>
                    <a:pt x="795" y="129"/>
                  </a:lnTo>
                  <a:lnTo>
                    <a:pt x="794" y="107"/>
                  </a:lnTo>
                  <a:lnTo>
                    <a:pt x="790" y="86"/>
                  </a:lnTo>
                  <a:lnTo>
                    <a:pt x="782" y="66"/>
                  </a:lnTo>
                  <a:lnTo>
                    <a:pt x="771" y="47"/>
                  </a:lnTo>
                  <a:lnTo>
                    <a:pt x="755" y="31"/>
                  </a:lnTo>
                  <a:lnTo>
                    <a:pt x="743" y="22"/>
                  </a:lnTo>
                  <a:lnTo>
                    <a:pt x="729" y="15"/>
                  </a:lnTo>
                  <a:lnTo>
                    <a:pt x="715" y="8"/>
                  </a:lnTo>
                  <a:lnTo>
                    <a:pt x="700" y="3"/>
                  </a:lnTo>
                  <a:lnTo>
                    <a:pt x="685" y="1"/>
                  </a:lnTo>
                  <a:lnTo>
                    <a:pt x="670" y="0"/>
                  </a:lnTo>
                  <a:lnTo>
                    <a:pt x="656" y="2"/>
                  </a:lnTo>
                  <a:lnTo>
                    <a:pt x="642" y="7"/>
                  </a:lnTo>
                  <a:lnTo>
                    <a:pt x="623" y="16"/>
                  </a:lnTo>
                  <a:lnTo>
                    <a:pt x="605" y="28"/>
                  </a:lnTo>
                  <a:lnTo>
                    <a:pt x="589" y="39"/>
                  </a:lnTo>
                  <a:lnTo>
                    <a:pt x="574" y="53"/>
                  </a:lnTo>
                  <a:lnTo>
                    <a:pt x="560" y="67"/>
                  </a:lnTo>
                  <a:lnTo>
                    <a:pt x="547" y="83"/>
                  </a:lnTo>
                  <a:lnTo>
                    <a:pt x="537" y="99"/>
                  </a:lnTo>
                  <a:lnTo>
                    <a:pt x="528" y="116"/>
                  </a:lnTo>
                  <a:lnTo>
                    <a:pt x="519" y="106"/>
                  </a:lnTo>
                  <a:lnTo>
                    <a:pt x="509" y="96"/>
                  </a:lnTo>
                  <a:lnTo>
                    <a:pt x="500" y="86"/>
                  </a:lnTo>
                  <a:lnTo>
                    <a:pt x="490" y="76"/>
                  </a:lnTo>
                  <a:lnTo>
                    <a:pt x="479" y="66"/>
                  </a:lnTo>
                  <a:lnTo>
                    <a:pt x="469" y="56"/>
                  </a:lnTo>
                  <a:lnTo>
                    <a:pt x="457" y="47"/>
                  </a:lnTo>
                  <a:lnTo>
                    <a:pt x="447" y="38"/>
                  </a:lnTo>
                  <a:lnTo>
                    <a:pt x="422" y="21"/>
                  </a:lnTo>
                  <a:lnTo>
                    <a:pt x="398" y="10"/>
                  </a:lnTo>
                  <a:lnTo>
                    <a:pt x="376" y="3"/>
                  </a:lnTo>
                  <a:lnTo>
                    <a:pt x="354" y="2"/>
                  </a:lnTo>
                  <a:lnTo>
                    <a:pt x="333" y="5"/>
                  </a:lnTo>
                  <a:lnTo>
                    <a:pt x="314" y="9"/>
                  </a:lnTo>
                  <a:lnTo>
                    <a:pt x="295" y="18"/>
                  </a:lnTo>
                  <a:lnTo>
                    <a:pt x="277" y="29"/>
                  </a:lnTo>
                  <a:lnTo>
                    <a:pt x="264" y="37"/>
                  </a:lnTo>
                  <a:lnTo>
                    <a:pt x="253" y="46"/>
                  </a:lnTo>
                  <a:lnTo>
                    <a:pt x="241" y="56"/>
                  </a:lnTo>
                  <a:lnTo>
                    <a:pt x="231" y="67"/>
                  </a:lnTo>
                  <a:lnTo>
                    <a:pt x="223" y="78"/>
                  </a:lnTo>
                  <a:lnTo>
                    <a:pt x="217" y="91"/>
                  </a:lnTo>
                  <a:lnTo>
                    <a:pt x="215" y="105"/>
                  </a:lnTo>
                  <a:lnTo>
                    <a:pt x="215" y="120"/>
                  </a:lnTo>
                  <a:lnTo>
                    <a:pt x="217" y="137"/>
                  </a:lnTo>
                  <a:lnTo>
                    <a:pt x="220" y="153"/>
                  </a:lnTo>
                  <a:lnTo>
                    <a:pt x="225" y="171"/>
                  </a:lnTo>
                  <a:lnTo>
                    <a:pt x="230" y="187"/>
                  </a:lnTo>
                  <a:lnTo>
                    <a:pt x="219" y="186"/>
                  </a:lnTo>
                  <a:lnTo>
                    <a:pt x="203" y="186"/>
                  </a:lnTo>
                  <a:lnTo>
                    <a:pt x="185" y="187"/>
                  </a:lnTo>
                  <a:lnTo>
                    <a:pt x="164" y="189"/>
                  </a:lnTo>
                  <a:lnTo>
                    <a:pt x="144" y="191"/>
                  </a:lnTo>
                  <a:lnTo>
                    <a:pt x="126" y="194"/>
                  </a:lnTo>
                  <a:lnTo>
                    <a:pt x="111" y="195"/>
                  </a:lnTo>
                  <a:lnTo>
                    <a:pt x="102" y="196"/>
                  </a:lnTo>
                  <a:lnTo>
                    <a:pt x="82" y="198"/>
                  </a:lnTo>
                  <a:lnTo>
                    <a:pt x="65" y="204"/>
                  </a:lnTo>
                  <a:lnTo>
                    <a:pt x="49" y="213"/>
                  </a:lnTo>
                  <a:lnTo>
                    <a:pt x="34" y="224"/>
                  </a:lnTo>
                  <a:lnTo>
                    <a:pt x="22" y="236"/>
                  </a:lnTo>
                  <a:lnTo>
                    <a:pt x="12" y="250"/>
                  </a:lnTo>
                  <a:lnTo>
                    <a:pt x="5" y="264"/>
                  </a:lnTo>
                  <a:lnTo>
                    <a:pt x="0" y="278"/>
                  </a:lnTo>
                  <a:lnTo>
                    <a:pt x="0" y="294"/>
                  </a:lnTo>
                  <a:lnTo>
                    <a:pt x="5" y="319"/>
                  </a:lnTo>
                  <a:lnTo>
                    <a:pt x="14" y="351"/>
                  </a:lnTo>
                  <a:lnTo>
                    <a:pt x="28" y="384"/>
                  </a:lnTo>
                  <a:lnTo>
                    <a:pt x="35" y="395"/>
                  </a:lnTo>
                  <a:lnTo>
                    <a:pt x="42" y="408"/>
                  </a:lnTo>
                  <a:lnTo>
                    <a:pt x="50" y="419"/>
                  </a:lnTo>
                  <a:lnTo>
                    <a:pt x="58" y="430"/>
                  </a:lnTo>
                  <a:lnTo>
                    <a:pt x="67" y="439"/>
                  </a:lnTo>
                  <a:lnTo>
                    <a:pt x="78" y="449"/>
                  </a:lnTo>
                  <a:lnTo>
                    <a:pt x="88" y="455"/>
                  </a:lnTo>
                  <a:lnTo>
                    <a:pt x="98" y="462"/>
                  </a:lnTo>
                  <a:lnTo>
                    <a:pt x="109" y="465"/>
                  </a:lnTo>
                  <a:lnTo>
                    <a:pt x="120" y="465"/>
                  </a:lnTo>
                  <a:lnTo>
                    <a:pt x="133" y="464"/>
                  </a:lnTo>
                  <a:lnTo>
                    <a:pt x="148" y="461"/>
                  </a:lnTo>
                  <a:lnTo>
                    <a:pt x="163" y="457"/>
                  </a:lnTo>
                  <a:lnTo>
                    <a:pt x="179" y="452"/>
                  </a:lnTo>
                  <a:lnTo>
                    <a:pt x="194" y="447"/>
                  </a:lnTo>
                  <a:lnTo>
                    <a:pt x="210" y="442"/>
                  </a:lnTo>
                  <a:lnTo>
                    <a:pt x="226" y="436"/>
                  </a:lnTo>
                  <a:lnTo>
                    <a:pt x="242" y="430"/>
                  </a:lnTo>
                  <a:lnTo>
                    <a:pt x="256" y="424"/>
                  </a:lnTo>
                  <a:lnTo>
                    <a:pt x="270" y="419"/>
                  </a:lnTo>
                  <a:lnTo>
                    <a:pt x="283" y="415"/>
                  </a:lnTo>
                  <a:lnTo>
                    <a:pt x="294" y="412"/>
                  </a:lnTo>
                  <a:lnTo>
                    <a:pt x="303" y="409"/>
                  </a:lnTo>
                  <a:lnTo>
                    <a:pt x="311" y="408"/>
                  </a:lnTo>
                  <a:lnTo>
                    <a:pt x="315" y="420"/>
                  </a:lnTo>
                  <a:lnTo>
                    <a:pt x="314" y="450"/>
                  </a:lnTo>
                  <a:lnTo>
                    <a:pt x="312" y="485"/>
                  </a:lnTo>
                  <a:lnTo>
                    <a:pt x="311" y="518"/>
                  </a:lnTo>
                  <a:lnTo>
                    <a:pt x="315" y="540"/>
                  </a:lnTo>
                  <a:lnTo>
                    <a:pt x="323" y="559"/>
                  </a:lnTo>
                  <a:lnTo>
                    <a:pt x="334" y="577"/>
                  </a:lnTo>
                  <a:lnTo>
                    <a:pt x="349" y="591"/>
                  </a:lnTo>
                  <a:lnTo>
                    <a:pt x="365" y="603"/>
                  </a:lnTo>
                  <a:lnTo>
                    <a:pt x="383" y="611"/>
                  </a:lnTo>
                  <a:lnTo>
                    <a:pt x="401" y="615"/>
                  </a:lnTo>
                  <a:lnTo>
                    <a:pt x="418" y="613"/>
                  </a:lnTo>
                  <a:lnTo>
                    <a:pt x="445" y="605"/>
                  </a:lnTo>
                  <a:lnTo>
                    <a:pt x="470" y="591"/>
                  </a:lnTo>
                  <a:lnTo>
                    <a:pt x="494" y="575"/>
                  </a:lnTo>
                  <a:lnTo>
                    <a:pt x="516" y="556"/>
                  </a:lnTo>
                  <a:lnTo>
                    <a:pt x="538" y="535"/>
                  </a:lnTo>
                  <a:lnTo>
                    <a:pt x="558" y="513"/>
                  </a:lnTo>
                  <a:lnTo>
                    <a:pt x="577" y="490"/>
                  </a:lnTo>
                  <a:lnTo>
                    <a:pt x="594" y="468"/>
                  </a:lnTo>
                  <a:lnTo>
                    <a:pt x="601" y="490"/>
                  </a:lnTo>
                  <a:lnTo>
                    <a:pt x="609" y="512"/>
                  </a:lnTo>
                  <a:lnTo>
                    <a:pt x="616" y="535"/>
                  </a:lnTo>
                  <a:lnTo>
                    <a:pt x="626" y="556"/>
                  </a:lnTo>
                  <a:lnTo>
                    <a:pt x="638" y="579"/>
                  </a:lnTo>
                  <a:lnTo>
                    <a:pt x="654" y="603"/>
                  </a:lnTo>
                  <a:lnTo>
                    <a:pt x="673" y="625"/>
                  </a:lnTo>
                  <a:lnTo>
                    <a:pt x="695" y="642"/>
                  </a:lnTo>
                  <a:lnTo>
                    <a:pt x="718" y="656"/>
                  </a:lnTo>
                  <a:lnTo>
                    <a:pt x="742" y="663"/>
                  </a:lnTo>
                  <a:lnTo>
                    <a:pt x="766" y="662"/>
                  </a:lnTo>
                  <a:lnTo>
                    <a:pt x="791" y="650"/>
                  </a:lnTo>
                  <a:lnTo>
                    <a:pt x="809" y="638"/>
                  </a:lnTo>
                  <a:lnTo>
                    <a:pt x="824" y="625"/>
                  </a:lnTo>
                  <a:lnTo>
                    <a:pt x="837" y="611"/>
                  </a:lnTo>
                  <a:lnTo>
                    <a:pt x="849" y="597"/>
                  </a:lnTo>
                  <a:lnTo>
                    <a:pt x="859" y="582"/>
                  </a:lnTo>
                  <a:lnTo>
                    <a:pt x="868" y="567"/>
                  </a:lnTo>
                  <a:lnTo>
                    <a:pt x="875" y="552"/>
                  </a:lnTo>
                  <a:lnTo>
                    <a:pt x="881" y="536"/>
                  </a:lnTo>
                  <a:lnTo>
                    <a:pt x="892" y="548"/>
                  </a:lnTo>
                  <a:lnTo>
                    <a:pt x="903" y="557"/>
                  </a:lnTo>
                  <a:lnTo>
                    <a:pt x="917" y="565"/>
                  </a:lnTo>
                  <a:lnTo>
                    <a:pt x="931" y="572"/>
                  </a:lnTo>
                  <a:lnTo>
                    <a:pt x="944" y="577"/>
                  </a:lnTo>
                  <a:lnTo>
                    <a:pt x="959" y="580"/>
                  </a:lnTo>
                  <a:lnTo>
                    <a:pt x="976" y="581"/>
                  </a:lnTo>
                  <a:lnTo>
                    <a:pt x="991" y="579"/>
                  </a:lnTo>
                  <a:lnTo>
                    <a:pt x="1015" y="571"/>
                  </a:lnTo>
                  <a:lnTo>
                    <a:pt x="1034" y="557"/>
                  </a:lnTo>
                  <a:lnTo>
                    <a:pt x="1048" y="538"/>
                  </a:lnTo>
                  <a:lnTo>
                    <a:pt x="1056" y="519"/>
                  </a:lnTo>
                  <a:lnTo>
                    <a:pt x="1060" y="496"/>
                  </a:lnTo>
                  <a:lnTo>
                    <a:pt x="1057" y="474"/>
                  </a:lnTo>
                  <a:lnTo>
                    <a:pt x="1048" y="452"/>
                  </a:lnTo>
                  <a:lnTo>
                    <a:pt x="1032" y="431"/>
                  </a:lnTo>
                  <a:lnTo>
                    <a:pt x="1033" y="437"/>
                  </a:lnTo>
                  <a:lnTo>
                    <a:pt x="1035" y="452"/>
                  </a:lnTo>
                  <a:lnTo>
                    <a:pt x="1038" y="473"/>
                  </a:lnTo>
                  <a:lnTo>
                    <a:pt x="1038" y="496"/>
                  </a:lnTo>
                  <a:lnTo>
                    <a:pt x="1033" y="519"/>
                  </a:lnTo>
                  <a:lnTo>
                    <a:pt x="1023" y="536"/>
                  </a:lnTo>
                  <a:lnTo>
                    <a:pt x="1005" y="547"/>
                  </a:lnTo>
                  <a:lnTo>
                    <a:pt x="978" y="545"/>
                  </a:lnTo>
                  <a:lnTo>
                    <a:pt x="961" y="538"/>
                  </a:lnTo>
                  <a:lnTo>
                    <a:pt x="944" y="527"/>
                  </a:lnTo>
                  <a:lnTo>
                    <a:pt x="930" y="514"/>
                  </a:lnTo>
                  <a:lnTo>
                    <a:pt x="916" y="499"/>
                  </a:lnTo>
                  <a:lnTo>
                    <a:pt x="904" y="484"/>
                  </a:lnTo>
                  <a:lnTo>
                    <a:pt x="896" y="473"/>
                  </a:lnTo>
                  <a:lnTo>
                    <a:pt x="890" y="465"/>
                  </a:lnTo>
                  <a:lnTo>
                    <a:pt x="888" y="461"/>
                  </a:lnTo>
                  <a:lnTo>
                    <a:pt x="885" y="469"/>
                  </a:lnTo>
                  <a:lnTo>
                    <a:pt x="877" y="490"/>
                  </a:lnTo>
                  <a:lnTo>
                    <a:pt x="864" y="519"/>
                  </a:lnTo>
                  <a:lnTo>
                    <a:pt x="847" y="551"/>
                  </a:lnTo>
                  <a:lnTo>
                    <a:pt x="827" y="581"/>
                  </a:lnTo>
                  <a:lnTo>
                    <a:pt x="804" y="605"/>
                  </a:lnTo>
                  <a:lnTo>
                    <a:pt x="780" y="619"/>
                  </a:lnTo>
                  <a:lnTo>
                    <a:pt x="753" y="617"/>
                  </a:lnTo>
                  <a:lnTo>
                    <a:pt x="722" y="597"/>
                  </a:lnTo>
                  <a:lnTo>
                    <a:pt x="693" y="571"/>
                  </a:lnTo>
                  <a:lnTo>
                    <a:pt x="668" y="541"/>
                  </a:lnTo>
                  <a:lnTo>
                    <a:pt x="646" y="508"/>
                  </a:lnTo>
                  <a:lnTo>
                    <a:pt x="628" y="478"/>
                  </a:lnTo>
                  <a:lnTo>
                    <a:pt x="614" y="453"/>
                  </a:lnTo>
                  <a:lnTo>
                    <a:pt x="606" y="436"/>
                  </a:lnTo>
                  <a:lnTo>
                    <a:pt x="604" y="429"/>
                  </a:lnTo>
                  <a:lnTo>
                    <a:pt x="597" y="436"/>
                  </a:lnTo>
                  <a:lnTo>
                    <a:pt x="582" y="452"/>
                  </a:lnTo>
                  <a:lnTo>
                    <a:pt x="560" y="474"/>
                  </a:lnTo>
                  <a:lnTo>
                    <a:pt x="536" y="499"/>
                  </a:lnTo>
                  <a:lnTo>
                    <a:pt x="509" y="526"/>
                  </a:lnTo>
                  <a:lnTo>
                    <a:pt x="484" y="548"/>
                  </a:lnTo>
                  <a:lnTo>
                    <a:pt x="461" y="565"/>
                  </a:lnTo>
                  <a:lnTo>
                    <a:pt x="445" y="572"/>
                  </a:lnTo>
                  <a:lnTo>
                    <a:pt x="428" y="573"/>
                  </a:lnTo>
                  <a:lnTo>
                    <a:pt x="413" y="572"/>
                  </a:lnTo>
                  <a:lnTo>
                    <a:pt x="398" y="567"/>
                  </a:lnTo>
                  <a:lnTo>
                    <a:pt x="385" y="560"/>
                  </a:lnTo>
                  <a:lnTo>
                    <a:pt x="373" y="551"/>
                  </a:lnTo>
                  <a:lnTo>
                    <a:pt x="363" y="537"/>
                  </a:lnTo>
                  <a:lnTo>
                    <a:pt x="356" y="522"/>
                  </a:lnTo>
                  <a:lnTo>
                    <a:pt x="350" y="503"/>
                  </a:lnTo>
                  <a:lnTo>
                    <a:pt x="345" y="470"/>
                  </a:lnTo>
                  <a:lnTo>
                    <a:pt x="342" y="439"/>
                  </a:lnTo>
                  <a:lnTo>
                    <a:pt x="342" y="408"/>
                  </a:lnTo>
                  <a:lnTo>
                    <a:pt x="346" y="376"/>
                  </a:lnTo>
                  <a:lnTo>
                    <a:pt x="337" y="377"/>
                  </a:lnTo>
                  <a:lnTo>
                    <a:pt x="325" y="380"/>
                  </a:lnTo>
                  <a:lnTo>
                    <a:pt x="312" y="384"/>
                  </a:lnTo>
                  <a:lnTo>
                    <a:pt x="297" y="389"/>
                  </a:lnTo>
                  <a:lnTo>
                    <a:pt x="281" y="393"/>
                  </a:lnTo>
                  <a:lnTo>
                    <a:pt x="265" y="398"/>
                  </a:lnTo>
                  <a:lnTo>
                    <a:pt x="247" y="404"/>
                  </a:lnTo>
                  <a:lnTo>
                    <a:pt x="230" y="408"/>
                  </a:lnTo>
                  <a:lnTo>
                    <a:pt x="211" y="413"/>
                  </a:lnTo>
                  <a:lnTo>
                    <a:pt x="194" y="417"/>
                  </a:lnTo>
                  <a:lnTo>
                    <a:pt x="178" y="421"/>
                  </a:lnTo>
                  <a:lnTo>
                    <a:pt x="162" y="423"/>
                  </a:lnTo>
                  <a:lnTo>
                    <a:pt x="148" y="423"/>
                  </a:lnTo>
                  <a:lnTo>
                    <a:pt x="135" y="423"/>
                  </a:lnTo>
                  <a:lnTo>
                    <a:pt x="124" y="421"/>
                  </a:lnTo>
                  <a:lnTo>
                    <a:pt x="116" y="416"/>
                  </a:lnTo>
                  <a:lnTo>
                    <a:pt x="94" y="399"/>
                  </a:lnTo>
                  <a:lnTo>
                    <a:pt x="74" y="378"/>
                  </a:lnTo>
                  <a:lnTo>
                    <a:pt x="57" y="354"/>
                  </a:lnTo>
                  <a:lnTo>
                    <a:pt x="44" y="329"/>
                  </a:lnTo>
                  <a:lnTo>
                    <a:pt x="37" y="302"/>
                  </a:lnTo>
                  <a:lnTo>
                    <a:pt x="36" y="278"/>
                  </a:lnTo>
                  <a:lnTo>
                    <a:pt x="43" y="255"/>
                  </a:lnTo>
                  <a:lnTo>
                    <a:pt x="58" y="235"/>
                  </a:lnTo>
                  <a:lnTo>
                    <a:pt x="65" y="233"/>
                  </a:lnTo>
                  <a:lnTo>
                    <a:pt x="75" y="229"/>
                  </a:lnTo>
                  <a:lnTo>
                    <a:pt x="88" y="227"/>
                  </a:lnTo>
                  <a:lnTo>
                    <a:pt x="102" y="224"/>
                  </a:lnTo>
                  <a:lnTo>
                    <a:pt x="118" y="221"/>
                  </a:lnTo>
                  <a:lnTo>
                    <a:pt x="136" y="219"/>
                  </a:lnTo>
                  <a:lnTo>
                    <a:pt x="154" y="217"/>
                  </a:lnTo>
                  <a:lnTo>
                    <a:pt x="172" y="214"/>
                  </a:lnTo>
                  <a:lnTo>
                    <a:pt x="190" y="212"/>
                  </a:lnTo>
                  <a:lnTo>
                    <a:pt x="207" y="211"/>
                  </a:lnTo>
                  <a:lnTo>
                    <a:pt x="223" y="209"/>
                  </a:lnTo>
                  <a:lnTo>
                    <a:pt x="236" y="208"/>
                  </a:lnTo>
                  <a:lnTo>
                    <a:pt x="248" y="206"/>
                  </a:lnTo>
                  <a:lnTo>
                    <a:pt x="257" y="206"/>
                  </a:lnTo>
                  <a:lnTo>
                    <a:pt x="263" y="205"/>
                  </a:lnTo>
                  <a:lnTo>
                    <a:pt x="265" y="205"/>
                  </a:lnTo>
                  <a:lnTo>
                    <a:pt x="253" y="184"/>
                  </a:lnTo>
                  <a:lnTo>
                    <a:pt x="243" y="164"/>
                  </a:lnTo>
                  <a:lnTo>
                    <a:pt x="238" y="143"/>
                  </a:lnTo>
                  <a:lnTo>
                    <a:pt x="236" y="121"/>
                  </a:lnTo>
                  <a:lnTo>
                    <a:pt x="239" y="103"/>
                  </a:lnTo>
                  <a:lnTo>
                    <a:pt x="247" y="84"/>
                  </a:lnTo>
                  <a:lnTo>
                    <a:pt x="259" y="70"/>
                  </a:lnTo>
                  <a:lnTo>
                    <a:pt x="279" y="59"/>
                  </a:lnTo>
                  <a:lnTo>
                    <a:pt x="297" y="51"/>
                  </a:lnTo>
                  <a:lnTo>
                    <a:pt x="314" y="45"/>
                  </a:lnTo>
                  <a:lnTo>
                    <a:pt x="331" y="41"/>
                  </a:lnTo>
                  <a:lnTo>
                    <a:pt x="347" y="41"/>
                  </a:lnTo>
                  <a:lnTo>
                    <a:pt x="363" y="44"/>
                  </a:lnTo>
                  <a:lnTo>
                    <a:pt x="382" y="48"/>
                  </a:lnTo>
                  <a:lnTo>
                    <a:pt x="400" y="58"/>
                  </a:lnTo>
                  <a:lnTo>
                    <a:pt x="421" y="69"/>
                  </a:lnTo>
                  <a:lnTo>
                    <a:pt x="437" y="80"/>
                  </a:lnTo>
                  <a:lnTo>
                    <a:pt x="455" y="95"/>
                  </a:lnTo>
                  <a:lnTo>
                    <a:pt x="475" y="110"/>
                  </a:lnTo>
                  <a:lnTo>
                    <a:pt x="494" y="126"/>
                  </a:lnTo>
                  <a:lnTo>
                    <a:pt x="513" y="141"/>
                  </a:lnTo>
                  <a:lnTo>
                    <a:pt x="528" y="152"/>
                  </a:lnTo>
                  <a:lnTo>
                    <a:pt x="538" y="160"/>
                  </a:lnTo>
                  <a:lnTo>
                    <a:pt x="542" y="163"/>
                  </a:lnTo>
                  <a:lnTo>
                    <a:pt x="546" y="149"/>
                  </a:lnTo>
                  <a:lnTo>
                    <a:pt x="552" y="134"/>
                  </a:lnTo>
                  <a:lnTo>
                    <a:pt x="559" y="116"/>
                  </a:lnTo>
                  <a:lnTo>
                    <a:pt x="569" y="100"/>
                  </a:lnTo>
                  <a:lnTo>
                    <a:pt x="580" y="83"/>
                  </a:lnTo>
                  <a:lnTo>
                    <a:pt x="593" y="68"/>
                  </a:lnTo>
                  <a:lnTo>
                    <a:pt x="607" y="55"/>
                  </a:lnTo>
                  <a:lnTo>
                    <a:pt x="624" y="45"/>
                  </a:lnTo>
                  <a:lnTo>
                    <a:pt x="642" y="39"/>
                  </a:lnTo>
                  <a:lnTo>
                    <a:pt x="659" y="36"/>
                  </a:lnTo>
                  <a:lnTo>
                    <a:pt x="675" y="36"/>
                  </a:lnTo>
                  <a:lnTo>
                    <a:pt x="690" y="38"/>
                  </a:lnTo>
                  <a:lnTo>
                    <a:pt x="704" y="44"/>
                  </a:lnTo>
                  <a:lnTo>
                    <a:pt x="717" y="53"/>
                  </a:lnTo>
                  <a:lnTo>
                    <a:pt x="728" y="63"/>
                  </a:lnTo>
                  <a:lnTo>
                    <a:pt x="738" y="77"/>
                  </a:lnTo>
                  <a:lnTo>
                    <a:pt x="753" y="111"/>
                  </a:lnTo>
                  <a:lnTo>
                    <a:pt x="759" y="148"/>
                  </a:lnTo>
                  <a:lnTo>
                    <a:pt x="758" y="187"/>
                  </a:lnTo>
                  <a:lnTo>
                    <a:pt x="752" y="223"/>
                  </a:lnTo>
                  <a:lnTo>
                    <a:pt x="768" y="220"/>
                  </a:lnTo>
                  <a:lnTo>
                    <a:pt x="787" y="217"/>
                  </a:lnTo>
                  <a:lnTo>
                    <a:pt x="806" y="213"/>
                  </a:lnTo>
                  <a:lnTo>
                    <a:pt x="826" y="208"/>
                  </a:lnTo>
                  <a:lnTo>
                    <a:pt x="847" y="202"/>
                  </a:lnTo>
                  <a:lnTo>
                    <a:pt x="868" y="196"/>
                  </a:lnTo>
                  <a:lnTo>
                    <a:pt x="889" y="191"/>
                  </a:lnTo>
                  <a:lnTo>
                    <a:pt x="910" y="187"/>
                  </a:lnTo>
                  <a:lnTo>
                    <a:pt x="931" y="182"/>
                  </a:lnTo>
                  <a:lnTo>
                    <a:pt x="950" y="180"/>
                  </a:lnTo>
                  <a:lnTo>
                    <a:pt x="969" y="180"/>
                  </a:lnTo>
                  <a:lnTo>
                    <a:pt x="985" y="181"/>
                  </a:lnTo>
                  <a:lnTo>
                    <a:pt x="1000" y="184"/>
                  </a:lnTo>
                  <a:lnTo>
                    <a:pt x="1012" y="191"/>
                  </a:lnTo>
                  <a:lnTo>
                    <a:pt x="1023" y="201"/>
                  </a:lnTo>
                  <a:lnTo>
                    <a:pt x="1031" y="213"/>
                  </a:lnTo>
                  <a:lnTo>
                    <a:pt x="1038" y="235"/>
                  </a:lnTo>
                  <a:lnTo>
                    <a:pt x="1039" y="254"/>
                  </a:lnTo>
                  <a:lnTo>
                    <a:pt x="1034" y="270"/>
                  </a:lnTo>
                  <a:lnTo>
                    <a:pt x="1026" y="282"/>
                  </a:lnTo>
                  <a:lnTo>
                    <a:pt x="1016" y="294"/>
                  </a:lnTo>
                  <a:lnTo>
                    <a:pt x="1004" y="303"/>
                  </a:lnTo>
                  <a:lnTo>
                    <a:pt x="993" y="311"/>
                  </a:lnTo>
                  <a:lnTo>
                    <a:pt x="982" y="318"/>
                  </a:lnTo>
                  <a:lnTo>
                    <a:pt x="974" y="317"/>
                  </a:lnTo>
                  <a:lnTo>
                    <a:pt x="965" y="315"/>
                  </a:lnTo>
                  <a:lnTo>
                    <a:pt x="953" y="314"/>
                  </a:lnTo>
                  <a:lnTo>
                    <a:pt x="939" y="311"/>
                  </a:lnTo>
                  <a:lnTo>
                    <a:pt x="923" y="309"/>
                  </a:lnTo>
                  <a:lnTo>
                    <a:pt x="906" y="308"/>
                  </a:lnTo>
                  <a:lnTo>
                    <a:pt x="888" y="306"/>
                  </a:lnTo>
                  <a:lnTo>
                    <a:pt x="871" y="303"/>
                  </a:lnTo>
                  <a:lnTo>
                    <a:pt x="852" y="302"/>
                  </a:lnTo>
                  <a:lnTo>
                    <a:pt x="835" y="300"/>
                  </a:lnTo>
                  <a:lnTo>
                    <a:pt x="818" y="299"/>
                  </a:lnTo>
                  <a:lnTo>
                    <a:pt x="801" y="297"/>
                  </a:lnTo>
                  <a:lnTo>
                    <a:pt x="786" y="296"/>
                  </a:lnTo>
                  <a:lnTo>
                    <a:pt x="772" y="295"/>
                  </a:lnTo>
                  <a:lnTo>
                    <a:pt x="760" y="294"/>
                  </a:lnTo>
                  <a:lnTo>
                    <a:pt x="751" y="293"/>
                  </a:lnTo>
                  <a:lnTo>
                    <a:pt x="741" y="288"/>
                  </a:lnTo>
                  <a:lnTo>
                    <a:pt x="730" y="284"/>
                  </a:lnTo>
                  <a:lnTo>
                    <a:pt x="721" y="280"/>
                  </a:lnTo>
                  <a:lnTo>
                    <a:pt x="712" y="274"/>
                  </a:lnTo>
                  <a:lnTo>
                    <a:pt x="703" y="269"/>
                  </a:lnTo>
                  <a:lnTo>
                    <a:pt x="692" y="261"/>
                  </a:lnTo>
                  <a:lnTo>
                    <a:pt x="681" y="250"/>
                  </a:lnTo>
                  <a:lnTo>
                    <a:pt x="667" y="238"/>
                  </a:lnTo>
                  <a:lnTo>
                    <a:pt x="653" y="212"/>
                  </a:lnTo>
                  <a:lnTo>
                    <a:pt x="645" y="176"/>
                  </a:lnTo>
                  <a:lnTo>
                    <a:pt x="641" y="140"/>
                  </a:lnTo>
                  <a:lnTo>
                    <a:pt x="637" y="112"/>
                  </a:lnTo>
                  <a:lnTo>
                    <a:pt x="635" y="115"/>
                  </a:lnTo>
                  <a:lnTo>
                    <a:pt x="631" y="126"/>
                  </a:lnTo>
                  <a:lnTo>
                    <a:pt x="627" y="142"/>
                  </a:lnTo>
                  <a:lnTo>
                    <a:pt x="626" y="163"/>
                  </a:lnTo>
                  <a:lnTo>
                    <a:pt x="627" y="189"/>
                  </a:lnTo>
                  <a:lnTo>
                    <a:pt x="634" y="219"/>
                  </a:lnTo>
                  <a:lnTo>
                    <a:pt x="650" y="251"/>
                  </a:lnTo>
                  <a:lnTo>
                    <a:pt x="675" y="287"/>
                  </a:lnTo>
                  <a:lnTo>
                    <a:pt x="652" y="285"/>
                  </a:lnTo>
                  <a:lnTo>
                    <a:pt x="629" y="282"/>
                  </a:lnTo>
                  <a:lnTo>
                    <a:pt x="607" y="281"/>
                  </a:lnTo>
                  <a:lnTo>
                    <a:pt x="584" y="279"/>
                  </a:lnTo>
                  <a:lnTo>
                    <a:pt x="561" y="277"/>
                  </a:lnTo>
                  <a:lnTo>
                    <a:pt x="538" y="274"/>
                  </a:lnTo>
                  <a:lnTo>
                    <a:pt x="515" y="272"/>
                  </a:lnTo>
                  <a:lnTo>
                    <a:pt x="492" y="270"/>
                  </a:lnTo>
                  <a:lnTo>
                    <a:pt x="318" y="149"/>
                  </a:lnTo>
                  <a:lnTo>
                    <a:pt x="329" y="166"/>
                  </a:lnTo>
                  <a:lnTo>
                    <a:pt x="342" y="183"/>
                  </a:lnTo>
                  <a:lnTo>
                    <a:pt x="358" y="199"/>
                  </a:lnTo>
                  <a:lnTo>
                    <a:pt x="377" y="216"/>
                  </a:lnTo>
                  <a:lnTo>
                    <a:pt x="395" y="231"/>
                  </a:lnTo>
                  <a:lnTo>
                    <a:pt x="415" y="244"/>
                  </a:lnTo>
                  <a:lnTo>
                    <a:pt x="434" y="257"/>
                  </a:lnTo>
                  <a:lnTo>
                    <a:pt x="452" y="267"/>
                  </a:lnTo>
                  <a:lnTo>
                    <a:pt x="424" y="265"/>
                  </a:lnTo>
                  <a:lnTo>
                    <a:pt x="398" y="264"/>
                  </a:lnTo>
                  <a:lnTo>
                    <a:pt x="372" y="265"/>
                  </a:lnTo>
                  <a:lnTo>
                    <a:pt x="347" y="269"/>
                  </a:lnTo>
                  <a:lnTo>
                    <a:pt x="324" y="273"/>
                  </a:lnTo>
                  <a:lnTo>
                    <a:pt x="301" y="280"/>
                  </a:lnTo>
                  <a:lnTo>
                    <a:pt x="280" y="287"/>
                  </a:lnTo>
                  <a:lnTo>
                    <a:pt x="262" y="294"/>
                  </a:lnTo>
                  <a:lnTo>
                    <a:pt x="243" y="301"/>
                  </a:lnTo>
                  <a:lnTo>
                    <a:pt x="228" y="309"/>
                  </a:lnTo>
                  <a:lnTo>
                    <a:pt x="215" y="316"/>
                  </a:lnTo>
                  <a:lnTo>
                    <a:pt x="203" y="323"/>
                  </a:lnTo>
                  <a:lnTo>
                    <a:pt x="194" y="329"/>
                  </a:lnTo>
                  <a:lnTo>
                    <a:pt x="187" y="333"/>
                  </a:lnTo>
                  <a:lnTo>
                    <a:pt x="182" y="336"/>
                  </a:lnTo>
                  <a:lnTo>
                    <a:pt x="181" y="337"/>
                  </a:lnTo>
                  <a:lnTo>
                    <a:pt x="196" y="332"/>
                  </a:lnTo>
                  <a:lnTo>
                    <a:pt x="212" y="327"/>
                  </a:lnTo>
                  <a:lnTo>
                    <a:pt x="230" y="323"/>
                  </a:lnTo>
                  <a:lnTo>
                    <a:pt x="247" y="318"/>
                  </a:lnTo>
                  <a:lnTo>
                    <a:pt x="265" y="314"/>
                  </a:lnTo>
                  <a:lnTo>
                    <a:pt x="285" y="309"/>
                  </a:lnTo>
                  <a:lnTo>
                    <a:pt x="304" y="306"/>
                  </a:lnTo>
                  <a:lnTo>
                    <a:pt x="324" y="301"/>
                  </a:lnTo>
                  <a:lnTo>
                    <a:pt x="344" y="297"/>
                  </a:lnTo>
                  <a:lnTo>
                    <a:pt x="363" y="294"/>
                  </a:lnTo>
                  <a:lnTo>
                    <a:pt x="383" y="292"/>
                  </a:lnTo>
                  <a:lnTo>
                    <a:pt x="401" y="289"/>
                  </a:lnTo>
                  <a:lnTo>
                    <a:pt x="420" y="288"/>
                  </a:lnTo>
                  <a:lnTo>
                    <a:pt x="437" y="288"/>
                  </a:lnTo>
                  <a:lnTo>
                    <a:pt x="454" y="289"/>
                  </a:lnTo>
                  <a:lnTo>
                    <a:pt x="469" y="291"/>
                  </a:lnTo>
                  <a:lnTo>
                    <a:pt x="482" y="293"/>
                  </a:lnTo>
                  <a:lnTo>
                    <a:pt x="493" y="294"/>
                  </a:lnTo>
                  <a:lnTo>
                    <a:pt x="504" y="296"/>
                  </a:lnTo>
                  <a:lnTo>
                    <a:pt x="514" y="297"/>
                  </a:lnTo>
                  <a:lnTo>
                    <a:pt x="524" y="299"/>
                  </a:lnTo>
                  <a:lnTo>
                    <a:pt x="535" y="300"/>
                  </a:lnTo>
                  <a:lnTo>
                    <a:pt x="545" y="301"/>
                  </a:lnTo>
                  <a:lnTo>
                    <a:pt x="558" y="302"/>
                  </a:lnTo>
                  <a:lnTo>
                    <a:pt x="543" y="309"/>
                  </a:lnTo>
                  <a:lnTo>
                    <a:pt x="523" y="319"/>
                  </a:lnTo>
                  <a:lnTo>
                    <a:pt x="502" y="334"/>
                  </a:lnTo>
                  <a:lnTo>
                    <a:pt x="482" y="352"/>
                  </a:lnTo>
                  <a:lnTo>
                    <a:pt x="462" y="374"/>
                  </a:lnTo>
                  <a:lnTo>
                    <a:pt x="447" y="397"/>
                  </a:lnTo>
                  <a:lnTo>
                    <a:pt x="437" y="421"/>
                  </a:lnTo>
                  <a:lnTo>
                    <a:pt x="434" y="447"/>
                  </a:lnTo>
                  <a:lnTo>
                    <a:pt x="436" y="446"/>
                  </a:lnTo>
                  <a:lnTo>
                    <a:pt x="438" y="443"/>
                  </a:lnTo>
                  <a:lnTo>
                    <a:pt x="441" y="437"/>
                  </a:lnTo>
                  <a:lnTo>
                    <a:pt x="447" y="430"/>
                  </a:lnTo>
                  <a:lnTo>
                    <a:pt x="453" y="422"/>
                  </a:lnTo>
                  <a:lnTo>
                    <a:pt x="461" y="413"/>
                  </a:lnTo>
                  <a:lnTo>
                    <a:pt x="469" y="402"/>
                  </a:lnTo>
                  <a:lnTo>
                    <a:pt x="478" y="393"/>
                  </a:lnTo>
                  <a:lnTo>
                    <a:pt x="490" y="382"/>
                  </a:lnTo>
                  <a:lnTo>
                    <a:pt x="506" y="369"/>
                  </a:lnTo>
                  <a:lnTo>
                    <a:pt x="525" y="354"/>
                  </a:lnTo>
                  <a:lnTo>
                    <a:pt x="544" y="340"/>
                  </a:lnTo>
                  <a:lnTo>
                    <a:pt x="562" y="326"/>
                  </a:lnTo>
                  <a:lnTo>
                    <a:pt x="577" y="316"/>
                  </a:lnTo>
                  <a:lnTo>
                    <a:pt x="589" y="308"/>
                  </a:lnTo>
                  <a:lnTo>
                    <a:pt x="592" y="306"/>
                  </a:lnTo>
                  <a:lnTo>
                    <a:pt x="604" y="307"/>
                  </a:lnTo>
                  <a:lnTo>
                    <a:pt x="621" y="308"/>
                  </a:lnTo>
                  <a:lnTo>
                    <a:pt x="643" y="309"/>
                  </a:lnTo>
                  <a:lnTo>
                    <a:pt x="667" y="311"/>
                  </a:lnTo>
                  <a:lnTo>
                    <a:pt x="696" y="314"/>
                  </a:lnTo>
                  <a:lnTo>
                    <a:pt x="726" y="316"/>
                  </a:lnTo>
                  <a:lnTo>
                    <a:pt x="758" y="319"/>
                  </a:lnTo>
                  <a:lnTo>
                    <a:pt x="790" y="322"/>
                  </a:lnTo>
                  <a:lnTo>
                    <a:pt x="822" y="325"/>
                  </a:lnTo>
                  <a:lnTo>
                    <a:pt x="854" y="329"/>
                  </a:lnTo>
                  <a:lnTo>
                    <a:pt x="883" y="331"/>
                  </a:lnTo>
                  <a:lnTo>
                    <a:pt x="911" y="334"/>
                  </a:lnTo>
                  <a:lnTo>
                    <a:pt x="935" y="337"/>
                  </a:lnTo>
                  <a:lnTo>
                    <a:pt x="956" y="340"/>
                  </a:lnTo>
                  <a:lnTo>
                    <a:pt x="972" y="342"/>
                  </a:lnTo>
                  <a:lnTo>
                    <a:pt x="982" y="345"/>
                  </a:lnTo>
                  <a:lnTo>
                    <a:pt x="1029" y="362"/>
                  </a:lnTo>
                  <a:lnTo>
                    <a:pt x="1069" y="380"/>
                  </a:lnTo>
                  <a:lnTo>
                    <a:pt x="1106" y="399"/>
                  </a:lnTo>
                  <a:lnTo>
                    <a:pt x="1138" y="419"/>
                  </a:lnTo>
                  <a:lnTo>
                    <a:pt x="1166" y="437"/>
                  </a:lnTo>
                  <a:lnTo>
                    <a:pt x="1190" y="457"/>
                  </a:lnTo>
                  <a:lnTo>
                    <a:pt x="1210" y="475"/>
                  </a:lnTo>
                  <a:lnTo>
                    <a:pt x="1229" y="492"/>
                  </a:lnTo>
                  <a:lnTo>
                    <a:pt x="1244" y="510"/>
                  </a:lnTo>
                  <a:lnTo>
                    <a:pt x="1255" y="527"/>
                  </a:lnTo>
                  <a:lnTo>
                    <a:pt x="1266" y="542"/>
                  </a:lnTo>
                  <a:lnTo>
                    <a:pt x="1274" y="557"/>
                  </a:lnTo>
                  <a:lnTo>
                    <a:pt x="1279" y="570"/>
                  </a:lnTo>
                  <a:lnTo>
                    <a:pt x="1284" y="581"/>
                  </a:lnTo>
                  <a:lnTo>
                    <a:pt x="1288" y="590"/>
                  </a:lnTo>
                  <a:lnTo>
                    <a:pt x="1290" y="598"/>
                  </a:lnTo>
                  <a:lnTo>
                    <a:pt x="1292" y="613"/>
                  </a:lnTo>
                  <a:lnTo>
                    <a:pt x="1289" y="631"/>
                  </a:lnTo>
                  <a:lnTo>
                    <a:pt x="1281" y="649"/>
                  </a:lnTo>
                  <a:lnTo>
                    <a:pt x="1271" y="665"/>
                  </a:lnTo>
                  <a:lnTo>
                    <a:pt x="1261" y="681"/>
                  </a:lnTo>
                  <a:lnTo>
                    <a:pt x="1252" y="693"/>
                  </a:lnTo>
                  <a:lnTo>
                    <a:pt x="1245" y="701"/>
                  </a:lnTo>
                  <a:lnTo>
                    <a:pt x="1243" y="704"/>
                  </a:lnTo>
                  <a:lnTo>
                    <a:pt x="1237" y="680"/>
                  </a:lnTo>
                  <a:lnTo>
                    <a:pt x="1231" y="661"/>
                  </a:lnTo>
                  <a:lnTo>
                    <a:pt x="1223" y="643"/>
                  </a:lnTo>
                  <a:lnTo>
                    <a:pt x="1214" y="630"/>
                  </a:lnTo>
                  <a:lnTo>
                    <a:pt x="1203" y="619"/>
                  </a:lnTo>
                  <a:lnTo>
                    <a:pt x="1192" y="610"/>
                  </a:lnTo>
                  <a:lnTo>
                    <a:pt x="1179" y="602"/>
                  </a:lnTo>
                  <a:lnTo>
                    <a:pt x="1164" y="594"/>
                  </a:lnTo>
                  <a:lnTo>
                    <a:pt x="1162" y="593"/>
                  </a:lnTo>
                  <a:lnTo>
                    <a:pt x="1157" y="591"/>
                  </a:lnTo>
                  <a:lnTo>
                    <a:pt x="1151" y="589"/>
                  </a:lnTo>
                  <a:lnTo>
                    <a:pt x="1140" y="587"/>
                  </a:lnTo>
                  <a:lnTo>
                    <a:pt x="1128" y="586"/>
                  </a:lnTo>
                  <a:lnTo>
                    <a:pt x="1113" y="583"/>
                  </a:lnTo>
                  <a:lnTo>
                    <a:pt x="1094" y="582"/>
                  </a:lnTo>
                  <a:lnTo>
                    <a:pt x="1075" y="582"/>
                  </a:lnTo>
                  <a:lnTo>
                    <a:pt x="1052" y="585"/>
                  </a:lnTo>
                  <a:lnTo>
                    <a:pt x="1027" y="588"/>
                  </a:lnTo>
                  <a:lnTo>
                    <a:pt x="1000" y="593"/>
                  </a:lnTo>
                  <a:lnTo>
                    <a:pt x="971" y="600"/>
                  </a:lnTo>
                  <a:lnTo>
                    <a:pt x="940" y="610"/>
                  </a:lnTo>
                  <a:lnTo>
                    <a:pt x="908" y="623"/>
                  </a:lnTo>
                  <a:lnTo>
                    <a:pt x="873" y="639"/>
                  </a:lnTo>
                  <a:lnTo>
                    <a:pt x="836" y="658"/>
                  </a:lnTo>
                  <a:lnTo>
                    <a:pt x="826" y="668"/>
                  </a:lnTo>
                  <a:lnTo>
                    <a:pt x="813" y="678"/>
                  </a:lnTo>
                  <a:lnTo>
                    <a:pt x="801" y="691"/>
                  </a:lnTo>
                  <a:lnTo>
                    <a:pt x="787" y="704"/>
                  </a:lnTo>
                  <a:lnTo>
                    <a:pt x="772" y="719"/>
                  </a:lnTo>
                  <a:lnTo>
                    <a:pt x="758" y="734"/>
                  </a:lnTo>
                  <a:lnTo>
                    <a:pt x="743" y="751"/>
                  </a:lnTo>
                  <a:lnTo>
                    <a:pt x="728" y="767"/>
                  </a:lnTo>
                  <a:lnTo>
                    <a:pt x="713" y="783"/>
                  </a:lnTo>
                  <a:lnTo>
                    <a:pt x="699" y="799"/>
                  </a:lnTo>
                  <a:lnTo>
                    <a:pt x="687" y="814"/>
                  </a:lnTo>
                  <a:lnTo>
                    <a:pt x="674" y="829"/>
                  </a:lnTo>
                  <a:lnTo>
                    <a:pt x="662" y="842"/>
                  </a:lnTo>
                  <a:lnTo>
                    <a:pt x="652" y="853"/>
                  </a:lnTo>
                  <a:lnTo>
                    <a:pt x="644" y="862"/>
                  </a:lnTo>
                  <a:lnTo>
                    <a:pt x="637" y="871"/>
                  </a:lnTo>
                  <a:lnTo>
                    <a:pt x="626" y="876"/>
                  </a:lnTo>
                  <a:lnTo>
                    <a:pt x="615" y="881"/>
                  </a:lnTo>
                  <a:lnTo>
                    <a:pt x="606" y="886"/>
                  </a:lnTo>
                  <a:lnTo>
                    <a:pt x="594" y="889"/>
                  </a:lnTo>
                  <a:lnTo>
                    <a:pt x="583" y="894"/>
                  </a:lnTo>
                  <a:lnTo>
                    <a:pt x="569" y="896"/>
                  </a:lnTo>
                  <a:lnTo>
                    <a:pt x="552" y="899"/>
                  </a:lnTo>
                  <a:lnTo>
                    <a:pt x="531" y="902"/>
                  </a:lnTo>
                  <a:lnTo>
                    <a:pt x="516" y="901"/>
                  </a:lnTo>
                  <a:lnTo>
                    <a:pt x="499" y="895"/>
                  </a:lnTo>
                  <a:lnTo>
                    <a:pt x="479" y="887"/>
                  </a:lnTo>
                  <a:lnTo>
                    <a:pt x="460" y="876"/>
                  </a:lnTo>
                  <a:lnTo>
                    <a:pt x="440" y="865"/>
                  </a:lnTo>
                  <a:lnTo>
                    <a:pt x="423" y="853"/>
                  </a:lnTo>
                  <a:lnTo>
                    <a:pt x="407" y="844"/>
                  </a:lnTo>
                  <a:lnTo>
                    <a:pt x="394" y="836"/>
                  </a:lnTo>
                  <a:lnTo>
                    <a:pt x="394" y="837"/>
                  </a:lnTo>
                  <a:lnTo>
                    <a:pt x="396" y="841"/>
                  </a:lnTo>
                  <a:lnTo>
                    <a:pt x="399" y="845"/>
                  </a:lnTo>
                  <a:lnTo>
                    <a:pt x="403" y="851"/>
                  </a:lnTo>
                  <a:lnTo>
                    <a:pt x="409" y="858"/>
                  </a:lnTo>
                  <a:lnTo>
                    <a:pt x="416" y="866"/>
                  </a:lnTo>
                  <a:lnTo>
                    <a:pt x="424" y="875"/>
                  </a:lnTo>
                  <a:lnTo>
                    <a:pt x="434" y="883"/>
                  </a:lnTo>
                  <a:lnTo>
                    <a:pt x="446" y="892"/>
                  </a:lnTo>
                  <a:lnTo>
                    <a:pt x="460" y="901"/>
                  </a:lnTo>
                  <a:lnTo>
                    <a:pt x="475" y="909"/>
                  </a:lnTo>
                  <a:lnTo>
                    <a:pt x="492" y="917"/>
                  </a:lnTo>
                  <a:lnTo>
                    <a:pt x="512" y="922"/>
                  </a:lnTo>
                  <a:lnTo>
                    <a:pt x="533" y="927"/>
                  </a:lnTo>
                  <a:lnTo>
                    <a:pt x="557" y="929"/>
                  </a:lnTo>
                  <a:lnTo>
                    <a:pt x="583" y="930"/>
                  </a:lnTo>
                  <a:lnTo>
                    <a:pt x="567" y="948"/>
                  </a:lnTo>
                  <a:lnTo>
                    <a:pt x="550" y="966"/>
                  </a:lnTo>
                  <a:lnTo>
                    <a:pt x="533" y="984"/>
                  </a:lnTo>
                  <a:lnTo>
                    <a:pt x="516" y="1002"/>
                  </a:lnTo>
                  <a:lnTo>
                    <a:pt x="500" y="1019"/>
                  </a:lnTo>
                  <a:lnTo>
                    <a:pt x="483" y="1038"/>
                  </a:lnTo>
                  <a:lnTo>
                    <a:pt x="467" y="1055"/>
                  </a:lnTo>
                  <a:lnTo>
                    <a:pt x="449" y="1073"/>
                  </a:lnTo>
                  <a:lnTo>
                    <a:pt x="224" y="1135"/>
                  </a:lnTo>
                  <a:lnTo>
                    <a:pt x="235" y="1137"/>
                  </a:lnTo>
                  <a:lnTo>
                    <a:pt x="247" y="1138"/>
                  </a:lnTo>
                  <a:lnTo>
                    <a:pt x="258" y="1139"/>
                  </a:lnTo>
                  <a:lnTo>
                    <a:pt x="271" y="1139"/>
                  </a:lnTo>
                  <a:lnTo>
                    <a:pt x="284" y="1138"/>
                  </a:lnTo>
                  <a:lnTo>
                    <a:pt x="297" y="1137"/>
                  </a:lnTo>
                  <a:lnTo>
                    <a:pt x="310" y="1136"/>
                  </a:lnTo>
                  <a:lnTo>
                    <a:pt x="324" y="1133"/>
                  </a:lnTo>
                  <a:lnTo>
                    <a:pt x="338" y="1131"/>
                  </a:lnTo>
                  <a:lnTo>
                    <a:pt x="350" y="1128"/>
                  </a:lnTo>
                  <a:lnTo>
                    <a:pt x="364" y="1124"/>
                  </a:lnTo>
                  <a:lnTo>
                    <a:pt x="377" y="1121"/>
                  </a:lnTo>
                  <a:lnTo>
                    <a:pt x="388" y="1117"/>
                  </a:lnTo>
                  <a:lnTo>
                    <a:pt x="400" y="1114"/>
                  </a:lnTo>
                  <a:lnTo>
                    <a:pt x="411" y="1109"/>
                  </a:lnTo>
                  <a:lnTo>
                    <a:pt x="422" y="1106"/>
                  </a:lnTo>
                  <a:lnTo>
                    <a:pt x="384" y="1150"/>
                  </a:lnTo>
                  <a:lnTo>
                    <a:pt x="356" y="1196"/>
                  </a:lnTo>
                  <a:lnTo>
                    <a:pt x="337" y="1243"/>
                  </a:lnTo>
                  <a:lnTo>
                    <a:pt x="324" y="1287"/>
                  </a:lnTo>
                  <a:lnTo>
                    <a:pt x="317" y="1326"/>
                  </a:lnTo>
                  <a:lnTo>
                    <a:pt x="314" y="1357"/>
                  </a:lnTo>
                  <a:lnTo>
                    <a:pt x="312" y="1378"/>
                  </a:lnTo>
                  <a:lnTo>
                    <a:pt x="312" y="1385"/>
                  </a:lnTo>
                  <a:lnTo>
                    <a:pt x="324" y="1352"/>
                  </a:lnTo>
                  <a:lnTo>
                    <a:pt x="338" y="1317"/>
                  </a:lnTo>
                  <a:lnTo>
                    <a:pt x="353" y="1278"/>
                  </a:lnTo>
                  <a:lnTo>
                    <a:pt x="370" y="1238"/>
                  </a:lnTo>
                  <a:lnTo>
                    <a:pt x="390" y="1200"/>
                  </a:lnTo>
                  <a:lnTo>
                    <a:pt x="409" y="1165"/>
                  </a:lnTo>
                  <a:lnTo>
                    <a:pt x="431" y="1133"/>
                  </a:lnTo>
                  <a:lnTo>
                    <a:pt x="454" y="1108"/>
                  </a:lnTo>
                  <a:lnTo>
                    <a:pt x="464" y="1099"/>
                  </a:lnTo>
                  <a:lnTo>
                    <a:pt x="472" y="1090"/>
                  </a:lnTo>
                  <a:lnTo>
                    <a:pt x="481" y="1083"/>
                  </a:lnTo>
                  <a:lnTo>
                    <a:pt x="489" y="1075"/>
                  </a:lnTo>
                  <a:lnTo>
                    <a:pt x="497" y="1067"/>
                  </a:lnTo>
                  <a:lnTo>
                    <a:pt x="505" y="1060"/>
                  </a:lnTo>
                  <a:lnTo>
                    <a:pt x="513" y="1050"/>
                  </a:lnTo>
                  <a:lnTo>
                    <a:pt x="522" y="1041"/>
                  </a:lnTo>
                  <a:lnTo>
                    <a:pt x="519" y="1058"/>
                  </a:lnTo>
                  <a:lnTo>
                    <a:pt x="516" y="1083"/>
                  </a:lnTo>
                  <a:lnTo>
                    <a:pt x="516" y="1110"/>
                  </a:lnTo>
                  <a:lnTo>
                    <a:pt x="520" y="1141"/>
                  </a:lnTo>
                  <a:lnTo>
                    <a:pt x="527" y="1171"/>
                  </a:lnTo>
                  <a:lnTo>
                    <a:pt x="539" y="1201"/>
                  </a:lnTo>
                  <a:lnTo>
                    <a:pt x="555" y="1228"/>
                  </a:lnTo>
                  <a:lnTo>
                    <a:pt x="578" y="1249"/>
                  </a:lnTo>
                  <a:lnTo>
                    <a:pt x="576" y="1243"/>
                  </a:lnTo>
                  <a:lnTo>
                    <a:pt x="570" y="1227"/>
                  </a:lnTo>
                  <a:lnTo>
                    <a:pt x="562" y="1203"/>
                  </a:lnTo>
                  <a:lnTo>
                    <a:pt x="555" y="1174"/>
                  </a:lnTo>
                  <a:lnTo>
                    <a:pt x="551" y="1132"/>
                  </a:lnTo>
                  <a:lnTo>
                    <a:pt x="548" y="1079"/>
                  </a:lnTo>
                  <a:lnTo>
                    <a:pt x="547" y="1033"/>
                  </a:lnTo>
                  <a:lnTo>
                    <a:pt x="547" y="1013"/>
                  </a:lnTo>
                  <a:lnTo>
                    <a:pt x="555" y="1004"/>
                  </a:lnTo>
                  <a:lnTo>
                    <a:pt x="568" y="990"/>
                  </a:lnTo>
                  <a:lnTo>
                    <a:pt x="583" y="974"/>
                  </a:lnTo>
                  <a:lnTo>
                    <a:pt x="601" y="954"/>
                  </a:lnTo>
                  <a:lnTo>
                    <a:pt x="621" y="932"/>
                  </a:lnTo>
                  <a:lnTo>
                    <a:pt x="643" y="909"/>
                  </a:lnTo>
                  <a:lnTo>
                    <a:pt x="666" y="883"/>
                  </a:lnTo>
                  <a:lnTo>
                    <a:pt x="690" y="858"/>
                  </a:lnTo>
                  <a:lnTo>
                    <a:pt x="713" y="832"/>
                  </a:lnTo>
                  <a:lnTo>
                    <a:pt x="736" y="807"/>
                  </a:lnTo>
                  <a:lnTo>
                    <a:pt x="759" y="784"/>
                  </a:lnTo>
                  <a:lnTo>
                    <a:pt x="780" y="763"/>
                  </a:lnTo>
                  <a:lnTo>
                    <a:pt x="798" y="745"/>
                  </a:lnTo>
                  <a:lnTo>
                    <a:pt x="813" y="729"/>
                  </a:lnTo>
                  <a:lnTo>
                    <a:pt x="826" y="717"/>
                  </a:lnTo>
                  <a:lnTo>
                    <a:pt x="835" y="710"/>
                  </a:lnTo>
                  <a:lnTo>
                    <a:pt x="847" y="703"/>
                  </a:lnTo>
                  <a:lnTo>
                    <a:pt x="860" y="695"/>
                  </a:lnTo>
                  <a:lnTo>
                    <a:pt x="877" y="686"/>
                  </a:lnTo>
                  <a:lnTo>
                    <a:pt x="894" y="678"/>
                  </a:lnTo>
                  <a:lnTo>
                    <a:pt x="913" y="669"/>
                  </a:lnTo>
                  <a:lnTo>
                    <a:pt x="933" y="661"/>
                  </a:lnTo>
                  <a:lnTo>
                    <a:pt x="955" y="651"/>
                  </a:lnTo>
                  <a:lnTo>
                    <a:pt x="977" y="645"/>
                  </a:lnTo>
                  <a:lnTo>
                    <a:pt x="999" y="638"/>
                  </a:lnTo>
                  <a:lnTo>
                    <a:pt x="1022" y="633"/>
                  </a:lnTo>
                  <a:lnTo>
                    <a:pt x="1045" y="628"/>
                  </a:lnTo>
                  <a:lnTo>
                    <a:pt x="1068" y="626"/>
                  </a:lnTo>
                  <a:lnTo>
                    <a:pt x="1091" y="626"/>
                  </a:lnTo>
                  <a:lnTo>
                    <a:pt x="1114" y="628"/>
                  </a:lnTo>
                  <a:lnTo>
                    <a:pt x="1136" y="633"/>
                  </a:lnTo>
                  <a:lnTo>
                    <a:pt x="1156" y="640"/>
                  </a:lnTo>
                  <a:lnTo>
                    <a:pt x="1174" y="648"/>
                  </a:lnTo>
                  <a:lnTo>
                    <a:pt x="1187" y="660"/>
                  </a:lnTo>
                  <a:lnTo>
                    <a:pt x="1199" y="672"/>
                  </a:lnTo>
                  <a:lnTo>
                    <a:pt x="1209" y="688"/>
                  </a:lnTo>
                  <a:lnTo>
                    <a:pt x="1216" y="704"/>
                  </a:lnTo>
                  <a:lnTo>
                    <a:pt x="1222" y="723"/>
                  </a:lnTo>
                  <a:lnTo>
                    <a:pt x="1225" y="741"/>
                  </a:lnTo>
                  <a:lnTo>
                    <a:pt x="1228" y="761"/>
                  </a:lnTo>
                  <a:lnTo>
                    <a:pt x="1231" y="763"/>
                  </a:lnTo>
                  <a:lnTo>
                    <a:pt x="1258" y="738"/>
                  </a:lnTo>
                  <a:lnTo>
                    <a:pt x="1278" y="711"/>
                  </a:lnTo>
                  <a:lnTo>
                    <a:pt x="1296" y="687"/>
                  </a:lnTo>
                  <a:lnTo>
                    <a:pt x="1308" y="663"/>
                  </a:lnTo>
                  <a:lnTo>
                    <a:pt x="1317" y="641"/>
                  </a:lnTo>
                  <a:lnTo>
                    <a:pt x="1322" y="620"/>
                  </a:lnTo>
                  <a:lnTo>
                    <a:pt x="1324" y="602"/>
                  </a:lnTo>
                  <a:lnTo>
                    <a:pt x="1322" y="587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9" name="Freeform 1193"/>
            <p:cNvSpPr>
              <a:spLocks/>
            </p:cNvSpPr>
            <p:nvPr/>
          </p:nvSpPr>
          <p:spPr bwMode="auto">
            <a:xfrm>
              <a:off x="2706" y="2072"/>
              <a:ext cx="463" cy="504"/>
            </a:xfrm>
            <a:custGeom>
              <a:avLst/>
              <a:gdLst>
                <a:gd name="T0" fmla="*/ 914 w 926"/>
                <a:gd name="T1" fmla="*/ 620 h 1008"/>
                <a:gd name="T2" fmla="*/ 832 w 926"/>
                <a:gd name="T3" fmla="*/ 542 h 1008"/>
                <a:gd name="T4" fmla="*/ 708 w 926"/>
                <a:gd name="T5" fmla="*/ 484 h 1008"/>
                <a:gd name="T6" fmla="*/ 639 w 926"/>
                <a:gd name="T7" fmla="*/ 500 h 1008"/>
                <a:gd name="T8" fmla="*/ 587 w 926"/>
                <a:gd name="T9" fmla="*/ 458 h 1008"/>
                <a:gd name="T10" fmla="*/ 516 w 926"/>
                <a:gd name="T11" fmla="*/ 374 h 1008"/>
                <a:gd name="T12" fmla="*/ 480 w 926"/>
                <a:gd name="T13" fmla="*/ 38 h 1008"/>
                <a:gd name="T14" fmla="*/ 520 w 926"/>
                <a:gd name="T15" fmla="*/ 88 h 1008"/>
                <a:gd name="T16" fmla="*/ 468 w 926"/>
                <a:gd name="T17" fmla="*/ 1 h 1008"/>
                <a:gd name="T18" fmla="*/ 456 w 926"/>
                <a:gd name="T19" fmla="*/ 345 h 1008"/>
                <a:gd name="T20" fmla="*/ 383 w 926"/>
                <a:gd name="T21" fmla="*/ 518 h 1008"/>
                <a:gd name="T22" fmla="*/ 300 w 926"/>
                <a:gd name="T23" fmla="*/ 507 h 1008"/>
                <a:gd name="T24" fmla="*/ 187 w 926"/>
                <a:gd name="T25" fmla="*/ 500 h 1008"/>
                <a:gd name="T26" fmla="*/ 180 w 926"/>
                <a:gd name="T27" fmla="*/ 626 h 1008"/>
                <a:gd name="T28" fmla="*/ 307 w 926"/>
                <a:gd name="T29" fmla="*/ 729 h 1008"/>
                <a:gd name="T30" fmla="*/ 343 w 926"/>
                <a:gd name="T31" fmla="*/ 778 h 1008"/>
                <a:gd name="T32" fmla="*/ 217 w 926"/>
                <a:gd name="T33" fmla="*/ 841 h 1008"/>
                <a:gd name="T34" fmla="*/ 107 w 926"/>
                <a:gd name="T35" fmla="*/ 826 h 1008"/>
                <a:gd name="T36" fmla="*/ 39 w 926"/>
                <a:gd name="T37" fmla="*/ 795 h 1008"/>
                <a:gd name="T38" fmla="*/ 132 w 926"/>
                <a:gd name="T39" fmla="*/ 528 h 1008"/>
                <a:gd name="T40" fmla="*/ 94 w 926"/>
                <a:gd name="T41" fmla="*/ 553 h 1008"/>
                <a:gd name="T42" fmla="*/ 39 w 926"/>
                <a:gd name="T43" fmla="*/ 691 h 1008"/>
                <a:gd name="T44" fmla="*/ 16 w 926"/>
                <a:gd name="T45" fmla="*/ 847 h 1008"/>
                <a:gd name="T46" fmla="*/ 136 w 926"/>
                <a:gd name="T47" fmla="*/ 864 h 1008"/>
                <a:gd name="T48" fmla="*/ 275 w 926"/>
                <a:gd name="T49" fmla="*/ 872 h 1008"/>
                <a:gd name="T50" fmla="*/ 369 w 926"/>
                <a:gd name="T51" fmla="*/ 738 h 1008"/>
                <a:gd name="T52" fmla="*/ 418 w 926"/>
                <a:gd name="T53" fmla="*/ 682 h 1008"/>
                <a:gd name="T54" fmla="*/ 379 w 926"/>
                <a:gd name="T55" fmla="*/ 706 h 1008"/>
                <a:gd name="T56" fmla="*/ 275 w 926"/>
                <a:gd name="T57" fmla="*/ 683 h 1008"/>
                <a:gd name="T58" fmla="*/ 197 w 926"/>
                <a:gd name="T59" fmla="*/ 543 h 1008"/>
                <a:gd name="T60" fmla="*/ 294 w 926"/>
                <a:gd name="T61" fmla="*/ 528 h 1008"/>
                <a:gd name="T62" fmla="*/ 359 w 926"/>
                <a:gd name="T63" fmla="*/ 590 h 1008"/>
                <a:gd name="T64" fmla="*/ 451 w 926"/>
                <a:gd name="T65" fmla="*/ 473 h 1008"/>
                <a:gd name="T66" fmla="*/ 506 w 926"/>
                <a:gd name="T67" fmla="*/ 431 h 1008"/>
                <a:gd name="T68" fmla="*/ 511 w 926"/>
                <a:gd name="T69" fmla="*/ 492 h 1008"/>
                <a:gd name="T70" fmla="*/ 582 w 926"/>
                <a:gd name="T71" fmla="*/ 538 h 1008"/>
                <a:gd name="T72" fmla="*/ 549 w 926"/>
                <a:gd name="T73" fmla="*/ 493 h 1008"/>
                <a:gd name="T74" fmla="*/ 618 w 926"/>
                <a:gd name="T75" fmla="*/ 608 h 1008"/>
                <a:gd name="T76" fmla="*/ 664 w 926"/>
                <a:gd name="T77" fmla="*/ 513 h 1008"/>
                <a:gd name="T78" fmla="*/ 788 w 926"/>
                <a:gd name="T79" fmla="*/ 538 h 1008"/>
                <a:gd name="T80" fmla="*/ 734 w 926"/>
                <a:gd name="T81" fmla="*/ 666 h 1008"/>
                <a:gd name="T82" fmla="*/ 616 w 926"/>
                <a:gd name="T83" fmla="*/ 705 h 1008"/>
                <a:gd name="T84" fmla="*/ 513 w 926"/>
                <a:gd name="T85" fmla="*/ 688 h 1008"/>
                <a:gd name="T86" fmla="*/ 544 w 926"/>
                <a:gd name="T87" fmla="*/ 561 h 1008"/>
                <a:gd name="T88" fmla="*/ 479 w 926"/>
                <a:gd name="T89" fmla="*/ 645 h 1008"/>
                <a:gd name="T90" fmla="*/ 535 w 926"/>
                <a:gd name="T91" fmla="*/ 731 h 1008"/>
                <a:gd name="T92" fmla="*/ 679 w 926"/>
                <a:gd name="T93" fmla="*/ 733 h 1008"/>
                <a:gd name="T94" fmla="*/ 777 w 926"/>
                <a:gd name="T95" fmla="*/ 678 h 1008"/>
                <a:gd name="T96" fmla="*/ 833 w 926"/>
                <a:gd name="T97" fmla="*/ 603 h 1008"/>
                <a:gd name="T98" fmla="*/ 886 w 926"/>
                <a:gd name="T99" fmla="*/ 800 h 1008"/>
                <a:gd name="T100" fmla="*/ 826 w 926"/>
                <a:gd name="T101" fmla="*/ 958 h 1008"/>
                <a:gd name="T102" fmla="*/ 677 w 926"/>
                <a:gd name="T103" fmla="*/ 924 h 1008"/>
                <a:gd name="T104" fmla="*/ 532 w 926"/>
                <a:gd name="T105" fmla="*/ 802 h 1008"/>
                <a:gd name="T106" fmla="*/ 503 w 926"/>
                <a:gd name="T107" fmla="*/ 789 h 1008"/>
                <a:gd name="T108" fmla="*/ 636 w 926"/>
                <a:gd name="T109" fmla="*/ 957 h 1008"/>
                <a:gd name="T110" fmla="*/ 813 w 926"/>
                <a:gd name="T111" fmla="*/ 983 h 1008"/>
                <a:gd name="T112" fmla="*/ 883 w 926"/>
                <a:gd name="T113" fmla="*/ 961 h 1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26" h="1008">
                  <a:moveTo>
                    <a:pt x="884" y="950"/>
                  </a:moveTo>
                  <a:lnTo>
                    <a:pt x="894" y="916"/>
                  </a:lnTo>
                  <a:lnTo>
                    <a:pt x="905" y="875"/>
                  </a:lnTo>
                  <a:lnTo>
                    <a:pt x="914" y="830"/>
                  </a:lnTo>
                  <a:lnTo>
                    <a:pt x="922" y="781"/>
                  </a:lnTo>
                  <a:lnTo>
                    <a:pt x="925" y="734"/>
                  </a:lnTo>
                  <a:lnTo>
                    <a:pt x="926" y="690"/>
                  </a:lnTo>
                  <a:lnTo>
                    <a:pt x="923" y="651"/>
                  </a:lnTo>
                  <a:lnTo>
                    <a:pt x="914" y="620"/>
                  </a:lnTo>
                  <a:lnTo>
                    <a:pt x="908" y="607"/>
                  </a:lnTo>
                  <a:lnTo>
                    <a:pt x="900" y="597"/>
                  </a:lnTo>
                  <a:lnTo>
                    <a:pt x="891" y="586"/>
                  </a:lnTo>
                  <a:lnTo>
                    <a:pt x="882" y="577"/>
                  </a:lnTo>
                  <a:lnTo>
                    <a:pt x="871" y="569"/>
                  </a:lnTo>
                  <a:lnTo>
                    <a:pt x="860" y="561"/>
                  </a:lnTo>
                  <a:lnTo>
                    <a:pt x="847" y="554"/>
                  </a:lnTo>
                  <a:lnTo>
                    <a:pt x="834" y="547"/>
                  </a:lnTo>
                  <a:lnTo>
                    <a:pt x="832" y="542"/>
                  </a:lnTo>
                  <a:lnTo>
                    <a:pt x="827" y="530"/>
                  </a:lnTo>
                  <a:lnTo>
                    <a:pt x="818" y="516"/>
                  </a:lnTo>
                  <a:lnTo>
                    <a:pt x="804" y="503"/>
                  </a:lnTo>
                  <a:lnTo>
                    <a:pt x="791" y="495"/>
                  </a:lnTo>
                  <a:lnTo>
                    <a:pt x="776" y="490"/>
                  </a:lnTo>
                  <a:lnTo>
                    <a:pt x="760" y="486"/>
                  </a:lnTo>
                  <a:lnTo>
                    <a:pt x="743" y="484"/>
                  </a:lnTo>
                  <a:lnTo>
                    <a:pt x="726" y="484"/>
                  </a:lnTo>
                  <a:lnTo>
                    <a:pt x="708" y="484"/>
                  </a:lnTo>
                  <a:lnTo>
                    <a:pt x="688" y="486"/>
                  </a:lnTo>
                  <a:lnTo>
                    <a:pt x="669" y="490"/>
                  </a:lnTo>
                  <a:lnTo>
                    <a:pt x="665" y="491"/>
                  </a:lnTo>
                  <a:lnTo>
                    <a:pt x="661" y="491"/>
                  </a:lnTo>
                  <a:lnTo>
                    <a:pt x="657" y="493"/>
                  </a:lnTo>
                  <a:lnTo>
                    <a:pt x="653" y="494"/>
                  </a:lnTo>
                  <a:lnTo>
                    <a:pt x="648" y="497"/>
                  </a:lnTo>
                  <a:lnTo>
                    <a:pt x="643" y="498"/>
                  </a:lnTo>
                  <a:lnTo>
                    <a:pt x="639" y="500"/>
                  </a:lnTo>
                  <a:lnTo>
                    <a:pt x="634" y="502"/>
                  </a:lnTo>
                  <a:lnTo>
                    <a:pt x="629" y="494"/>
                  </a:lnTo>
                  <a:lnTo>
                    <a:pt x="625" y="487"/>
                  </a:lnTo>
                  <a:lnTo>
                    <a:pt x="619" y="482"/>
                  </a:lnTo>
                  <a:lnTo>
                    <a:pt x="613" y="475"/>
                  </a:lnTo>
                  <a:lnTo>
                    <a:pt x="608" y="470"/>
                  </a:lnTo>
                  <a:lnTo>
                    <a:pt x="601" y="465"/>
                  </a:lnTo>
                  <a:lnTo>
                    <a:pt x="594" y="462"/>
                  </a:lnTo>
                  <a:lnTo>
                    <a:pt x="587" y="458"/>
                  </a:lnTo>
                  <a:lnTo>
                    <a:pt x="585" y="457"/>
                  </a:lnTo>
                  <a:lnTo>
                    <a:pt x="579" y="453"/>
                  </a:lnTo>
                  <a:lnTo>
                    <a:pt x="573" y="448"/>
                  </a:lnTo>
                  <a:lnTo>
                    <a:pt x="565" y="441"/>
                  </a:lnTo>
                  <a:lnTo>
                    <a:pt x="557" y="434"/>
                  </a:lnTo>
                  <a:lnTo>
                    <a:pt x="549" y="426"/>
                  </a:lnTo>
                  <a:lnTo>
                    <a:pt x="542" y="419"/>
                  </a:lnTo>
                  <a:lnTo>
                    <a:pt x="536" y="412"/>
                  </a:lnTo>
                  <a:lnTo>
                    <a:pt x="516" y="374"/>
                  </a:lnTo>
                  <a:lnTo>
                    <a:pt x="498" y="325"/>
                  </a:lnTo>
                  <a:lnTo>
                    <a:pt x="486" y="267"/>
                  </a:lnTo>
                  <a:lnTo>
                    <a:pt x="476" y="208"/>
                  </a:lnTo>
                  <a:lnTo>
                    <a:pt x="469" y="152"/>
                  </a:lnTo>
                  <a:lnTo>
                    <a:pt x="467" y="102"/>
                  </a:lnTo>
                  <a:lnTo>
                    <a:pt x="467" y="65"/>
                  </a:lnTo>
                  <a:lnTo>
                    <a:pt x="471" y="46"/>
                  </a:lnTo>
                  <a:lnTo>
                    <a:pt x="475" y="41"/>
                  </a:lnTo>
                  <a:lnTo>
                    <a:pt x="480" y="38"/>
                  </a:lnTo>
                  <a:lnTo>
                    <a:pt x="484" y="35"/>
                  </a:lnTo>
                  <a:lnTo>
                    <a:pt x="490" y="34"/>
                  </a:lnTo>
                  <a:lnTo>
                    <a:pt x="495" y="33"/>
                  </a:lnTo>
                  <a:lnTo>
                    <a:pt x="499" y="34"/>
                  </a:lnTo>
                  <a:lnTo>
                    <a:pt x="505" y="35"/>
                  </a:lnTo>
                  <a:lnTo>
                    <a:pt x="510" y="38"/>
                  </a:lnTo>
                  <a:lnTo>
                    <a:pt x="521" y="54"/>
                  </a:lnTo>
                  <a:lnTo>
                    <a:pt x="522" y="73"/>
                  </a:lnTo>
                  <a:lnTo>
                    <a:pt x="520" y="88"/>
                  </a:lnTo>
                  <a:lnTo>
                    <a:pt x="520" y="92"/>
                  </a:lnTo>
                  <a:lnTo>
                    <a:pt x="534" y="79"/>
                  </a:lnTo>
                  <a:lnTo>
                    <a:pt x="542" y="60"/>
                  </a:lnTo>
                  <a:lnTo>
                    <a:pt x="541" y="38"/>
                  </a:lnTo>
                  <a:lnTo>
                    <a:pt x="529" y="19"/>
                  </a:lnTo>
                  <a:lnTo>
                    <a:pt x="516" y="9"/>
                  </a:lnTo>
                  <a:lnTo>
                    <a:pt x="499" y="2"/>
                  </a:lnTo>
                  <a:lnTo>
                    <a:pt x="484" y="0"/>
                  </a:lnTo>
                  <a:lnTo>
                    <a:pt x="468" y="1"/>
                  </a:lnTo>
                  <a:lnTo>
                    <a:pt x="454" y="8"/>
                  </a:lnTo>
                  <a:lnTo>
                    <a:pt x="442" y="20"/>
                  </a:lnTo>
                  <a:lnTo>
                    <a:pt x="431" y="39"/>
                  </a:lnTo>
                  <a:lnTo>
                    <a:pt x="425" y="63"/>
                  </a:lnTo>
                  <a:lnTo>
                    <a:pt x="429" y="105"/>
                  </a:lnTo>
                  <a:lnTo>
                    <a:pt x="440" y="196"/>
                  </a:lnTo>
                  <a:lnTo>
                    <a:pt x="450" y="287"/>
                  </a:lnTo>
                  <a:lnTo>
                    <a:pt x="454" y="328"/>
                  </a:lnTo>
                  <a:lnTo>
                    <a:pt x="456" y="345"/>
                  </a:lnTo>
                  <a:lnTo>
                    <a:pt x="452" y="369"/>
                  </a:lnTo>
                  <a:lnTo>
                    <a:pt x="445" y="393"/>
                  </a:lnTo>
                  <a:lnTo>
                    <a:pt x="437" y="418"/>
                  </a:lnTo>
                  <a:lnTo>
                    <a:pt x="428" y="444"/>
                  </a:lnTo>
                  <a:lnTo>
                    <a:pt x="418" y="467"/>
                  </a:lnTo>
                  <a:lnTo>
                    <a:pt x="407" y="486"/>
                  </a:lnTo>
                  <a:lnTo>
                    <a:pt x="399" y="500"/>
                  </a:lnTo>
                  <a:lnTo>
                    <a:pt x="391" y="510"/>
                  </a:lnTo>
                  <a:lnTo>
                    <a:pt x="383" y="518"/>
                  </a:lnTo>
                  <a:lnTo>
                    <a:pt x="375" y="527"/>
                  </a:lnTo>
                  <a:lnTo>
                    <a:pt x="368" y="532"/>
                  </a:lnTo>
                  <a:lnTo>
                    <a:pt x="361" y="537"/>
                  </a:lnTo>
                  <a:lnTo>
                    <a:pt x="355" y="539"/>
                  </a:lnTo>
                  <a:lnTo>
                    <a:pt x="352" y="540"/>
                  </a:lnTo>
                  <a:lnTo>
                    <a:pt x="350" y="539"/>
                  </a:lnTo>
                  <a:lnTo>
                    <a:pt x="336" y="528"/>
                  </a:lnTo>
                  <a:lnTo>
                    <a:pt x="319" y="516"/>
                  </a:lnTo>
                  <a:lnTo>
                    <a:pt x="300" y="507"/>
                  </a:lnTo>
                  <a:lnTo>
                    <a:pt x="281" y="499"/>
                  </a:lnTo>
                  <a:lnTo>
                    <a:pt x="261" y="493"/>
                  </a:lnTo>
                  <a:lnTo>
                    <a:pt x="243" y="488"/>
                  </a:lnTo>
                  <a:lnTo>
                    <a:pt x="225" y="487"/>
                  </a:lnTo>
                  <a:lnTo>
                    <a:pt x="212" y="488"/>
                  </a:lnTo>
                  <a:lnTo>
                    <a:pt x="205" y="491"/>
                  </a:lnTo>
                  <a:lnTo>
                    <a:pt x="198" y="493"/>
                  </a:lnTo>
                  <a:lnTo>
                    <a:pt x="192" y="497"/>
                  </a:lnTo>
                  <a:lnTo>
                    <a:pt x="187" y="500"/>
                  </a:lnTo>
                  <a:lnTo>
                    <a:pt x="184" y="503"/>
                  </a:lnTo>
                  <a:lnTo>
                    <a:pt x="180" y="507"/>
                  </a:lnTo>
                  <a:lnTo>
                    <a:pt x="178" y="509"/>
                  </a:lnTo>
                  <a:lnTo>
                    <a:pt x="176" y="512"/>
                  </a:lnTo>
                  <a:lnTo>
                    <a:pt x="170" y="525"/>
                  </a:lnTo>
                  <a:lnTo>
                    <a:pt x="166" y="550"/>
                  </a:lnTo>
                  <a:lnTo>
                    <a:pt x="166" y="578"/>
                  </a:lnTo>
                  <a:lnTo>
                    <a:pt x="172" y="607"/>
                  </a:lnTo>
                  <a:lnTo>
                    <a:pt x="180" y="626"/>
                  </a:lnTo>
                  <a:lnTo>
                    <a:pt x="191" y="642"/>
                  </a:lnTo>
                  <a:lnTo>
                    <a:pt x="202" y="658"/>
                  </a:lnTo>
                  <a:lnTo>
                    <a:pt x="215" y="672"/>
                  </a:lnTo>
                  <a:lnTo>
                    <a:pt x="230" y="686"/>
                  </a:lnTo>
                  <a:lnTo>
                    <a:pt x="247" y="698"/>
                  </a:lnTo>
                  <a:lnTo>
                    <a:pt x="266" y="710"/>
                  </a:lnTo>
                  <a:lnTo>
                    <a:pt x="288" y="721"/>
                  </a:lnTo>
                  <a:lnTo>
                    <a:pt x="298" y="726"/>
                  </a:lnTo>
                  <a:lnTo>
                    <a:pt x="307" y="729"/>
                  </a:lnTo>
                  <a:lnTo>
                    <a:pt x="316" y="733"/>
                  </a:lnTo>
                  <a:lnTo>
                    <a:pt x="324" y="735"/>
                  </a:lnTo>
                  <a:lnTo>
                    <a:pt x="332" y="736"/>
                  </a:lnTo>
                  <a:lnTo>
                    <a:pt x="341" y="738"/>
                  </a:lnTo>
                  <a:lnTo>
                    <a:pt x="347" y="739"/>
                  </a:lnTo>
                  <a:lnTo>
                    <a:pt x="354" y="739"/>
                  </a:lnTo>
                  <a:lnTo>
                    <a:pt x="352" y="751"/>
                  </a:lnTo>
                  <a:lnTo>
                    <a:pt x="347" y="765"/>
                  </a:lnTo>
                  <a:lnTo>
                    <a:pt x="343" y="778"/>
                  </a:lnTo>
                  <a:lnTo>
                    <a:pt x="338" y="786"/>
                  </a:lnTo>
                  <a:lnTo>
                    <a:pt x="326" y="800"/>
                  </a:lnTo>
                  <a:lnTo>
                    <a:pt x="312" y="811"/>
                  </a:lnTo>
                  <a:lnTo>
                    <a:pt x="297" y="821"/>
                  </a:lnTo>
                  <a:lnTo>
                    <a:pt x="283" y="829"/>
                  </a:lnTo>
                  <a:lnTo>
                    <a:pt x="267" y="833"/>
                  </a:lnTo>
                  <a:lnTo>
                    <a:pt x="251" y="838"/>
                  </a:lnTo>
                  <a:lnTo>
                    <a:pt x="235" y="840"/>
                  </a:lnTo>
                  <a:lnTo>
                    <a:pt x="217" y="841"/>
                  </a:lnTo>
                  <a:lnTo>
                    <a:pt x="204" y="841"/>
                  </a:lnTo>
                  <a:lnTo>
                    <a:pt x="191" y="841"/>
                  </a:lnTo>
                  <a:lnTo>
                    <a:pt x="178" y="840"/>
                  </a:lnTo>
                  <a:lnTo>
                    <a:pt x="166" y="838"/>
                  </a:lnTo>
                  <a:lnTo>
                    <a:pt x="152" y="836"/>
                  </a:lnTo>
                  <a:lnTo>
                    <a:pt x="139" y="833"/>
                  </a:lnTo>
                  <a:lnTo>
                    <a:pt x="126" y="830"/>
                  </a:lnTo>
                  <a:lnTo>
                    <a:pt x="114" y="827"/>
                  </a:lnTo>
                  <a:lnTo>
                    <a:pt x="107" y="826"/>
                  </a:lnTo>
                  <a:lnTo>
                    <a:pt x="98" y="825"/>
                  </a:lnTo>
                  <a:lnTo>
                    <a:pt x="86" y="824"/>
                  </a:lnTo>
                  <a:lnTo>
                    <a:pt x="73" y="823"/>
                  </a:lnTo>
                  <a:lnTo>
                    <a:pt x="62" y="822"/>
                  </a:lnTo>
                  <a:lnTo>
                    <a:pt x="50" y="822"/>
                  </a:lnTo>
                  <a:lnTo>
                    <a:pt x="41" y="821"/>
                  </a:lnTo>
                  <a:lnTo>
                    <a:pt x="35" y="821"/>
                  </a:lnTo>
                  <a:lnTo>
                    <a:pt x="37" y="811"/>
                  </a:lnTo>
                  <a:lnTo>
                    <a:pt x="39" y="795"/>
                  </a:lnTo>
                  <a:lnTo>
                    <a:pt x="42" y="776"/>
                  </a:lnTo>
                  <a:lnTo>
                    <a:pt x="47" y="753"/>
                  </a:lnTo>
                  <a:lnTo>
                    <a:pt x="60" y="698"/>
                  </a:lnTo>
                  <a:lnTo>
                    <a:pt x="73" y="651"/>
                  </a:lnTo>
                  <a:lnTo>
                    <a:pt x="88" y="612"/>
                  </a:lnTo>
                  <a:lnTo>
                    <a:pt x="102" y="580"/>
                  </a:lnTo>
                  <a:lnTo>
                    <a:pt x="115" y="555"/>
                  </a:lnTo>
                  <a:lnTo>
                    <a:pt x="125" y="538"/>
                  </a:lnTo>
                  <a:lnTo>
                    <a:pt x="132" y="528"/>
                  </a:lnTo>
                  <a:lnTo>
                    <a:pt x="134" y="524"/>
                  </a:lnTo>
                  <a:lnTo>
                    <a:pt x="129" y="527"/>
                  </a:lnTo>
                  <a:lnTo>
                    <a:pt x="123" y="530"/>
                  </a:lnTo>
                  <a:lnTo>
                    <a:pt x="118" y="533"/>
                  </a:lnTo>
                  <a:lnTo>
                    <a:pt x="113" y="537"/>
                  </a:lnTo>
                  <a:lnTo>
                    <a:pt x="108" y="540"/>
                  </a:lnTo>
                  <a:lnTo>
                    <a:pt x="103" y="545"/>
                  </a:lnTo>
                  <a:lnTo>
                    <a:pt x="99" y="548"/>
                  </a:lnTo>
                  <a:lnTo>
                    <a:pt x="94" y="553"/>
                  </a:lnTo>
                  <a:lnTo>
                    <a:pt x="85" y="563"/>
                  </a:lnTo>
                  <a:lnTo>
                    <a:pt x="77" y="577"/>
                  </a:lnTo>
                  <a:lnTo>
                    <a:pt x="69" y="593"/>
                  </a:lnTo>
                  <a:lnTo>
                    <a:pt x="62" y="611"/>
                  </a:lnTo>
                  <a:lnTo>
                    <a:pt x="55" y="630"/>
                  </a:lnTo>
                  <a:lnTo>
                    <a:pt x="49" y="651"/>
                  </a:lnTo>
                  <a:lnTo>
                    <a:pt x="43" y="672"/>
                  </a:lnTo>
                  <a:lnTo>
                    <a:pt x="39" y="693"/>
                  </a:lnTo>
                  <a:lnTo>
                    <a:pt x="39" y="691"/>
                  </a:lnTo>
                  <a:lnTo>
                    <a:pt x="34" y="710"/>
                  </a:lnTo>
                  <a:lnTo>
                    <a:pt x="30" y="733"/>
                  </a:lnTo>
                  <a:lnTo>
                    <a:pt x="23" y="757"/>
                  </a:lnTo>
                  <a:lnTo>
                    <a:pt x="16" y="781"/>
                  </a:lnTo>
                  <a:lnTo>
                    <a:pt x="9" y="804"/>
                  </a:lnTo>
                  <a:lnTo>
                    <a:pt x="4" y="824"/>
                  </a:lnTo>
                  <a:lnTo>
                    <a:pt x="1" y="838"/>
                  </a:lnTo>
                  <a:lnTo>
                    <a:pt x="0" y="845"/>
                  </a:lnTo>
                  <a:lnTo>
                    <a:pt x="16" y="847"/>
                  </a:lnTo>
                  <a:lnTo>
                    <a:pt x="32" y="849"/>
                  </a:lnTo>
                  <a:lnTo>
                    <a:pt x="49" y="852"/>
                  </a:lnTo>
                  <a:lnTo>
                    <a:pt x="67" y="854"/>
                  </a:lnTo>
                  <a:lnTo>
                    <a:pt x="81" y="855"/>
                  </a:lnTo>
                  <a:lnTo>
                    <a:pt x="94" y="857"/>
                  </a:lnTo>
                  <a:lnTo>
                    <a:pt x="105" y="859"/>
                  </a:lnTo>
                  <a:lnTo>
                    <a:pt x="110" y="860"/>
                  </a:lnTo>
                  <a:lnTo>
                    <a:pt x="123" y="862"/>
                  </a:lnTo>
                  <a:lnTo>
                    <a:pt x="136" y="864"/>
                  </a:lnTo>
                  <a:lnTo>
                    <a:pt x="148" y="867"/>
                  </a:lnTo>
                  <a:lnTo>
                    <a:pt x="161" y="868"/>
                  </a:lnTo>
                  <a:lnTo>
                    <a:pt x="174" y="870"/>
                  </a:lnTo>
                  <a:lnTo>
                    <a:pt x="185" y="871"/>
                  </a:lnTo>
                  <a:lnTo>
                    <a:pt x="195" y="872"/>
                  </a:lnTo>
                  <a:lnTo>
                    <a:pt x="205" y="874"/>
                  </a:lnTo>
                  <a:lnTo>
                    <a:pt x="229" y="876"/>
                  </a:lnTo>
                  <a:lnTo>
                    <a:pt x="252" y="875"/>
                  </a:lnTo>
                  <a:lnTo>
                    <a:pt x="275" y="872"/>
                  </a:lnTo>
                  <a:lnTo>
                    <a:pt x="296" y="867"/>
                  </a:lnTo>
                  <a:lnTo>
                    <a:pt x="315" y="859"/>
                  </a:lnTo>
                  <a:lnTo>
                    <a:pt x="334" y="846"/>
                  </a:lnTo>
                  <a:lnTo>
                    <a:pt x="349" y="827"/>
                  </a:lnTo>
                  <a:lnTo>
                    <a:pt x="362" y="806"/>
                  </a:lnTo>
                  <a:lnTo>
                    <a:pt x="365" y="793"/>
                  </a:lnTo>
                  <a:lnTo>
                    <a:pt x="366" y="773"/>
                  </a:lnTo>
                  <a:lnTo>
                    <a:pt x="367" y="754"/>
                  </a:lnTo>
                  <a:lnTo>
                    <a:pt x="369" y="738"/>
                  </a:lnTo>
                  <a:lnTo>
                    <a:pt x="374" y="736"/>
                  </a:lnTo>
                  <a:lnTo>
                    <a:pt x="379" y="735"/>
                  </a:lnTo>
                  <a:lnTo>
                    <a:pt x="383" y="734"/>
                  </a:lnTo>
                  <a:lnTo>
                    <a:pt x="388" y="733"/>
                  </a:lnTo>
                  <a:lnTo>
                    <a:pt x="400" y="727"/>
                  </a:lnTo>
                  <a:lnTo>
                    <a:pt x="408" y="717"/>
                  </a:lnTo>
                  <a:lnTo>
                    <a:pt x="415" y="706"/>
                  </a:lnTo>
                  <a:lnTo>
                    <a:pt x="419" y="695"/>
                  </a:lnTo>
                  <a:lnTo>
                    <a:pt x="418" y="682"/>
                  </a:lnTo>
                  <a:lnTo>
                    <a:pt x="413" y="656"/>
                  </a:lnTo>
                  <a:lnTo>
                    <a:pt x="403" y="622"/>
                  </a:lnTo>
                  <a:lnTo>
                    <a:pt x="387" y="592"/>
                  </a:lnTo>
                  <a:lnTo>
                    <a:pt x="388" y="608"/>
                  </a:lnTo>
                  <a:lnTo>
                    <a:pt x="390" y="644"/>
                  </a:lnTo>
                  <a:lnTo>
                    <a:pt x="391" y="681"/>
                  </a:lnTo>
                  <a:lnTo>
                    <a:pt x="389" y="701"/>
                  </a:lnTo>
                  <a:lnTo>
                    <a:pt x="384" y="704"/>
                  </a:lnTo>
                  <a:lnTo>
                    <a:pt x="379" y="706"/>
                  </a:lnTo>
                  <a:lnTo>
                    <a:pt x="372" y="709"/>
                  </a:lnTo>
                  <a:lnTo>
                    <a:pt x="364" y="710"/>
                  </a:lnTo>
                  <a:lnTo>
                    <a:pt x="354" y="710"/>
                  </a:lnTo>
                  <a:lnTo>
                    <a:pt x="344" y="710"/>
                  </a:lnTo>
                  <a:lnTo>
                    <a:pt x="332" y="708"/>
                  </a:lnTo>
                  <a:lnTo>
                    <a:pt x="319" y="705"/>
                  </a:lnTo>
                  <a:lnTo>
                    <a:pt x="306" y="701"/>
                  </a:lnTo>
                  <a:lnTo>
                    <a:pt x="292" y="694"/>
                  </a:lnTo>
                  <a:lnTo>
                    <a:pt x="275" y="683"/>
                  </a:lnTo>
                  <a:lnTo>
                    <a:pt x="258" y="672"/>
                  </a:lnTo>
                  <a:lnTo>
                    <a:pt x="239" y="657"/>
                  </a:lnTo>
                  <a:lnTo>
                    <a:pt x="223" y="638"/>
                  </a:lnTo>
                  <a:lnTo>
                    <a:pt x="208" y="619"/>
                  </a:lnTo>
                  <a:lnTo>
                    <a:pt x="197" y="597"/>
                  </a:lnTo>
                  <a:lnTo>
                    <a:pt x="193" y="585"/>
                  </a:lnTo>
                  <a:lnTo>
                    <a:pt x="192" y="571"/>
                  </a:lnTo>
                  <a:lnTo>
                    <a:pt x="193" y="558"/>
                  </a:lnTo>
                  <a:lnTo>
                    <a:pt x="197" y="543"/>
                  </a:lnTo>
                  <a:lnTo>
                    <a:pt x="204" y="529"/>
                  </a:lnTo>
                  <a:lnTo>
                    <a:pt x="214" y="518"/>
                  </a:lnTo>
                  <a:lnTo>
                    <a:pt x="228" y="512"/>
                  </a:lnTo>
                  <a:lnTo>
                    <a:pt x="247" y="510"/>
                  </a:lnTo>
                  <a:lnTo>
                    <a:pt x="254" y="512"/>
                  </a:lnTo>
                  <a:lnTo>
                    <a:pt x="262" y="514"/>
                  </a:lnTo>
                  <a:lnTo>
                    <a:pt x="271" y="517"/>
                  </a:lnTo>
                  <a:lnTo>
                    <a:pt x="283" y="522"/>
                  </a:lnTo>
                  <a:lnTo>
                    <a:pt x="294" y="528"/>
                  </a:lnTo>
                  <a:lnTo>
                    <a:pt x="307" y="535"/>
                  </a:lnTo>
                  <a:lnTo>
                    <a:pt x="321" y="543"/>
                  </a:lnTo>
                  <a:lnTo>
                    <a:pt x="336" y="552"/>
                  </a:lnTo>
                  <a:lnTo>
                    <a:pt x="328" y="568"/>
                  </a:lnTo>
                  <a:lnTo>
                    <a:pt x="322" y="591"/>
                  </a:lnTo>
                  <a:lnTo>
                    <a:pt x="320" y="612"/>
                  </a:lnTo>
                  <a:lnTo>
                    <a:pt x="319" y="621"/>
                  </a:lnTo>
                  <a:lnTo>
                    <a:pt x="341" y="605"/>
                  </a:lnTo>
                  <a:lnTo>
                    <a:pt x="359" y="590"/>
                  </a:lnTo>
                  <a:lnTo>
                    <a:pt x="376" y="576"/>
                  </a:lnTo>
                  <a:lnTo>
                    <a:pt x="390" y="565"/>
                  </a:lnTo>
                  <a:lnTo>
                    <a:pt x="400" y="555"/>
                  </a:lnTo>
                  <a:lnTo>
                    <a:pt x="408" y="548"/>
                  </a:lnTo>
                  <a:lnTo>
                    <a:pt x="414" y="544"/>
                  </a:lnTo>
                  <a:lnTo>
                    <a:pt x="415" y="543"/>
                  </a:lnTo>
                  <a:lnTo>
                    <a:pt x="430" y="525"/>
                  </a:lnTo>
                  <a:lnTo>
                    <a:pt x="442" y="501"/>
                  </a:lnTo>
                  <a:lnTo>
                    <a:pt x="451" y="473"/>
                  </a:lnTo>
                  <a:lnTo>
                    <a:pt x="459" y="445"/>
                  </a:lnTo>
                  <a:lnTo>
                    <a:pt x="464" y="417"/>
                  </a:lnTo>
                  <a:lnTo>
                    <a:pt x="467" y="393"/>
                  </a:lnTo>
                  <a:lnTo>
                    <a:pt x="469" y="375"/>
                  </a:lnTo>
                  <a:lnTo>
                    <a:pt x="471" y="367"/>
                  </a:lnTo>
                  <a:lnTo>
                    <a:pt x="478" y="381"/>
                  </a:lnTo>
                  <a:lnTo>
                    <a:pt x="487" y="397"/>
                  </a:lnTo>
                  <a:lnTo>
                    <a:pt x="496" y="414"/>
                  </a:lnTo>
                  <a:lnTo>
                    <a:pt x="506" y="431"/>
                  </a:lnTo>
                  <a:lnTo>
                    <a:pt x="517" y="446"/>
                  </a:lnTo>
                  <a:lnTo>
                    <a:pt x="525" y="458"/>
                  </a:lnTo>
                  <a:lnTo>
                    <a:pt x="532" y="467"/>
                  </a:lnTo>
                  <a:lnTo>
                    <a:pt x="535" y="471"/>
                  </a:lnTo>
                  <a:lnTo>
                    <a:pt x="532" y="472"/>
                  </a:lnTo>
                  <a:lnTo>
                    <a:pt x="526" y="476"/>
                  </a:lnTo>
                  <a:lnTo>
                    <a:pt x="520" y="480"/>
                  </a:lnTo>
                  <a:lnTo>
                    <a:pt x="514" y="485"/>
                  </a:lnTo>
                  <a:lnTo>
                    <a:pt x="511" y="492"/>
                  </a:lnTo>
                  <a:lnTo>
                    <a:pt x="511" y="500"/>
                  </a:lnTo>
                  <a:lnTo>
                    <a:pt x="516" y="509"/>
                  </a:lnTo>
                  <a:lnTo>
                    <a:pt x="526" y="520"/>
                  </a:lnTo>
                  <a:lnTo>
                    <a:pt x="534" y="524"/>
                  </a:lnTo>
                  <a:lnTo>
                    <a:pt x="543" y="529"/>
                  </a:lnTo>
                  <a:lnTo>
                    <a:pt x="553" y="532"/>
                  </a:lnTo>
                  <a:lnTo>
                    <a:pt x="564" y="535"/>
                  </a:lnTo>
                  <a:lnTo>
                    <a:pt x="573" y="537"/>
                  </a:lnTo>
                  <a:lnTo>
                    <a:pt x="582" y="538"/>
                  </a:lnTo>
                  <a:lnTo>
                    <a:pt x="588" y="539"/>
                  </a:lnTo>
                  <a:lnTo>
                    <a:pt x="593" y="539"/>
                  </a:lnTo>
                  <a:lnTo>
                    <a:pt x="589" y="537"/>
                  </a:lnTo>
                  <a:lnTo>
                    <a:pt x="579" y="531"/>
                  </a:lnTo>
                  <a:lnTo>
                    <a:pt x="567" y="523"/>
                  </a:lnTo>
                  <a:lnTo>
                    <a:pt x="555" y="515"/>
                  </a:lnTo>
                  <a:lnTo>
                    <a:pt x="545" y="506"/>
                  </a:lnTo>
                  <a:lnTo>
                    <a:pt x="543" y="499"/>
                  </a:lnTo>
                  <a:lnTo>
                    <a:pt x="549" y="493"/>
                  </a:lnTo>
                  <a:lnTo>
                    <a:pt x="566" y="492"/>
                  </a:lnTo>
                  <a:lnTo>
                    <a:pt x="580" y="500"/>
                  </a:lnTo>
                  <a:lnTo>
                    <a:pt x="591" y="510"/>
                  </a:lnTo>
                  <a:lnTo>
                    <a:pt x="601" y="524"/>
                  </a:lnTo>
                  <a:lnTo>
                    <a:pt x="606" y="540"/>
                  </a:lnTo>
                  <a:lnTo>
                    <a:pt x="611" y="558"/>
                  </a:lnTo>
                  <a:lnTo>
                    <a:pt x="615" y="575"/>
                  </a:lnTo>
                  <a:lnTo>
                    <a:pt x="617" y="592"/>
                  </a:lnTo>
                  <a:lnTo>
                    <a:pt x="618" y="608"/>
                  </a:lnTo>
                  <a:lnTo>
                    <a:pt x="619" y="605"/>
                  </a:lnTo>
                  <a:lnTo>
                    <a:pt x="624" y="597"/>
                  </a:lnTo>
                  <a:lnTo>
                    <a:pt x="628" y="585"/>
                  </a:lnTo>
                  <a:lnTo>
                    <a:pt x="634" y="571"/>
                  </a:lnTo>
                  <a:lnTo>
                    <a:pt x="640" y="556"/>
                  </a:lnTo>
                  <a:lnTo>
                    <a:pt x="643" y="543"/>
                  </a:lnTo>
                  <a:lnTo>
                    <a:pt x="646" y="529"/>
                  </a:lnTo>
                  <a:lnTo>
                    <a:pt x="643" y="520"/>
                  </a:lnTo>
                  <a:lnTo>
                    <a:pt x="664" y="513"/>
                  </a:lnTo>
                  <a:lnTo>
                    <a:pt x="682" y="509"/>
                  </a:lnTo>
                  <a:lnTo>
                    <a:pt x="699" y="507"/>
                  </a:lnTo>
                  <a:lnTo>
                    <a:pt x="714" y="506"/>
                  </a:lnTo>
                  <a:lnTo>
                    <a:pt x="725" y="507"/>
                  </a:lnTo>
                  <a:lnTo>
                    <a:pt x="735" y="508"/>
                  </a:lnTo>
                  <a:lnTo>
                    <a:pt x="745" y="510"/>
                  </a:lnTo>
                  <a:lnTo>
                    <a:pt x="753" y="513"/>
                  </a:lnTo>
                  <a:lnTo>
                    <a:pt x="775" y="523"/>
                  </a:lnTo>
                  <a:lnTo>
                    <a:pt x="788" y="538"/>
                  </a:lnTo>
                  <a:lnTo>
                    <a:pt x="795" y="555"/>
                  </a:lnTo>
                  <a:lnTo>
                    <a:pt x="796" y="574"/>
                  </a:lnTo>
                  <a:lnTo>
                    <a:pt x="794" y="592"/>
                  </a:lnTo>
                  <a:lnTo>
                    <a:pt x="788" y="610"/>
                  </a:lnTo>
                  <a:lnTo>
                    <a:pt x="780" y="625"/>
                  </a:lnTo>
                  <a:lnTo>
                    <a:pt x="771" y="636"/>
                  </a:lnTo>
                  <a:lnTo>
                    <a:pt x="760" y="646"/>
                  </a:lnTo>
                  <a:lnTo>
                    <a:pt x="747" y="657"/>
                  </a:lnTo>
                  <a:lnTo>
                    <a:pt x="734" y="666"/>
                  </a:lnTo>
                  <a:lnTo>
                    <a:pt x="722" y="673"/>
                  </a:lnTo>
                  <a:lnTo>
                    <a:pt x="708" y="680"/>
                  </a:lnTo>
                  <a:lnTo>
                    <a:pt x="694" y="686"/>
                  </a:lnTo>
                  <a:lnTo>
                    <a:pt x="680" y="691"/>
                  </a:lnTo>
                  <a:lnTo>
                    <a:pt x="666" y="695"/>
                  </a:lnTo>
                  <a:lnTo>
                    <a:pt x="653" y="698"/>
                  </a:lnTo>
                  <a:lnTo>
                    <a:pt x="640" y="702"/>
                  </a:lnTo>
                  <a:lnTo>
                    <a:pt x="627" y="704"/>
                  </a:lnTo>
                  <a:lnTo>
                    <a:pt x="616" y="705"/>
                  </a:lnTo>
                  <a:lnTo>
                    <a:pt x="605" y="705"/>
                  </a:lnTo>
                  <a:lnTo>
                    <a:pt x="595" y="706"/>
                  </a:lnTo>
                  <a:lnTo>
                    <a:pt x="586" y="706"/>
                  </a:lnTo>
                  <a:lnTo>
                    <a:pt x="579" y="705"/>
                  </a:lnTo>
                  <a:lnTo>
                    <a:pt x="562" y="703"/>
                  </a:lnTo>
                  <a:lnTo>
                    <a:pt x="547" y="701"/>
                  </a:lnTo>
                  <a:lnTo>
                    <a:pt x="533" y="697"/>
                  </a:lnTo>
                  <a:lnTo>
                    <a:pt x="522" y="693"/>
                  </a:lnTo>
                  <a:lnTo>
                    <a:pt x="513" y="688"/>
                  </a:lnTo>
                  <a:lnTo>
                    <a:pt x="506" y="682"/>
                  </a:lnTo>
                  <a:lnTo>
                    <a:pt x="502" y="675"/>
                  </a:lnTo>
                  <a:lnTo>
                    <a:pt x="499" y="667"/>
                  </a:lnTo>
                  <a:lnTo>
                    <a:pt x="502" y="659"/>
                  </a:lnTo>
                  <a:lnTo>
                    <a:pt x="507" y="643"/>
                  </a:lnTo>
                  <a:lnTo>
                    <a:pt x="517" y="623"/>
                  </a:lnTo>
                  <a:lnTo>
                    <a:pt x="526" y="601"/>
                  </a:lnTo>
                  <a:lnTo>
                    <a:pt x="535" y="580"/>
                  </a:lnTo>
                  <a:lnTo>
                    <a:pt x="544" y="561"/>
                  </a:lnTo>
                  <a:lnTo>
                    <a:pt x="550" y="547"/>
                  </a:lnTo>
                  <a:lnTo>
                    <a:pt x="552" y="543"/>
                  </a:lnTo>
                  <a:lnTo>
                    <a:pt x="535" y="556"/>
                  </a:lnTo>
                  <a:lnTo>
                    <a:pt x="520" y="571"/>
                  </a:lnTo>
                  <a:lnTo>
                    <a:pt x="509" y="586"/>
                  </a:lnTo>
                  <a:lnTo>
                    <a:pt x="498" y="603"/>
                  </a:lnTo>
                  <a:lnTo>
                    <a:pt x="490" y="618"/>
                  </a:lnTo>
                  <a:lnTo>
                    <a:pt x="483" y="633"/>
                  </a:lnTo>
                  <a:lnTo>
                    <a:pt x="479" y="645"/>
                  </a:lnTo>
                  <a:lnTo>
                    <a:pt x="475" y="656"/>
                  </a:lnTo>
                  <a:lnTo>
                    <a:pt x="472" y="671"/>
                  </a:lnTo>
                  <a:lnTo>
                    <a:pt x="472" y="684"/>
                  </a:lnTo>
                  <a:lnTo>
                    <a:pt x="478" y="697"/>
                  </a:lnTo>
                  <a:lnTo>
                    <a:pt x="489" y="709"/>
                  </a:lnTo>
                  <a:lnTo>
                    <a:pt x="499" y="716"/>
                  </a:lnTo>
                  <a:lnTo>
                    <a:pt x="510" y="721"/>
                  </a:lnTo>
                  <a:lnTo>
                    <a:pt x="521" y="726"/>
                  </a:lnTo>
                  <a:lnTo>
                    <a:pt x="535" y="731"/>
                  </a:lnTo>
                  <a:lnTo>
                    <a:pt x="549" y="734"/>
                  </a:lnTo>
                  <a:lnTo>
                    <a:pt x="566" y="736"/>
                  </a:lnTo>
                  <a:lnTo>
                    <a:pt x="586" y="739"/>
                  </a:lnTo>
                  <a:lnTo>
                    <a:pt x="608" y="740"/>
                  </a:lnTo>
                  <a:lnTo>
                    <a:pt x="624" y="740"/>
                  </a:lnTo>
                  <a:lnTo>
                    <a:pt x="639" y="740"/>
                  </a:lnTo>
                  <a:lnTo>
                    <a:pt x="653" y="739"/>
                  </a:lnTo>
                  <a:lnTo>
                    <a:pt x="666" y="736"/>
                  </a:lnTo>
                  <a:lnTo>
                    <a:pt x="679" y="733"/>
                  </a:lnTo>
                  <a:lnTo>
                    <a:pt x="692" y="729"/>
                  </a:lnTo>
                  <a:lnTo>
                    <a:pt x="704" y="725"/>
                  </a:lnTo>
                  <a:lnTo>
                    <a:pt x="716" y="720"/>
                  </a:lnTo>
                  <a:lnTo>
                    <a:pt x="727" y="714"/>
                  </a:lnTo>
                  <a:lnTo>
                    <a:pt x="738" y="708"/>
                  </a:lnTo>
                  <a:lnTo>
                    <a:pt x="748" y="701"/>
                  </a:lnTo>
                  <a:lnTo>
                    <a:pt x="758" y="694"/>
                  </a:lnTo>
                  <a:lnTo>
                    <a:pt x="768" y="686"/>
                  </a:lnTo>
                  <a:lnTo>
                    <a:pt x="777" y="678"/>
                  </a:lnTo>
                  <a:lnTo>
                    <a:pt x="786" y="669"/>
                  </a:lnTo>
                  <a:lnTo>
                    <a:pt x="795" y="660"/>
                  </a:lnTo>
                  <a:lnTo>
                    <a:pt x="802" y="653"/>
                  </a:lnTo>
                  <a:lnTo>
                    <a:pt x="809" y="645"/>
                  </a:lnTo>
                  <a:lnTo>
                    <a:pt x="815" y="637"/>
                  </a:lnTo>
                  <a:lnTo>
                    <a:pt x="821" y="629"/>
                  </a:lnTo>
                  <a:lnTo>
                    <a:pt x="825" y="621"/>
                  </a:lnTo>
                  <a:lnTo>
                    <a:pt x="830" y="612"/>
                  </a:lnTo>
                  <a:lnTo>
                    <a:pt x="833" y="603"/>
                  </a:lnTo>
                  <a:lnTo>
                    <a:pt x="836" y="593"/>
                  </a:lnTo>
                  <a:lnTo>
                    <a:pt x="841" y="598"/>
                  </a:lnTo>
                  <a:lnTo>
                    <a:pt x="846" y="603"/>
                  </a:lnTo>
                  <a:lnTo>
                    <a:pt x="852" y="607"/>
                  </a:lnTo>
                  <a:lnTo>
                    <a:pt x="856" y="612"/>
                  </a:lnTo>
                  <a:lnTo>
                    <a:pt x="876" y="642"/>
                  </a:lnTo>
                  <a:lnTo>
                    <a:pt x="886" y="687"/>
                  </a:lnTo>
                  <a:lnTo>
                    <a:pt x="890" y="741"/>
                  </a:lnTo>
                  <a:lnTo>
                    <a:pt x="886" y="800"/>
                  </a:lnTo>
                  <a:lnTo>
                    <a:pt x="879" y="857"/>
                  </a:lnTo>
                  <a:lnTo>
                    <a:pt x="870" y="909"/>
                  </a:lnTo>
                  <a:lnTo>
                    <a:pt x="862" y="949"/>
                  </a:lnTo>
                  <a:lnTo>
                    <a:pt x="855" y="972"/>
                  </a:lnTo>
                  <a:lnTo>
                    <a:pt x="849" y="968"/>
                  </a:lnTo>
                  <a:lnTo>
                    <a:pt x="844" y="966"/>
                  </a:lnTo>
                  <a:lnTo>
                    <a:pt x="838" y="962"/>
                  </a:lnTo>
                  <a:lnTo>
                    <a:pt x="832" y="960"/>
                  </a:lnTo>
                  <a:lnTo>
                    <a:pt x="826" y="958"/>
                  </a:lnTo>
                  <a:lnTo>
                    <a:pt x="821" y="955"/>
                  </a:lnTo>
                  <a:lnTo>
                    <a:pt x="815" y="953"/>
                  </a:lnTo>
                  <a:lnTo>
                    <a:pt x="809" y="952"/>
                  </a:lnTo>
                  <a:lnTo>
                    <a:pt x="787" y="946"/>
                  </a:lnTo>
                  <a:lnTo>
                    <a:pt x="765" y="942"/>
                  </a:lnTo>
                  <a:lnTo>
                    <a:pt x="742" y="938"/>
                  </a:lnTo>
                  <a:lnTo>
                    <a:pt x="720" y="934"/>
                  </a:lnTo>
                  <a:lnTo>
                    <a:pt x="699" y="929"/>
                  </a:lnTo>
                  <a:lnTo>
                    <a:pt x="677" y="924"/>
                  </a:lnTo>
                  <a:lnTo>
                    <a:pt x="656" y="919"/>
                  </a:lnTo>
                  <a:lnTo>
                    <a:pt x="634" y="910"/>
                  </a:lnTo>
                  <a:lnTo>
                    <a:pt x="611" y="900"/>
                  </a:lnTo>
                  <a:lnTo>
                    <a:pt x="590" y="887"/>
                  </a:lnTo>
                  <a:lnTo>
                    <a:pt x="573" y="874"/>
                  </a:lnTo>
                  <a:lnTo>
                    <a:pt x="559" y="857"/>
                  </a:lnTo>
                  <a:lnTo>
                    <a:pt x="548" y="841"/>
                  </a:lnTo>
                  <a:lnTo>
                    <a:pt x="539" y="822"/>
                  </a:lnTo>
                  <a:lnTo>
                    <a:pt x="532" y="802"/>
                  </a:lnTo>
                  <a:lnTo>
                    <a:pt x="526" y="780"/>
                  </a:lnTo>
                  <a:lnTo>
                    <a:pt x="521" y="769"/>
                  </a:lnTo>
                  <a:lnTo>
                    <a:pt x="514" y="754"/>
                  </a:lnTo>
                  <a:lnTo>
                    <a:pt x="507" y="742"/>
                  </a:lnTo>
                  <a:lnTo>
                    <a:pt x="504" y="738"/>
                  </a:lnTo>
                  <a:lnTo>
                    <a:pt x="504" y="751"/>
                  </a:lnTo>
                  <a:lnTo>
                    <a:pt x="503" y="764"/>
                  </a:lnTo>
                  <a:lnTo>
                    <a:pt x="502" y="777"/>
                  </a:lnTo>
                  <a:lnTo>
                    <a:pt x="503" y="789"/>
                  </a:lnTo>
                  <a:lnTo>
                    <a:pt x="507" y="819"/>
                  </a:lnTo>
                  <a:lnTo>
                    <a:pt x="514" y="846"/>
                  </a:lnTo>
                  <a:lnTo>
                    <a:pt x="524" y="871"/>
                  </a:lnTo>
                  <a:lnTo>
                    <a:pt x="536" y="893"/>
                  </a:lnTo>
                  <a:lnTo>
                    <a:pt x="551" y="913"/>
                  </a:lnTo>
                  <a:lnTo>
                    <a:pt x="571" y="929"/>
                  </a:lnTo>
                  <a:lnTo>
                    <a:pt x="593" y="942"/>
                  </a:lnTo>
                  <a:lnTo>
                    <a:pt x="620" y="952"/>
                  </a:lnTo>
                  <a:lnTo>
                    <a:pt x="636" y="957"/>
                  </a:lnTo>
                  <a:lnTo>
                    <a:pt x="657" y="960"/>
                  </a:lnTo>
                  <a:lnTo>
                    <a:pt x="680" y="964"/>
                  </a:lnTo>
                  <a:lnTo>
                    <a:pt x="704" y="966"/>
                  </a:lnTo>
                  <a:lnTo>
                    <a:pt x="728" y="969"/>
                  </a:lnTo>
                  <a:lnTo>
                    <a:pt x="753" y="972"/>
                  </a:lnTo>
                  <a:lnTo>
                    <a:pt x="777" y="975"/>
                  </a:lnTo>
                  <a:lnTo>
                    <a:pt x="798" y="979"/>
                  </a:lnTo>
                  <a:lnTo>
                    <a:pt x="804" y="980"/>
                  </a:lnTo>
                  <a:lnTo>
                    <a:pt x="813" y="983"/>
                  </a:lnTo>
                  <a:lnTo>
                    <a:pt x="821" y="988"/>
                  </a:lnTo>
                  <a:lnTo>
                    <a:pt x="831" y="992"/>
                  </a:lnTo>
                  <a:lnTo>
                    <a:pt x="841" y="997"/>
                  </a:lnTo>
                  <a:lnTo>
                    <a:pt x="852" y="1002"/>
                  </a:lnTo>
                  <a:lnTo>
                    <a:pt x="864" y="1006"/>
                  </a:lnTo>
                  <a:lnTo>
                    <a:pt x="878" y="1008"/>
                  </a:lnTo>
                  <a:lnTo>
                    <a:pt x="880" y="997"/>
                  </a:lnTo>
                  <a:lnTo>
                    <a:pt x="882" y="979"/>
                  </a:lnTo>
                  <a:lnTo>
                    <a:pt x="883" y="961"/>
                  </a:lnTo>
                  <a:lnTo>
                    <a:pt x="884" y="95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0" name="Freeform 1194"/>
            <p:cNvSpPr>
              <a:spLocks/>
            </p:cNvSpPr>
            <p:nvPr/>
          </p:nvSpPr>
          <p:spPr bwMode="auto">
            <a:xfrm>
              <a:off x="3032" y="1879"/>
              <a:ext cx="416" cy="517"/>
            </a:xfrm>
            <a:custGeom>
              <a:avLst/>
              <a:gdLst>
                <a:gd name="T0" fmla="*/ 59 w 831"/>
                <a:gd name="T1" fmla="*/ 69 h 1034"/>
                <a:gd name="T2" fmla="*/ 99 w 831"/>
                <a:gd name="T3" fmla="*/ 172 h 1034"/>
                <a:gd name="T4" fmla="*/ 160 w 831"/>
                <a:gd name="T5" fmla="*/ 199 h 1034"/>
                <a:gd name="T6" fmla="*/ 39 w 831"/>
                <a:gd name="T7" fmla="*/ 366 h 1034"/>
                <a:gd name="T8" fmla="*/ 138 w 831"/>
                <a:gd name="T9" fmla="*/ 441 h 1034"/>
                <a:gd name="T10" fmla="*/ 253 w 831"/>
                <a:gd name="T11" fmla="*/ 465 h 1034"/>
                <a:gd name="T12" fmla="*/ 291 w 831"/>
                <a:gd name="T13" fmla="*/ 478 h 1034"/>
                <a:gd name="T14" fmla="*/ 202 w 831"/>
                <a:gd name="T15" fmla="*/ 668 h 1034"/>
                <a:gd name="T16" fmla="*/ 246 w 831"/>
                <a:gd name="T17" fmla="*/ 751 h 1034"/>
                <a:gd name="T18" fmla="*/ 355 w 831"/>
                <a:gd name="T19" fmla="*/ 742 h 1034"/>
                <a:gd name="T20" fmla="*/ 439 w 831"/>
                <a:gd name="T21" fmla="*/ 729 h 1034"/>
                <a:gd name="T22" fmla="*/ 459 w 831"/>
                <a:gd name="T23" fmla="*/ 941 h 1034"/>
                <a:gd name="T24" fmla="*/ 542 w 831"/>
                <a:gd name="T25" fmla="*/ 989 h 1034"/>
                <a:gd name="T26" fmla="*/ 632 w 831"/>
                <a:gd name="T27" fmla="*/ 987 h 1034"/>
                <a:gd name="T28" fmla="*/ 681 w 831"/>
                <a:gd name="T29" fmla="*/ 923 h 1034"/>
                <a:gd name="T30" fmla="*/ 645 w 831"/>
                <a:gd name="T31" fmla="*/ 729 h 1034"/>
                <a:gd name="T32" fmla="*/ 759 w 831"/>
                <a:gd name="T33" fmla="*/ 706 h 1034"/>
                <a:gd name="T34" fmla="*/ 792 w 831"/>
                <a:gd name="T35" fmla="*/ 589 h 1034"/>
                <a:gd name="T36" fmla="*/ 717 w 831"/>
                <a:gd name="T37" fmla="*/ 496 h 1034"/>
                <a:gd name="T38" fmla="*/ 598 w 831"/>
                <a:gd name="T39" fmla="*/ 427 h 1034"/>
                <a:gd name="T40" fmla="*/ 665 w 831"/>
                <a:gd name="T41" fmla="*/ 352 h 1034"/>
                <a:gd name="T42" fmla="*/ 682 w 831"/>
                <a:gd name="T43" fmla="*/ 237 h 1034"/>
                <a:gd name="T44" fmla="*/ 598 w 831"/>
                <a:gd name="T45" fmla="*/ 186 h 1034"/>
                <a:gd name="T46" fmla="*/ 480 w 831"/>
                <a:gd name="T47" fmla="*/ 224 h 1034"/>
                <a:gd name="T48" fmla="*/ 467 w 831"/>
                <a:gd name="T49" fmla="*/ 108 h 1034"/>
                <a:gd name="T50" fmla="*/ 353 w 831"/>
                <a:gd name="T51" fmla="*/ 25 h 1034"/>
                <a:gd name="T52" fmla="*/ 421 w 831"/>
                <a:gd name="T53" fmla="*/ 19 h 1034"/>
                <a:gd name="T54" fmla="*/ 501 w 831"/>
                <a:gd name="T55" fmla="*/ 125 h 1034"/>
                <a:gd name="T56" fmla="*/ 568 w 831"/>
                <a:gd name="T57" fmla="*/ 145 h 1034"/>
                <a:gd name="T58" fmla="*/ 686 w 831"/>
                <a:gd name="T59" fmla="*/ 172 h 1034"/>
                <a:gd name="T60" fmla="*/ 724 w 831"/>
                <a:gd name="T61" fmla="*/ 259 h 1034"/>
                <a:gd name="T62" fmla="*/ 676 w 831"/>
                <a:gd name="T63" fmla="*/ 386 h 1034"/>
                <a:gd name="T64" fmla="*/ 703 w 831"/>
                <a:gd name="T65" fmla="*/ 441 h 1034"/>
                <a:gd name="T66" fmla="*/ 769 w 831"/>
                <a:gd name="T67" fmla="*/ 477 h 1034"/>
                <a:gd name="T68" fmla="*/ 797 w 831"/>
                <a:gd name="T69" fmla="*/ 502 h 1034"/>
                <a:gd name="T70" fmla="*/ 830 w 831"/>
                <a:gd name="T71" fmla="*/ 601 h 1034"/>
                <a:gd name="T72" fmla="*/ 798 w 831"/>
                <a:gd name="T73" fmla="*/ 699 h 1034"/>
                <a:gd name="T74" fmla="*/ 729 w 831"/>
                <a:gd name="T75" fmla="*/ 742 h 1034"/>
                <a:gd name="T76" fmla="*/ 674 w 831"/>
                <a:gd name="T77" fmla="*/ 749 h 1034"/>
                <a:gd name="T78" fmla="*/ 710 w 831"/>
                <a:gd name="T79" fmla="*/ 924 h 1034"/>
                <a:gd name="T80" fmla="*/ 655 w 831"/>
                <a:gd name="T81" fmla="*/ 1020 h 1034"/>
                <a:gd name="T82" fmla="*/ 589 w 831"/>
                <a:gd name="T83" fmla="*/ 1034 h 1034"/>
                <a:gd name="T84" fmla="*/ 488 w 831"/>
                <a:gd name="T85" fmla="*/ 1024 h 1034"/>
                <a:gd name="T86" fmla="*/ 414 w 831"/>
                <a:gd name="T87" fmla="*/ 872 h 1034"/>
                <a:gd name="T88" fmla="*/ 371 w 831"/>
                <a:gd name="T89" fmla="*/ 770 h 1034"/>
                <a:gd name="T90" fmla="*/ 254 w 831"/>
                <a:gd name="T91" fmla="*/ 805 h 1034"/>
                <a:gd name="T92" fmla="*/ 165 w 831"/>
                <a:gd name="T93" fmla="*/ 730 h 1034"/>
                <a:gd name="T94" fmla="*/ 224 w 831"/>
                <a:gd name="T95" fmla="*/ 548 h 1034"/>
                <a:gd name="T96" fmla="*/ 207 w 831"/>
                <a:gd name="T97" fmla="*/ 496 h 1034"/>
                <a:gd name="T98" fmla="*/ 97 w 831"/>
                <a:gd name="T99" fmla="*/ 487 h 1034"/>
                <a:gd name="T100" fmla="*/ 3 w 831"/>
                <a:gd name="T101" fmla="*/ 367 h 1034"/>
                <a:gd name="T102" fmla="*/ 63 w 831"/>
                <a:gd name="T103" fmla="*/ 256 h 1034"/>
                <a:gd name="T104" fmla="*/ 37 w 831"/>
                <a:gd name="T105" fmla="*/ 194 h 1034"/>
                <a:gd name="T106" fmla="*/ 19 w 831"/>
                <a:gd name="T107" fmla="*/ 83 h 1034"/>
                <a:gd name="T108" fmla="*/ 150 w 831"/>
                <a:gd name="T109" fmla="*/ 34 h 10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31" h="1034">
                  <a:moveTo>
                    <a:pt x="150" y="34"/>
                  </a:moveTo>
                  <a:lnTo>
                    <a:pt x="143" y="35"/>
                  </a:lnTo>
                  <a:lnTo>
                    <a:pt x="127" y="39"/>
                  </a:lnTo>
                  <a:lnTo>
                    <a:pt x="105" y="45"/>
                  </a:lnTo>
                  <a:lnTo>
                    <a:pt x="81" y="55"/>
                  </a:lnTo>
                  <a:lnTo>
                    <a:pt x="59" y="69"/>
                  </a:lnTo>
                  <a:lnTo>
                    <a:pt x="44" y="86"/>
                  </a:lnTo>
                  <a:lnTo>
                    <a:pt x="40" y="108"/>
                  </a:lnTo>
                  <a:lnTo>
                    <a:pt x="50" y="135"/>
                  </a:lnTo>
                  <a:lnTo>
                    <a:pt x="63" y="150"/>
                  </a:lnTo>
                  <a:lnTo>
                    <a:pt x="80" y="162"/>
                  </a:lnTo>
                  <a:lnTo>
                    <a:pt x="99" y="172"/>
                  </a:lnTo>
                  <a:lnTo>
                    <a:pt x="119" y="179"/>
                  </a:lnTo>
                  <a:lnTo>
                    <a:pt x="138" y="185"/>
                  </a:lnTo>
                  <a:lnTo>
                    <a:pt x="153" y="190"/>
                  </a:lnTo>
                  <a:lnTo>
                    <a:pt x="164" y="191"/>
                  </a:lnTo>
                  <a:lnTo>
                    <a:pt x="168" y="192"/>
                  </a:lnTo>
                  <a:lnTo>
                    <a:pt x="160" y="199"/>
                  </a:lnTo>
                  <a:lnTo>
                    <a:pt x="141" y="215"/>
                  </a:lnTo>
                  <a:lnTo>
                    <a:pt x="115" y="240"/>
                  </a:lnTo>
                  <a:lnTo>
                    <a:pt x="87" y="270"/>
                  </a:lnTo>
                  <a:lnTo>
                    <a:pt x="62" y="303"/>
                  </a:lnTo>
                  <a:lnTo>
                    <a:pt x="44" y="336"/>
                  </a:lnTo>
                  <a:lnTo>
                    <a:pt x="39" y="366"/>
                  </a:lnTo>
                  <a:lnTo>
                    <a:pt x="50" y="391"/>
                  </a:lnTo>
                  <a:lnTo>
                    <a:pt x="64" y="404"/>
                  </a:lnTo>
                  <a:lnTo>
                    <a:pt x="80" y="416"/>
                  </a:lnTo>
                  <a:lnTo>
                    <a:pt x="99" y="426"/>
                  </a:lnTo>
                  <a:lnTo>
                    <a:pt x="118" y="434"/>
                  </a:lnTo>
                  <a:lnTo>
                    <a:pt x="138" y="441"/>
                  </a:lnTo>
                  <a:lnTo>
                    <a:pt x="158" y="448"/>
                  </a:lnTo>
                  <a:lnTo>
                    <a:pt x="179" y="452"/>
                  </a:lnTo>
                  <a:lnTo>
                    <a:pt x="199" y="457"/>
                  </a:lnTo>
                  <a:lnTo>
                    <a:pt x="218" y="461"/>
                  </a:lnTo>
                  <a:lnTo>
                    <a:pt x="236" y="463"/>
                  </a:lnTo>
                  <a:lnTo>
                    <a:pt x="253" y="465"/>
                  </a:lnTo>
                  <a:lnTo>
                    <a:pt x="267" y="466"/>
                  </a:lnTo>
                  <a:lnTo>
                    <a:pt x="278" y="467"/>
                  </a:lnTo>
                  <a:lnTo>
                    <a:pt x="287" y="469"/>
                  </a:lnTo>
                  <a:lnTo>
                    <a:pt x="293" y="469"/>
                  </a:lnTo>
                  <a:lnTo>
                    <a:pt x="295" y="469"/>
                  </a:lnTo>
                  <a:lnTo>
                    <a:pt x="291" y="478"/>
                  </a:lnTo>
                  <a:lnTo>
                    <a:pt x="279" y="500"/>
                  </a:lnTo>
                  <a:lnTo>
                    <a:pt x="263" y="530"/>
                  </a:lnTo>
                  <a:lnTo>
                    <a:pt x="245" y="565"/>
                  </a:lnTo>
                  <a:lnTo>
                    <a:pt x="227" y="602"/>
                  </a:lnTo>
                  <a:lnTo>
                    <a:pt x="212" y="638"/>
                  </a:lnTo>
                  <a:lnTo>
                    <a:pt x="202" y="668"/>
                  </a:lnTo>
                  <a:lnTo>
                    <a:pt x="200" y="688"/>
                  </a:lnTo>
                  <a:lnTo>
                    <a:pt x="204" y="705"/>
                  </a:lnTo>
                  <a:lnTo>
                    <a:pt x="211" y="720"/>
                  </a:lnTo>
                  <a:lnTo>
                    <a:pt x="221" y="734"/>
                  </a:lnTo>
                  <a:lnTo>
                    <a:pt x="232" y="743"/>
                  </a:lnTo>
                  <a:lnTo>
                    <a:pt x="246" y="751"/>
                  </a:lnTo>
                  <a:lnTo>
                    <a:pt x="263" y="756"/>
                  </a:lnTo>
                  <a:lnTo>
                    <a:pt x="282" y="757"/>
                  </a:lnTo>
                  <a:lnTo>
                    <a:pt x="303" y="755"/>
                  </a:lnTo>
                  <a:lnTo>
                    <a:pt x="322" y="751"/>
                  </a:lnTo>
                  <a:lnTo>
                    <a:pt x="339" y="746"/>
                  </a:lnTo>
                  <a:lnTo>
                    <a:pt x="355" y="742"/>
                  </a:lnTo>
                  <a:lnTo>
                    <a:pt x="373" y="737"/>
                  </a:lnTo>
                  <a:lnTo>
                    <a:pt x="387" y="731"/>
                  </a:lnTo>
                  <a:lnTo>
                    <a:pt x="404" y="725"/>
                  </a:lnTo>
                  <a:lnTo>
                    <a:pt x="421" y="717"/>
                  </a:lnTo>
                  <a:lnTo>
                    <a:pt x="437" y="707"/>
                  </a:lnTo>
                  <a:lnTo>
                    <a:pt x="439" y="729"/>
                  </a:lnTo>
                  <a:lnTo>
                    <a:pt x="440" y="761"/>
                  </a:lnTo>
                  <a:lnTo>
                    <a:pt x="442" y="798"/>
                  </a:lnTo>
                  <a:lnTo>
                    <a:pt x="443" y="839"/>
                  </a:lnTo>
                  <a:lnTo>
                    <a:pt x="445" y="878"/>
                  </a:lnTo>
                  <a:lnTo>
                    <a:pt x="451" y="914"/>
                  </a:lnTo>
                  <a:lnTo>
                    <a:pt x="459" y="941"/>
                  </a:lnTo>
                  <a:lnTo>
                    <a:pt x="473" y="959"/>
                  </a:lnTo>
                  <a:lnTo>
                    <a:pt x="484" y="967"/>
                  </a:lnTo>
                  <a:lnTo>
                    <a:pt x="498" y="974"/>
                  </a:lnTo>
                  <a:lnTo>
                    <a:pt x="512" y="979"/>
                  </a:lnTo>
                  <a:lnTo>
                    <a:pt x="527" y="985"/>
                  </a:lnTo>
                  <a:lnTo>
                    <a:pt x="542" y="989"/>
                  </a:lnTo>
                  <a:lnTo>
                    <a:pt x="557" y="992"/>
                  </a:lnTo>
                  <a:lnTo>
                    <a:pt x="573" y="994"/>
                  </a:lnTo>
                  <a:lnTo>
                    <a:pt x="588" y="994"/>
                  </a:lnTo>
                  <a:lnTo>
                    <a:pt x="603" y="994"/>
                  </a:lnTo>
                  <a:lnTo>
                    <a:pt x="618" y="992"/>
                  </a:lnTo>
                  <a:lnTo>
                    <a:pt x="632" y="987"/>
                  </a:lnTo>
                  <a:lnTo>
                    <a:pt x="644" y="983"/>
                  </a:lnTo>
                  <a:lnTo>
                    <a:pt x="656" y="975"/>
                  </a:lnTo>
                  <a:lnTo>
                    <a:pt x="665" y="967"/>
                  </a:lnTo>
                  <a:lnTo>
                    <a:pt x="673" y="955"/>
                  </a:lnTo>
                  <a:lnTo>
                    <a:pt x="680" y="942"/>
                  </a:lnTo>
                  <a:lnTo>
                    <a:pt x="681" y="923"/>
                  </a:lnTo>
                  <a:lnTo>
                    <a:pt x="678" y="894"/>
                  </a:lnTo>
                  <a:lnTo>
                    <a:pt x="672" y="858"/>
                  </a:lnTo>
                  <a:lnTo>
                    <a:pt x="665" y="819"/>
                  </a:lnTo>
                  <a:lnTo>
                    <a:pt x="657" y="782"/>
                  </a:lnTo>
                  <a:lnTo>
                    <a:pt x="650" y="751"/>
                  </a:lnTo>
                  <a:lnTo>
                    <a:pt x="645" y="729"/>
                  </a:lnTo>
                  <a:lnTo>
                    <a:pt x="643" y="721"/>
                  </a:lnTo>
                  <a:lnTo>
                    <a:pt x="668" y="725"/>
                  </a:lnTo>
                  <a:lnTo>
                    <a:pt x="694" y="726"/>
                  </a:lnTo>
                  <a:lnTo>
                    <a:pt x="718" y="723"/>
                  </a:lnTo>
                  <a:lnTo>
                    <a:pt x="740" y="717"/>
                  </a:lnTo>
                  <a:lnTo>
                    <a:pt x="759" y="706"/>
                  </a:lnTo>
                  <a:lnTo>
                    <a:pt x="775" y="691"/>
                  </a:lnTo>
                  <a:lnTo>
                    <a:pt x="786" y="672"/>
                  </a:lnTo>
                  <a:lnTo>
                    <a:pt x="792" y="648"/>
                  </a:lnTo>
                  <a:lnTo>
                    <a:pt x="794" y="627"/>
                  </a:lnTo>
                  <a:lnTo>
                    <a:pt x="794" y="607"/>
                  </a:lnTo>
                  <a:lnTo>
                    <a:pt x="792" y="589"/>
                  </a:lnTo>
                  <a:lnTo>
                    <a:pt x="787" y="572"/>
                  </a:lnTo>
                  <a:lnTo>
                    <a:pt x="779" y="556"/>
                  </a:lnTo>
                  <a:lnTo>
                    <a:pt x="767" y="540"/>
                  </a:lnTo>
                  <a:lnTo>
                    <a:pt x="752" y="524"/>
                  </a:lnTo>
                  <a:lnTo>
                    <a:pt x="733" y="508"/>
                  </a:lnTo>
                  <a:lnTo>
                    <a:pt x="717" y="496"/>
                  </a:lnTo>
                  <a:lnTo>
                    <a:pt x="695" y="484"/>
                  </a:lnTo>
                  <a:lnTo>
                    <a:pt x="672" y="470"/>
                  </a:lnTo>
                  <a:lnTo>
                    <a:pt x="649" y="456"/>
                  </a:lnTo>
                  <a:lnTo>
                    <a:pt x="628" y="444"/>
                  </a:lnTo>
                  <a:lnTo>
                    <a:pt x="610" y="434"/>
                  </a:lnTo>
                  <a:lnTo>
                    <a:pt x="598" y="427"/>
                  </a:lnTo>
                  <a:lnTo>
                    <a:pt x="595" y="424"/>
                  </a:lnTo>
                  <a:lnTo>
                    <a:pt x="607" y="414"/>
                  </a:lnTo>
                  <a:lnTo>
                    <a:pt x="621" y="402"/>
                  </a:lnTo>
                  <a:lnTo>
                    <a:pt x="636" y="387"/>
                  </a:lnTo>
                  <a:lnTo>
                    <a:pt x="651" y="371"/>
                  </a:lnTo>
                  <a:lnTo>
                    <a:pt x="665" y="352"/>
                  </a:lnTo>
                  <a:lnTo>
                    <a:pt x="676" y="333"/>
                  </a:lnTo>
                  <a:lnTo>
                    <a:pt x="686" y="313"/>
                  </a:lnTo>
                  <a:lnTo>
                    <a:pt x="690" y="292"/>
                  </a:lnTo>
                  <a:lnTo>
                    <a:pt x="690" y="271"/>
                  </a:lnTo>
                  <a:lnTo>
                    <a:pt x="688" y="253"/>
                  </a:lnTo>
                  <a:lnTo>
                    <a:pt x="682" y="237"/>
                  </a:lnTo>
                  <a:lnTo>
                    <a:pt x="675" y="223"/>
                  </a:lnTo>
                  <a:lnTo>
                    <a:pt x="664" y="211"/>
                  </a:lnTo>
                  <a:lnTo>
                    <a:pt x="651" y="202"/>
                  </a:lnTo>
                  <a:lnTo>
                    <a:pt x="636" y="194"/>
                  </a:lnTo>
                  <a:lnTo>
                    <a:pt x="618" y="188"/>
                  </a:lnTo>
                  <a:lnTo>
                    <a:pt x="598" y="186"/>
                  </a:lnTo>
                  <a:lnTo>
                    <a:pt x="579" y="186"/>
                  </a:lnTo>
                  <a:lnTo>
                    <a:pt x="558" y="191"/>
                  </a:lnTo>
                  <a:lnTo>
                    <a:pt x="537" y="196"/>
                  </a:lnTo>
                  <a:lnTo>
                    <a:pt x="518" y="205"/>
                  </a:lnTo>
                  <a:lnTo>
                    <a:pt x="498" y="214"/>
                  </a:lnTo>
                  <a:lnTo>
                    <a:pt x="480" y="224"/>
                  </a:lnTo>
                  <a:lnTo>
                    <a:pt x="462" y="235"/>
                  </a:lnTo>
                  <a:lnTo>
                    <a:pt x="463" y="211"/>
                  </a:lnTo>
                  <a:lnTo>
                    <a:pt x="466" y="186"/>
                  </a:lnTo>
                  <a:lnTo>
                    <a:pt x="468" y="158"/>
                  </a:lnTo>
                  <a:lnTo>
                    <a:pt x="469" y="133"/>
                  </a:lnTo>
                  <a:lnTo>
                    <a:pt x="467" y="108"/>
                  </a:lnTo>
                  <a:lnTo>
                    <a:pt x="463" y="87"/>
                  </a:lnTo>
                  <a:lnTo>
                    <a:pt x="454" y="70"/>
                  </a:lnTo>
                  <a:lnTo>
                    <a:pt x="440" y="59"/>
                  </a:lnTo>
                  <a:lnTo>
                    <a:pt x="404" y="47"/>
                  </a:lnTo>
                  <a:lnTo>
                    <a:pt x="375" y="35"/>
                  </a:lnTo>
                  <a:lnTo>
                    <a:pt x="353" y="25"/>
                  </a:lnTo>
                  <a:lnTo>
                    <a:pt x="338" y="17"/>
                  </a:lnTo>
                  <a:lnTo>
                    <a:pt x="328" y="10"/>
                  </a:lnTo>
                  <a:lnTo>
                    <a:pt x="322" y="5"/>
                  </a:lnTo>
                  <a:lnTo>
                    <a:pt x="320" y="2"/>
                  </a:lnTo>
                  <a:lnTo>
                    <a:pt x="318" y="0"/>
                  </a:lnTo>
                  <a:lnTo>
                    <a:pt x="421" y="19"/>
                  </a:lnTo>
                  <a:lnTo>
                    <a:pt x="448" y="26"/>
                  </a:lnTo>
                  <a:lnTo>
                    <a:pt x="472" y="37"/>
                  </a:lnTo>
                  <a:lnTo>
                    <a:pt x="488" y="54"/>
                  </a:lnTo>
                  <a:lnTo>
                    <a:pt x="498" y="74"/>
                  </a:lnTo>
                  <a:lnTo>
                    <a:pt x="503" y="98"/>
                  </a:lnTo>
                  <a:lnTo>
                    <a:pt x="501" y="125"/>
                  </a:lnTo>
                  <a:lnTo>
                    <a:pt x="495" y="155"/>
                  </a:lnTo>
                  <a:lnTo>
                    <a:pt x="482" y="186"/>
                  </a:lnTo>
                  <a:lnTo>
                    <a:pt x="501" y="173"/>
                  </a:lnTo>
                  <a:lnTo>
                    <a:pt x="523" y="162"/>
                  </a:lnTo>
                  <a:lnTo>
                    <a:pt x="545" y="152"/>
                  </a:lnTo>
                  <a:lnTo>
                    <a:pt x="568" y="145"/>
                  </a:lnTo>
                  <a:lnTo>
                    <a:pt x="591" y="140"/>
                  </a:lnTo>
                  <a:lnTo>
                    <a:pt x="614" y="140"/>
                  </a:lnTo>
                  <a:lnTo>
                    <a:pt x="637" y="145"/>
                  </a:lnTo>
                  <a:lnTo>
                    <a:pt x="660" y="154"/>
                  </a:lnTo>
                  <a:lnTo>
                    <a:pt x="673" y="163"/>
                  </a:lnTo>
                  <a:lnTo>
                    <a:pt x="686" y="172"/>
                  </a:lnTo>
                  <a:lnTo>
                    <a:pt x="697" y="185"/>
                  </a:lnTo>
                  <a:lnTo>
                    <a:pt x="708" y="198"/>
                  </a:lnTo>
                  <a:lnTo>
                    <a:pt x="716" y="211"/>
                  </a:lnTo>
                  <a:lnTo>
                    <a:pt x="720" y="226"/>
                  </a:lnTo>
                  <a:lnTo>
                    <a:pt x="724" y="243"/>
                  </a:lnTo>
                  <a:lnTo>
                    <a:pt x="724" y="259"/>
                  </a:lnTo>
                  <a:lnTo>
                    <a:pt x="720" y="282"/>
                  </a:lnTo>
                  <a:lnTo>
                    <a:pt x="714" y="304"/>
                  </a:lnTo>
                  <a:lnTo>
                    <a:pt x="708" y="326"/>
                  </a:lnTo>
                  <a:lnTo>
                    <a:pt x="698" y="346"/>
                  </a:lnTo>
                  <a:lnTo>
                    <a:pt x="688" y="366"/>
                  </a:lnTo>
                  <a:lnTo>
                    <a:pt x="676" y="386"/>
                  </a:lnTo>
                  <a:lnTo>
                    <a:pt x="663" y="403"/>
                  </a:lnTo>
                  <a:lnTo>
                    <a:pt x="648" y="419"/>
                  </a:lnTo>
                  <a:lnTo>
                    <a:pt x="661" y="424"/>
                  </a:lnTo>
                  <a:lnTo>
                    <a:pt x="675" y="429"/>
                  </a:lnTo>
                  <a:lnTo>
                    <a:pt x="689" y="435"/>
                  </a:lnTo>
                  <a:lnTo>
                    <a:pt x="703" y="441"/>
                  </a:lnTo>
                  <a:lnTo>
                    <a:pt x="717" y="447"/>
                  </a:lnTo>
                  <a:lnTo>
                    <a:pt x="729" y="454"/>
                  </a:lnTo>
                  <a:lnTo>
                    <a:pt x="743" y="461"/>
                  </a:lnTo>
                  <a:lnTo>
                    <a:pt x="756" y="469"/>
                  </a:lnTo>
                  <a:lnTo>
                    <a:pt x="762" y="473"/>
                  </a:lnTo>
                  <a:lnTo>
                    <a:pt x="769" y="477"/>
                  </a:lnTo>
                  <a:lnTo>
                    <a:pt x="774" y="481"/>
                  </a:lnTo>
                  <a:lnTo>
                    <a:pt x="779" y="485"/>
                  </a:lnTo>
                  <a:lnTo>
                    <a:pt x="785" y="489"/>
                  </a:lnTo>
                  <a:lnTo>
                    <a:pt x="789" y="494"/>
                  </a:lnTo>
                  <a:lnTo>
                    <a:pt x="793" y="497"/>
                  </a:lnTo>
                  <a:lnTo>
                    <a:pt x="797" y="502"/>
                  </a:lnTo>
                  <a:lnTo>
                    <a:pt x="810" y="517"/>
                  </a:lnTo>
                  <a:lnTo>
                    <a:pt x="818" y="532"/>
                  </a:lnTo>
                  <a:lnTo>
                    <a:pt x="825" y="548"/>
                  </a:lnTo>
                  <a:lnTo>
                    <a:pt x="828" y="564"/>
                  </a:lnTo>
                  <a:lnTo>
                    <a:pt x="831" y="583"/>
                  </a:lnTo>
                  <a:lnTo>
                    <a:pt x="830" y="601"/>
                  </a:lnTo>
                  <a:lnTo>
                    <a:pt x="827" y="620"/>
                  </a:lnTo>
                  <a:lnTo>
                    <a:pt x="823" y="638"/>
                  </a:lnTo>
                  <a:lnTo>
                    <a:pt x="818" y="654"/>
                  </a:lnTo>
                  <a:lnTo>
                    <a:pt x="812" y="669"/>
                  </a:lnTo>
                  <a:lnTo>
                    <a:pt x="807" y="685"/>
                  </a:lnTo>
                  <a:lnTo>
                    <a:pt x="798" y="699"/>
                  </a:lnTo>
                  <a:lnTo>
                    <a:pt x="789" y="712"/>
                  </a:lnTo>
                  <a:lnTo>
                    <a:pt x="778" y="723"/>
                  </a:lnTo>
                  <a:lnTo>
                    <a:pt x="764" y="731"/>
                  </a:lnTo>
                  <a:lnTo>
                    <a:pt x="748" y="737"/>
                  </a:lnTo>
                  <a:lnTo>
                    <a:pt x="739" y="740"/>
                  </a:lnTo>
                  <a:lnTo>
                    <a:pt x="729" y="742"/>
                  </a:lnTo>
                  <a:lnTo>
                    <a:pt x="720" y="743"/>
                  </a:lnTo>
                  <a:lnTo>
                    <a:pt x="711" y="744"/>
                  </a:lnTo>
                  <a:lnTo>
                    <a:pt x="702" y="746"/>
                  </a:lnTo>
                  <a:lnTo>
                    <a:pt x="693" y="748"/>
                  </a:lnTo>
                  <a:lnTo>
                    <a:pt x="683" y="748"/>
                  </a:lnTo>
                  <a:lnTo>
                    <a:pt x="674" y="749"/>
                  </a:lnTo>
                  <a:lnTo>
                    <a:pt x="683" y="775"/>
                  </a:lnTo>
                  <a:lnTo>
                    <a:pt x="694" y="817"/>
                  </a:lnTo>
                  <a:lnTo>
                    <a:pt x="701" y="858"/>
                  </a:lnTo>
                  <a:lnTo>
                    <a:pt x="706" y="884"/>
                  </a:lnTo>
                  <a:lnTo>
                    <a:pt x="710" y="903"/>
                  </a:lnTo>
                  <a:lnTo>
                    <a:pt x="710" y="924"/>
                  </a:lnTo>
                  <a:lnTo>
                    <a:pt x="706" y="944"/>
                  </a:lnTo>
                  <a:lnTo>
                    <a:pt x="699" y="963"/>
                  </a:lnTo>
                  <a:lnTo>
                    <a:pt x="691" y="981"/>
                  </a:lnTo>
                  <a:lnTo>
                    <a:pt x="680" y="997"/>
                  </a:lnTo>
                  <a:lnTo>
                    <a:pt x="667" y="1009"/>
                  </a:lnTo>
                  <a:lnTo>
                    <a:pt x="655" y="1020"/>
                  </a:lnTo>
                  <a:lnTo>
                    <a:pt x="649" y="1022"/>
                  </a:lnTo>
                  <a:lnTo>
                    <a:pt x="641" y="1026"/>
                  </a:lnTo>
                  <a:lnTo>
                    <a:pt x="630" y="1028"/>
                  </a:lnTo>
                  <a:lnTo>
                    <a:pt x="618" y="1030"/>
                  </a:lnTo>
                  <a:lnTo>
                    <a:pt x="604" y="1032"/>
                  </a:lnTo>
                  <a:lnTo>
                    <a:pt x="589" y="1034"/>
                  </a:lnTo>
                  <a:lnTo>
                    <a:pt x="573" y="1034"/>
                  </a:lnTo>
                  <a:lnTo>
                    <a:pt x="557" y="1034"/>
                  </a:lnTo>
                  <a:lnTo>
                    <a:pt x="538" y="1032"/>
                  </a:lnTo>
                  <a:lnTo>
                    <a:pt x="521" y="1031"/>
                  </a:lnTo>
                  <a:lnTo>
                    <a:pt x="504" y="1028"/>
                  </a:lnTo>
                  <a:lnTo>
                    <a:pt x="488" y="1024"/>
                  </a:lnTo>
                  <a:lnTo>
                    <a:pt x="472" y="1019"/>
                  </a:lnTo>
                  <a:lnTo>
                    <a:pt x="455" y="1013"/>
                  </a:lnTo>
                  <a:lnTo>
                    <a:pt x="443" y="1004"/>
                  </a:lnTo>
                  <a:lnTo>
                    <a:pt x="430" y="994"/>
                  </a:lnTo>
                  <a:lnTo>
                    <a:pt x="415" y="944"/>
                  </a:lnTo>
                  <a:lnTo>
                    <a:pt x="414" y="872"/>
                  </a:lnTo>
                  <a:lnTo>
                    <a:pt x="417" y="802"/>
                  </a:lnTo>
                  <a:lnTo>
                    <a:pt x="415" y="756"/>
                  </a:lnTo>
                  <a:lnTo>
                    <a:pt x="412" y="755"/>
                  </a:lnTo>
                  <a:lnTo>
                    <a:pt x="401" y="757"/>
                  </a:lnTo>
                  <a:lnTo>
                    <a:pt x="387" y="763"/>
                  </a:lnTo>
                  <a:lnTo>
                    <a:pt x="371" y="770"/>
                  </a:lnTo>
                  <a:lnTo>
                    <a:pt x="353" y="779"/>
                  </a:lnTo>
                  <a:lnTo>
                    <a:pt x="335" y="787"/>
                  </a:lnTo>
                  <a:lnTo>
                    <a:pt x="317" y="795"/>
                  </a:lnTo>
                  <a:lnTo>
                    <a:pt x="301" y="801"/>
                  </a:lnTo>
                  <a:lnTo>
                    <a:pt x="278" y="805"/>
                  </a:lnTo>
                  <a:lnTo>
                    <a:pt x="254" y="805"/>
                  </a:lnTo>
                  <a:lnTo>
                    <a:pt x="232" y="801"/>
                  </a:lnTo>
                  <a:lnTo>
                    <a:pt x="211" y="791"/>
                  </a:lnTo>
                  <a:lnTo>
                    <a:pt x="194" y="780"/>
                  </a:lnTo>
                  <a:lnTo>
                    <a:pt x="180" y="765"/>
                  </a:lnTo>
                  <a:lnTo>
                    <a:pt x="170" y="749"/>
                  </a:lnTo>
                  <a:lnTo>
                    <a:pt x="165" y="730"/>
                  </a:lnTo>
                  <a:lnTo>
                    <a:pt x="165" y="700"/>
                  </a:lnTo>
                  <a:lnTo>
                    <a:pt x="171" y="669"/>
                  </a:lnTo>
                  <a:lnTo>
                    <a:pt x="180" y="638"/>
                  </a:lnTo>
                  <a:lnTo>
                    <a:pt x="193" y="607"/>
                  </a:lnTo>
                  <a:lnTo>
                    <a:pt x="207" y="577"/>
                  </a:lnTo>
                  <a:lnTo>
                    <a:pt x="224" y="548"/>
                  </a:lnTo>
                  <a:lnTo>
                    <a:pt x="240" y="519"/>
                  </a:lnTo>
                  <a:lnTo>
                    <a:pt x="257" y="493"/>
                  </a:lnTo>
                  <a:lnTo>
                    <a:pt x="245" y="493"/>
                  </a:lnTo>
                  <a:lnTo>
                    <a:pt x="233" y="494"/>
                  </a:lnTo>
                  <a:lnTo>
                    <a:pt x="219" y="495"/>
                  </a:lnTo>
                  <a:lnTo>
                    <a:pt x="207" y="496"/>
                  </a:lnTo>
                  <a:lnTo>
                    <a:pt x="194" y="496"/>
                  </a:lnTo>
                  <a:lnTo>
                    <a:pt x="181" y="497"/>
                  </a:lnTo>
                  <a:lnTo>
                    <a:pt x="169" y="496"/>
                  </a:lnTo>
                  <a:lnTo>
                    <a:pt x="156" y="496"/>
                  </a:lnTo>
                  <a:lnTo>
                    <a:pt x="127" y="493"/>
                  </a:lnTo>
                  <a:lnTo>
                    <a:pt x="97" y="487"/>
                  </a:lnTo>
                  <a:lnTo>
                    <a:pt x="69" y="477"/>
                  </a:lnTo>
                  <a:lnTo>
                    <a:pt x="42" y="463"/>
                  </a:lnTo>
                  <a:lnTo>
                    <a:pt x="21" y="444"/>
                  </a:lnTo>
                  <a:lnTo>
                    <a:pt x="6" y="422"/>
                  </a:lnTo>
                  <a:lnTo>
                    <a:pt x="0" y="397"/>
                  </a:lnTo>
                  <a:lnTo>
                    <a:pt x="3" y="367"/>
                  </a:lnTo>
                  <a:lnTo>
                    <a:pt x="10" y="345"/>
                  </a:lnTo>
                  <a:lnTo>
                    <a:pt x="18" y="324"/>
                  </a:lnTo>
                  <a:lnTo>
                    <a:pt x="28" y="305"/>
                  </a:lnTo>
                  <a:lnTo>
                    <a:pt x="39" y="288"/>
                  </a:lnTo>
                  <a:lnTo>
                    <a:pt x="50" y="271"/>
                  </a:lnTo>
                  <a:lnTo>
                    <a:pt x="63" y="256"/>
                  </a:lnTo>
                  <a:lnTo>
                    <a:pt x="77" y="243"/>
                  </a:lnTo>
                  <a:lnTo>
                    <a:pt x="92" y="230"/>
                  </a:lnTo>
                  <a:lnTo>
                    <a:pt x="77" y="223"/>
                  </a:lnTo>
                  <a:lnTo>
                    <a:pt x="62" y="215"/>
                  </a:lnTo>
                  <a:lnTo>
                    <a:pt x="49" y="206"/>
                  </a:lnTo>
                  <a:lnTo>
                    <a:pt x="37" y="194"/>
                  </a:lnTo>
                  <a:lnTo>
                    <a:pt x="27" y="182"/>
                  </a:lnTo>
                  <a:lnTo>
                    <a:pt x="20" y="168"/>
                  </a:lnTo>
                  <a:lnTo>
                    <a:pt x="14" y="153"/>
                  </a:lnTo>
                  <a:lnTo>
                    <a:pt x="11" y="137"/>
                  </a:lnTo>
                  <a:lnTo>
                    <a:pt x="11" y="109"/>
                  </a:lnTo>
                  <a:lnTo>
                    <a:pt x="19" y="83"/>
                  </a:lnTo>
                  <a:lnTo>
                    <a:pt x="33" y="62"/>
                  </a:lnTo>
                  <a:lnTo>
                    <a:pt x="51" y="44"/>
                  </a:lnTo>
                  <a:lnTo>
                    <a:pt x="73" y="33"/>
                  </a:lnTo>
                  <a:lnTo>
                    <a:pt x="97" y="26"/>
                  </a:lnTo>
                  <a:lnTo>
                    <a:pt x="124" y="26"/>
                  </a:lnTo>
                  <a:lnTo>
                    <a:pt x="150" y="3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1" name="Freeform 1195"/>
            <p:cNvSpPr>
              <a:spLocks/>
            </p:cNvSpPr>
            <p:nvPr/>
          </p:nvSpPr>
          <p:spPr bwMode="auto">
            <a:xfrm>
              <a:off x="2968" y="1797"/>
              <a:ext cx="406" cy="511"/>
            </a:xfrm>
            <a:custGeom>
              <a:avLst/>
              <a:gdLst>
                <a:gd name="T0" fmla="*/ 618 w 812"/>
                <a:gd name="T1" fmla="*/ 659 h 1022"/>
                <a:gd name="T2" fmla="*/ 588 w 812"/>
                <a:gd name="T3" fmla="*/ 591 h 1022"/>
                <a:gd name="T4" fmla="*/ 559 w 812"/>
                <a:gd name="T5" fmla="*/ 524 h 1022"/>
                <a:gd name="T6" fmla="*/ 595 w 812"/>
                <a:gd name="T7" fmla="*/ 514 h 1022"/>
                <a:gd name="T8" fmla="*/ 652 w 812"/>
                <a:gd name="T9" fmla="*/ 515 h 1022"/>
                <a:gd name="T10" fmla="*/ 696 w 812"/>
                <a:gd name="T11" fmla="*/ 503 h 1022"/>
                <a:gd name="T12" fmla="*/ 725 w 812"/>
                <a:gd name="T13" fmla="*/ 486 h 1022"/>
                <a:gd name="T14" fmla="*/ 741 w 812"/>
                <a:gd name="T15" fmla="*/ 473 h 1022"/>
                <a:gd name="T16" fmla="*/ 731 w 812"/>
                <a:gd name="T17" fmla="*/ 473 h 1022"/>
                <a:gd name="T18" fmla="*/ 674 w 812"/>
                <a:gd name="T19" fmla="*/ 487 h 1022"/>
                <a:gd name="T20" fmla="*/ 618 w 812"/>
                <a:gd name="T21" fmla="*/ 494 h 1022"/>
                <a:gd name="T22" fmla="*/ 572 w 812"/>
                <a:gd name="T23" fmla="*/ 473 h 1022"/>
                <a:gd name="T24" fmla="*/ 542 w 812"/>
                <a:gd name="T25" fmla="*/ 453 h 1022"/>
                <a:gd name="T26" fmla="*/ 518 w 812"/>
                <a:gd name="T27" fmla="*/ 427 h 1022"/>
                <a:gd name="T28" fmla="*/ 482 w 812"/>
                <a:gd name="T29" fmla="*/ 340 h 1022"/>
                <a:gd name="T30" fmla="*/ 430 w 812"/>
                <a:gd name="T31" fmla="*/ 222 h 1022"/>
                <a:gd name="T32" fmla="*/ 371 w 812"/>
                <a:gd name="T33" fmla="*/ 133 h 1022"/>
                <a:gd name="T34" fmla="*/ 294 w 812"/>
                <a:gd name="T35" fmla="*/ 65 h 1022"/>
                <a:gd name="T36" fmla="*/ 226 w 812"/>
                <a:gd name="T37" fmla="*/ 26 h 1022"/>
                <a:gd name="T38" fmla="*/ 172 w 812"/>
                <a:gd name="T39" fmla="*/ 7 h 1022"/>
                <a:gd name="T40" fmla="*/ 137 w 812"/>
                <a:gd name="T41" fmla="*/ 0 h 1022"/>
                <a:gd name="T42" fmla="*/ 123 w 812"/>
                <a:gd name="T43" fmla="*/ 0 h 1022"/>
                <a:gd name="T44" fmla="*/ 86 w 812"/>
                <a:gd name="T45" fmla="*/ 10 h 1022"/>
                <a:gd name="T46" fmla="*/ 54 w 812"/>
                <a:gd name="T47" fmla="*/ 32 h 1022"/>
                <a:gd name="T48" fmla="*/ 32 w 812"/>
                <a:gd name="T49" fmla="*/ 66 h 1022"/>
                <a:gd name="T50" fmla="*/ 12 w 812"/>
                <a:gd name="T51" fmla="*/ 151 h 1022"/>
                <a:gd name="T52" fmla="*/ 0 w 812"/>
                <a:gd name="T53" fmla="*/ 259 h 1022"/>
                <a:gd name="T54" fmla="*/ 18 w 812"/>
                <a:gd name="T55" fmla="*/ 220 h 1022"/>
                <a:gd name="T56" fmla="*/ 51 w 812"/>
                <a:gd name="T57" fmla="*/ 102 h 1022"/>
                <a:gd name="T58" fmla="*/ 117 w 812"/>
                <a:gd name="T59" fmla="*/ 47 h 1022"/>
                <a:gd name="T60" fmla="*/ 180 w 812"/>
                <a:gd name="T61" fmla="*/ 53 h 1022"/>
                <a:gd name="T62" fmla="*/ 241 w 812"/>
                <a:gd name="T63" fmla="*/ 77 h 1022"/>
                <a:gd name="T64" fmla="*/ 297 w 812"/>
                <a:gd name="T65" fmla="*/ 114 h 1022"/>
                <a:gd name="T66" fmla="*/ 344 w 812"/>
                <a:gd name="T67" fmla="*/ 156 h 1022"/>
                <a:gd name="T68" fmla="*/ 378 w 812"/>
                <a:gd name="T69" fmla="*/ 199 h 1022"/>
                <a:gd name="T70" fmla="*/ 421 w 812"/>
                <a:gd name="T71" fmla="*/ 281 h 1022"/>
                <a:gd name="T72" fmla="*/ 502 w 812"/>
                <a:gd name="T73" fmla="*/ 462 h 1022"/>
                <a:gd name="T74" fmla="*/ 558 w 812"/>
                <a:gd name="T75" fmla="*/ 593 h 1022"/>
                <a:gd name="T76" fmla="*/ 545 w 812"/>
                <a:gd name="T77" fmla="*/ 633 h 1022"/>
                <a:gd name="T78" fmla="*/ 520 w 812"/>
                <a:gd name="T79" fmla="*/ 706 h 1022"/>
                <a:gd name="T80" fmla="*/ 497 w 812"/>
                <a:gd name="T81" fmla="*/ 758 h 1022"/>
                <a:gd name="T82" fmla="*/ 476 w 812"/>
                <a:gd name="T83" fmla="*/ 792 h 1022"/>
                <a:gd name="T84" fmla="*/ 464 w 812"/>
                <a:gd name="T85" fmla="*/ 809 h 1022"/>
                <a:gd name="T86" fmla="*/ 512 w 812"/>
                <a:gd name="T87" fmla="*/ 777 h 1022"/>
                <a:gd name="T88" fmla="*/ 558 w 812"/>
                <a:gd name="T89" fmla="*/ 696 h 1022"/>
                <a:gd name="T90" fmla="*/ 573 w 812"/>
                <a:gd name="T91" fmla="*/ 627 h 1022"/>
                <a:gd name="T92" fmla="*/ 588 w 812"/>
                <a:gd name="T93" fmla="*/ 660 h 1022"/>
                <a:gd name="T94" fmla="*/ 603 w 812"/>
                <a:gd name="T95" fmla="*/ 690 h 1022"/>
                <a:gd name="T96" fmla="*/ 627 w 812"/>
                <a:gd name="T97" fmla="*/ 744 h 1022"/>
                <a:gd name="T98" fmla="*/ 652 w 812"/>
                <a:gd name="T99" fmla="*/ 864 h 1022"/>
                <a:gd name="T100" fmla="*/ 660 w 812"/>
                <a:gd name="T101" fmla="*/ 988 h 1022"/>
                <a:gd name="T102" fmla="*/ 668 w 812"/>
                <a:gd name="T103" fmla="*/ 995 h 1022"/>
                <a:gd name="T104" fmla="*/ 681 w 812"/>
                <a:gd name="T105" fmla="*/ 878 h 1022"/>
                <a:gd name="T106" fmla="*/ 643 w 812"/>
                <a:gd name="T107" fmla="*/ 720 h 1022"/>
                <a:gd name="T108" fmla="*/ 701 w 812"/>
                <a:gd name="T109" fmla="*/ 763 h 1022"/>
                <a:gd name="T110" fmla="*/ 769 w 812"/>
                <a:gd name="T111" fmla="*/ 799 h 10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812" h="1022">
                  <a:moveTo>
                    <a:pt x="812" y="809"/>
                  </a:moveTo>
                  <a:lnTo>
                    <a:pt x="628" y="681"/>
                  </a:lnTo>
                  <a:lnTo>
                    <a:pt x="618" y="659"/>
                  </a:lnTo>
                  <a:lnTo>
                    <a:pt x="607" y="636"/>
                  </a:lnTo>
                  <a:lnTo>
                    <a:pt x="598" y="614"/>
                  </a:lnTo>
                  <a:lnTo>
                    <a:pt x="588" y="591"/>
                  </a:lnTo>
                  <a:lnTo>
                    <a:pt x="579" y="569"/>
                  </a:lnTo>
                  <a:lnTo>
                    <a:pt x="569" y="546"/>
                  </a:lnTo>
                  <a:lnTo>
                    <a:pt x="559" y="524"/>
                  </a:lnTo>
                  <a:lnTo>
                    <a:pt x="550" y="502"/>
                  </a:lnTo>
                  <a:lnTo>
                    <a:pt x="573" y="509"/>
                  </a:lnTo>
                  <a:lnTo>
                    <a:pt x="595" y="514"/>
                  </a:lnTo>
                  <a:lnTo>
                    <a:pt x="615" y="516"/>
                  </a:lnTo>
                  <a:lnTo>
                    <a:pt x="635" y="516"/>
                  </a:lnTo>
                  <a:lnTo>
                    <a:pt x="652" y="515"/>
                  </a:lnTo>
                  <a:lnTo>
                    <a:pt x="668" y="512"/>
                  </a:lnTo>
                  <a:lnTo>
                    <a:pt x="682" y="508"/>
                  </a:lnTo>
                  <a:lnTo>
                    <a:pt x="696" y="503"/>
                  </a:lnTo>
                  <a:lnTo>
                    <a:pt x="706" y="498"/>
                  </a:lnTo>
                  <a:lnTo>
                    <a:pt x="717" y="492"/>
                  </a:lnTo>
                  <a:lnTo>
                    <a:pt x="725" y="486"/>
                  </a:lnTo>
                  <a:lnTo>
                    <a:pt x="732" y="482"/>
                  </a:lnTo>
                  <a:lnTo>
                    <a:pt x="738" y="477"/>
                  </a:lnTo>
                  <a:lnTo>
                    <a:pt x="741" y="473"/>
                  </a:lnTo>
                  <a:lnTo>
                    <a:pt x="743" y="471"/>
                  </a:lnTo>
                  <a:lnTo>
                    <a:pt x="744" y="470"/>
                  </a:lnTo>
                  <a:lnTo>
                    <a:pt x="731" y="473"/>
                  </a:lnTo>
                  <a:lnTo>
                    <a:pt x="714" y="478"/>
                  </a:lnTo>
                  <a:lnTo>
                    <a:pt x="695" y="483"/>
                  </a:lnTo>
                  <a:lnTo>
                    <a:pt x="674" y="487"/>
                  </a:lnTo>
                  <a:lnTo>
                    <a:pt x="655" y="492"/>
                  </a:lnTo>
                  <a:lnTo>
                    <a:pt x="635" y="494"/>
                  </a:lnTo>
                  <a:lnTo>
                    <a:pt x="618" y="494"/>
                  </a:lnTo>
                  <a:lnTo>
                    <a:pt x="604" y="491"/>
                  </a:lnTo>
                  <a:lnTo>
                    <a:pt x="586" y="482"/>
                  </a:lnTo>
                  <a:lnTo>
                    <a:pt x="572" y="473"/>
                  </a:lnTo>
                  <a:lnTo>
                    <a:pt x="560" y="467"/>
                  </a:lnTo>
                  <a:lnTo>
                    <a:pt x="550" y="460"/>
                  </a:lnTo>
                  <a:lnTo>
                    <a:pt x="542" y="453"/>
                  </a:lnTo>
                  <a:lnTo>
                    <a:pt x="534" y="445"/>
                  </a:lnTo>
                  <a:lnTo>
                    <a:pt x="526" y="437"/>
                  </a:lnTo>
                  <a:lnTo>
                    <a:pt x="518" y="427"/>
                  </a:lnTo>
                  <a:lnTo>
                    <a:pt x="508" y="407"/>
                  </a:lnTo>
                  <a:lnTo>
                    <a:pt x="497" y="375"/>
                  </a:lnTo>
                  <a:lnTo>
                    <a:pt x="482" y="340"/>
                  </a:lnTo>
                  <a:lnTo>
                    <a:pt x="466" y="301"/>
                  </a:lnTo>
                  <a:lnTo>
                    <a:pt x="447" y="260"/>
                  </a:lnTo>
                  <a:lnTo>
                    <a:pt x="430" y="222"/>
                  </a:lnTo>
                  <a:lnTo>
                    <a:pt x="414" y="189"/>
                  </a:lnTo>
                  <a:lnTo>
                    <a:pt x="399" y="163"/>
                  </a:lnTo>
                  <a:lnTo>
                    <a:pt x="371" y="133"/>
                  </a:lnTo>
                  <a:lnTo>
                    <a:pt x="345" y="107"/>
                  </a:lnTo>
                  <a:lnTo>
                    <a:pt x="320" y="85"/>
                  </a:lnTo>
                  <a:lnTo>
                    <a:pt x="294" y="65"/>
                  </a:lnTo>
                  <a:lnTo>
                    <a:pt x="270" y="49"/>
                  </a:lnTo>
                  <a:lnTo>
                    <a:pt x="248" y="36"/>
                  </a:lnTo>
                  <a:lnTo>
                    <a:pt x="226" y="26"/>
                  </a:lnTo>
                  <a:lnTo>
                    <a:pt x="207" y="17"/>
                  </a:lnTo>
                  <a:lnTo>
                    <a:pt x="188" y="11"/>
                  </a:lnTo>
                  <a:lnTo>
                    <a:pt x="172" y="7"/>
                  </a:lnTo>
                  <a:lnTo>
                    <a:pt x="158" y="3"/>
                  </a:lnTo>
                  <a:lnTo>
                    <a:pt x="146" y="1"/>
                  </a:lnTo>
                  <a:lnTo>
                    <a:pt x="137" y="0"/>
                  </a:lnTo>
                  <a:lnTo>
                    <a:pt x="130" y="0"/>
                  </a:lnTo>
                  <a:lnTo>
                    <a:pt x="125" y="0"/>
                  </a:lnTo>
                  <a:lnTo>
                    <a:pt x="123" y="0"/>
                  </a:lnTo>
                  <a:lnTo>
                    <a:pt x="110" y="2"/>
                  </a:lnTo>
                  <a:lnTo>
                    <a:pt x="97" y="5"/>
                  </a:lnTo>
                  <a:lnTo>
                    <a:pt x="86" y="10"/>
                  </a:lnTo>
                  <a:lnTo>
                    <a:pt x="76" y="15"/>
                  </a:lnTo>
                  <a:lnTo>
                    <a:pt x="64" y="23"/>
                  </a:lnTo>
                  <a:lnTo>
                    <a:pt x="54" y="32"/>
                  </a:lnTo>
                  <a:lnTo>
                    <a:pt x="44" y="43"/>
                  </a:lnTo>
                  <a:lnTo>
                    <a:pt x="34" y="58"/>
                  </a:lnTo>
                  <a:lnTo>
                    <a:pt x="32" y="66"/>
                  </a:lnTo>
                  <a:lnTo>
                    <a:pt x="26" y="86"/>
                  </a:lnTo>
                  <a:lnTo>
                    <a:pt x="19" y="116"/>
                  </a:lnTo>
                  <a:lnTo>
                    <a:pt x="12" y="151"/>
                  </a:lnTo>
                  <a:lnTo>
                    <a:pt x="5" y="189"/>
                  </a:lnTo>
                  <a:lnTo>
                    <a:pt x="1" y="226"/>
                  </a:lnTo>
                  <a:lnTo>
                    <a:pt x="0" y="259"/>
                  </a:lnTo>
                  <a:lnTo>
                    <a:pt x="3" y="286"/>
                  </a:lnTo>
                  <a:lnTo>
                    <a:pt x="10" y="256"/>
                  </a:lnTo>
                  <a:lnTo>
                    <a:pt x="18" y="220"/>
                  </a:lnTo>
                  <a:lnTo>
                    <a:pt x="27" y="179"/>
                  </a:lnTo>
                  <a:lnTo>
                    <a:pt x="38" y="139"/>
                  </a:lnTo>
                  <a:lnTo>
                    <a:pt x="51" y="102"/>
                  </a:lnTo>
                  <a:lnTo>
                    <a:pt x="69" y="72"/>
                  </a:lnTo>
                  <a:lnTo>
                    <a:pt x="91" y="53"/>
                  </a:lnTo>
                  <a:lnTo>
                    <a:pt x="117" y="47"/>
                  </a:lnTo>
                  <a:lnTo>
                    <a:pt x="138" y="46"/>
                  </a:lnTo>
                  <a:lnTo>
                    <a:pt x="160" y="48"/>
                  </a:lnTo>
                  <a:lnTo>
                    <a:pt x="180" y="53"/>
                  </a:lnTo>
                  <a:lnTo>
                    <a:pt x="201" y="58"/>
                  </a:lnTo>
                  <a:lnTo>
                    <a:pt x="221" y="66"/>
                  </a:lnTo>
                  <a:lnTo>
                    <a:pt x="241" y="77"/>
                  </a:lnTo>
                  <a:lnTo>
                    <a:pt x="260" y="87"/>
                  </a:lnTo>
                  <a:lnTo>
                    <a:pt x="279" y="100"/>
                  </a:lnTo>
                  <a:lnTo>
                    <a:pt x="297" y="114"/>
                  </a:lnTo>
                  <a:lnTo>
                    <a:pt x="314" y="128"/>
                  </a:lnTo>
                  <a:lnTo>
                    <a:pt x="329" y="141"/>
                  </a:lnTo>
                  <a:lnTo>
                    <a:pt x="344" y="156"/>
                  </a:lnTo>
                  <a:lnTo>
                    <a:pt x="356" y="171"/>
                  </a:lnTo>
                  <a:lnTo>
                    <a:pt x="368" y="185"/>
                  </a:lnTo>
                  <a:lnTo>
                    <a:pt x="378" y="199"/>
                  </a:lnTo>
                  <a:lnTo>
                    <a:pt x="386" y="213"/>
                  </a:lnTo>
                  <a:lnTo>
                    <a:pt x="400" y="238"/>
                  </a:lnTo>
                  <a:lnTo>
                    <a:pt x="421" y="281"/>
                  </a:lnTo>
                  <a:lnTo>
                    <a:pt x="446" y="337"/>
                  </a:lnTo>
                  <a:lnTo>
                    <a:pt x="474" y="400"/>
                  </a:lnTo>
                  <a:lnTo>
                    <a:pt x="502" y="462"/>
                  </a:lnTo>
                  <a:lnTo>
                    <a:pt x="526" y="520"/>
                  </a:lnTo>
                  <a:lnTo>
                    <a:pt x="545" y="566"/>
                  </a:lnTo>
                  <a:lnTo>
                    <a:pt x="558" y="593"/>
                  </a:lnTo>
                  <a:lnTo>
                    <a:pt x="557" y="598"/>
                  </a:lnTo>
                  <a:lnTo>
                    <a:pt x="552" y="612"/>
                  </a:lnTo>
                  <a:lnTo>
                    <a:pt x="545" y="633"/>
                  </a:lnTo>
                  <a:lnTo>
                    <a:pt x="538" y="656"/>
                  </a:lnTo>
                  <a:lnTo>
                    <a:pt x="529" y="682"/>
                  </a:lnTo>
                  <a:lnTo>
                    <a:pt x="520" y="706"/>
                  </a:lnTo>
                  <a:lnTo>
                    <a:pt x="512" y="728"/>
                  </a:lnTo>
                  <a:lnTo>
                    <a:pt x="504" y="746"/>
                  </a:lnTo>
                  <a:lnTo>
                    <a:pt x="497" y="758"/>
                  </a:lnTo>
                  <a:lnTo>
                    <a:pt x="490" y="771"/>
                  </a:lnTo>
                  <a:lnTo>
                    <a:pt x="483" y="781"/>
                  </a:lnTo>
                  <a:lnTo>
                    <a:pt x="476" y="792"/>
                  </a:lnTo>
                  <a:lnTo>
                    <a:pt x="470" y="799"/>
                  </a:lnTo>
                  <a:lnTo>
                    <a:pt x="467" y="806"/>
                  </a:lnTo>
                  <a:lnTo>
                    <a:pt x="464" y="809"/>
                  </a:lnTo>
                  <a:lnTo>
                    <a:pt x="462" y="810"/>
                  </a:lnTo>
                  <a:lnTo>
                    <a:pt x="489" y="797"/>
                  </a:lnTo>
                  <a:lnTo>
                    <a:pt x="512" y="777"/>
                  </a:lnTo>
                  <a:lnTo>
                    <a:pt x="530" y="753"/>
                  </a:lnTo>
                  <a:lnTo>
                    <a:pt x="546" y="725"/>
                  </a:lnTo>
                  <a:lnTo>
                    <a:pt x="558" y="696"/>
                  </a:lnTo>
                  <a:lnTo>
                    <a:pt x="566" y="670"/>
                  </a:lnTo>
                  <a:lnTo>
                    <a:pt x="572" y="645"/>
                  </a:lnTo>
                  <a:lnTo>
                    <a:pt x="573" y="627"/>
                  </a:lnTo>
                  <a:lnTo>
                    <a:pt x="579" y="640"/>
                  </a:lnTo>
                  <a:lnTo>
                    <a:pt x="583" y="650"/>
                  </a:lnTo>
                  <a:lnTo>
                    <a:pt x="588" y="660"/>
                  </a:lnTo>
                  <a:lnTo>
                    <a:pt x="592" y="670"/>
                  </a:lnTo>
                  <a:lnTo>
                    <a:pt x="597" y="680"/>
                  </a:lnTo>
                  <a:lnTo>
                    <a:pt x="603" y="690"/>
                  </a:lnTo>
                  <a:lnTo>
                    <a:pt x="609" y="701"/>
                  </a:lnTo>
                  <a:lnTo>
                    <a:pt x="614" y="713"/>
                  </a:lnTo>
                  <a:lnTo>
                    <a:pt x="627" y="744"/>
                  </a:lnTo>
                  <a:lnTo>
                    <a:pt x="639" y="781"/>
                  </a:lnTo>
                  <a:lnTo>
                    <a:pt x="647" y="822"/>
                  </a:lnTo>
                  <a:lnTo>
                    <a:pt x="652" y="864"/>
                  </a:lnTo>
                  <a:lnTo>
                    <a:pt x="657" y="907"/>
                  </a:lnTo>
                  <a:lnTo>
                    <a:pt x="659" y="949"/>
                  </a:lnTo>
                  <a:lnTo>
                    <a:pt x="660" y="988"/>
                  </a:lnTo>
                  <a:lnTo>
                    <a:pt x="662" y="1022"/>
                  </a:lnTo>
                  <a:lnTo>
                    <a:pt x="664" y="1015"/>
                  </a:lnTo>
                  <a:lnTo>
                    <a:pt x="668" y="995"/>
                  </a:lnTo>
                  <a:lnTo>
                    <a:pt x="675" y="965"/>
                  </a:lnTo>
                  <a:lnTo>
                    <a:pt x="680" y="924"/>
                  </a:lnTo>
                  <a:lnTo>
                    <a:pt x="681" y="878"/>
                  </a:lnTo>
                  <a:lnTo>
                    <a:pt x="676" y="827"/>
                  </a:lnTo>
                  <a:lnTo>
                    <a:pt x="665" y="774"/>
                  </a:lnTo>
                  <a:lnTo>
                    <a:pt x="643" y="720"/>
                  </a:lnTo>
                  <a:lnTo>
                    <a:pt x="660" y="734"/>
                  </a:lnTo>
                  <a:lnTo>
                    <a:pt x="680" y="749"/>
                  </a:lnTo>
                  <a:lnTo>
                    <a:pt x="701" y="763"/>
                  </a:lnTo>
                  <a:lnTo>
                    <a:pt x="724" y="777"/>
                  </a:lnTo>
                  <a:lnTo>
                    <a:pt x="747" y="788"/>
                  </a:lnTo>
                  <a:lnTo>
                    <a:pt x="769" y="799"/>
                  </a:lnTo>
                  <a:lnTo>
                    <a:pt x="792" y="806"/>
                  </a:lnTo>
                  <a:lnTo>
                    <a:pt x="812" y="80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269" name="Picture 1197" descr="C:\Users\radoslav.pekny\AppData\Local\Microsoft\Windows\Temporary Internet Files\Content.IE5\4FHQ82KX\MC9004135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2127" y="833371"/>
            <a:ext cx="2202086" cy="198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203" name="Obdélník 4202"/>
          <p:cNvSpPr/>
          <p:nvPr/>
        </p:nvSpPr>
        <p:spPr>
          <a:xfrm>
            <a:off x="6677775" y="28054"/>
            <a:ext cx="2254585" cy="62381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STROMY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205" name="Vývojový diagram: spojnice 4204"/>
          <p:cNvSpPr/>
          <p:nvPr/>
        </p:nvSpPr>
        <p:spPr>
          <a:xfrm>
            <a:off x="201447" y="913792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6" name="Vývojový diagram: spojnice 1205"/>
          <p:cNvSpPr/>
          <p:nvPr/>
        </p:nvSpPr>
        <p:spPr>
          <a:xfrm>
            <a:off x="201446" y="1687080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7" name="Vývojový diagram: spojnice 1206"/>
          <p:cNvSpPr/>
          <p:nvPr/>
        </p:nvSpPr>
        <p:spPr>
          <a:xfrm>
            <a:off x="204476" y="2475046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8" name="Vývojový diagram: spojnice 1207"/>
          <p:cNvSpPr/>
          <p:nvPr/>
        </p:nvSpPr>
        <p:spPr>
          <a:xfrm>
            <a:off x="177713" y="3315565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9" name="Vývojový diagram: spojnice 1208"/>
          <p:cNvSpPr/>
          <p:nvPr/>
        </p:nvSpPr>
        <p:spPr>
          <a:xfrm>
            <a:off x="150164" y="4178220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0" name="Vývojový diagram: spojnice 1209"/>
          <p:cNvSpPr/>
          <p:nvPr/>
        </p:nvSpPr>
        <p:spPr>
          <a:xfrm>
            <a:off x="150164" y="4970308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1" name="Vývojový diagram: spojnice 1210"/>
          <p:cNvSpPr/>
          <p:nvPr/>
        </p:nvSpPr>
        <p:spPr>
          <a:xfrm>
            <a:off x="149286" y="5811497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2" name="Vývojový diagram: spojnice 1211"/>
          <p:cNvSpPr/>
          <p:nvPr/>
        </p:nvSpPr>
        <p:spPr>
          <a:xfrm>
            <a:off x="8335285" y="1638905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3" name="Vývojový diagram: spojnice 1212"/>
          <p:cNvSpPr/>
          <p:nvPr/>
        </p:nvSpPr>
        <p:spPr>
          <a:xfrm>
            <a:off x="8328536" y="897385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06" name="Obdélník 4205"/>
          <p:cNvSpPr/>
          <p:nvPr/>
        </p:nvSpPr>
        <p:spPr>
          <a:xfrm>
            <a:off x="2959121" y="2850993"/>
            <a:ext cx="3718653" cy="7234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Kolečka u názvů stromů 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smtClean="0">
                <a:solidFill>
                  <a:schemeClr val="tx1"/>
                </a:solidFill>
              </a:rPr>
              <a:t>na kterých 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rostou šišky – vybarvěte žlutě.</a:t>
            </a:r>
          </a:p>
        </p:txBody>
      </p:sp>
      <p:pic>
        <p:nvPicPr>
          <p:cNvPr id="4270" name="Picture 119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5941" y="1877075"/>
            <a:ext cx="9017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71" name="Picture 1199" descr="C:\Users\radoslav.pekny\AppData\Local\Microsoft\Windows\Temporary Internet Files\Content.IE5\1K96YH8U\MC900305461[1].wmf"/>
          <p:cNvPicPr>
            <a:picLocks noChangeAspect="1" noChangeArrowheads="1"/>
          </p:cNvPicPr>
          <p:nvPr/>
        </p:nvPicPr>
        <p:blipFill>
          <a:blip r:embed="rId9" cstate="print">
            <a:lum bright="20000" contrast="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6352853" y="3330104"/>
            <a:ext cx="649843" cy="74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73" name="Picture 1201" descr="C:\Users\radoslav.pekny\AppData\Local\Microsoft\Windows\Temporary Internet Files\Content.IE5\ZPCSRFQU\MP90040122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6247" y="4057055"/>
            <a:ext cx="2829713" cy="264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170" name="Group 1161"/>
          <p:cNvGrpSpPr>
            <a:grpSpLocks noChangeAspect="1"/>
          </p:cNvGrpSpPr>
          <p:nvPr/>
        </p:nvGrpSpPr>
        <p:grpSpPr bwMode="auto">
          <a:xfrm rot="20960024">
            <a:off x="902603" y="5780246"/>
            <a:ext cx="1748686" cy="1086342"/>
            <a:chOff x="1962" y="1485"/>
            <a:chExt cx="1836" cy="1350"/>
          </a:xfrm>
        </p:grpSpPr>
        <p:sp>
          <p:nvSpPr>
            <p:cNvPr id="4171" name="AutoShape 1160"/>
            <p:cNvSpPr>
              <a:spLocks noChangeAspect="1" noChangeArrowheads="1" noTextEdit="1"/>
            </p:cNvSpPr>
            <p:nvPr/>
          </p:nvSpPr>
          <p:spPr bwMode="auto">
            <a:xfrm>
              <a:off x="1962" y="1485"/>
              <a:ext cx="1836" cy="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3" name="Freeform 1163"/>
            <p:cNvSpPr>
              <a:spLocks/>
            </p:cNvSpPr>
            <p:nvPr/>
          </p:nvSpPr>
          <p:spPr bwMode="auto">
            <a:xfrm>
              <a:off x="2761" y="1938"/>
              <a:ext cx="484" cy="517"/>
            </a:xfrm>
            <a:custGeom>
              <a:avLst/>
              <a:gdLst>
                <a:gd name="T0" fmla="*/ 284 w 484"/>
                <a:gd name="T1" fmla="*/ 123 h 517"/>
                <a:gd name="T2" fmla="*/ 275 w 484"/>
                <a:gd name="T3" fmla="*/ 114 h 517"/>
                <a:gd name="T4" fmla="*/ 275 w 484"/>
                <a:gd name="T5" fmla="*/ 94 h 517"/>
                <a:gd name="T6" fmla="*/ 257 w 484"/>
                <a:gd name="T7" fmla="*/ 69 h 517"/>
                <a:gd name="T8" fmla="*/ 209 w 484"/>
                <a:gd name="T9" fmla="*/ 21 h 517"/>
                <a:gd name="T10" fmla="*/ 211 w 484"/>
                <a:gd name="T11" fmla="*/ 35 h 517"/>
                <a:gd name="T12" fmla="*/ 221 w 484"/>
                <a:gd name="T13" fmla="*/ 65 h 517"/>
                <a:gd name="T14" fmla="*/ 240 w 484"/>
                <a:gd name="T15" fmla="*/ 94 h 517"/>
                <a:gd name="T16" fmla="*/ 253 w 484"/>
                <a:gd name="T17" fmla="*/ 108 h 517"/>
                <a:gd name="T18" fmla="*/ 255 w 484"/>
                <a:gd name="T19" fmla="*/ 115 h 517"/>
                <a:gd name="T20" fmla="*/ 236 w 484"/>
                <a:gd name="T21" fmla="*/ 100 h 517"/>
                <a:gd name="T22" fmla="*/ 198 w 484"/>
                <a:gd name="T23" fmla="*/ 85 h 517"/>
                <a:gd name="T24" fmla="*/ 136 w 484"/>
                <a:gd name="T25" fmla="*/ 87 h 517"/>
                <a:gd name="T26" fmla="*/ 69 w 484"/>
                <a:gd name="T27" fmla="*/ 73 h 517"/>
                <a:gd name="T28" fmla="*/ 31 w 484"/>
                <a:gd name="T29" fmla="*/ 67 h 517"/>
                <a:gd name="T30" fmla="*/ 125 w 484"/>
                <a:gd name="T31" fmla="*/ 117 h 517"/>
                <a:gd name="T32" fmla="*/ 200 w 484"/>
                <a:gd name="T33" fmla="*/ 137 h 517"/>
                <a:gd name="T34" fmla="*/ 230 w 484"/>
                <a:gd name="T35" fmla="*/ 138 h 517"/>
                <a:gd name="T36" fmla="*/ 221 w 484"/>
                <a:gd name="T37" fmla="*/ 144 h 517"/>
                <a:gd name="T38" fmla="*/ 198 w 484"/>
                <a:gd name="T39" fmla="*/ 152 h 517"/>
                <a:gd name="T40" fmla="*/ 144 w 484"/>
                <a:gd name="T41" fmla="*/ 181 h 517"/>
                <a:gd name="T42" fmla="*/ 69 w 484"/>
                <a:gd name="T43" fmla="*/ 252 h 517"/>
                <a:gd name="T44" fmla="*/ 6 w 484"/>
                <a:gd name="T45" fmla="*/ 298 h 517"/>
                <a:gd name="T46" fmla="*/ 125 w 484"/>
                <a:gd name="T47" fmla="*/ 269 h 517"/>
                <a:gd name="T48" fmla="*/ 205 w 484"/>
                <a:gd name="T49" fmla="*/ 225 h 517"/>
                <a:gd name="T50" fmla="*/ 250 w 484"/>
                <a:gd name="T51" fmla="*/ 183 h 517"/>
                <a:gd name="T52" fmla="*/ 225 w 484"/>
                <a:gd name="T53" fmla="*/ 238 h 517"/>
                <a:gd name="T54" fmla="*/ 207 w 484"/>
                <a:gd name="T55" fmla="*/ 292 h 517"/>
                <a:gd name="T56" fmla="*/ 207 w 484"/>
                <a:gd name="T57" fmla="*/ 359 h 517"/>
                <a:gd name="T58" fmla="*/ 209 w 484"/>
                <a:gd name="T59" fmla="*/ 448 h 517"/>
                <a:gd name="T60" fmla="*/ 204 w 484"/>
                <a:gd name="T61" fmla="*/ 511 h 517"/>
                <a:gd name="T62" fmla="*/ 275 w 484"/>
                <a:gd name="T63" fmla="*/ 384 h 517"/>
                <a:gd name="T64" fmla="*/ 300 w 484"/>
                <a:gd name="T65" fmla="*/ 258 h 517"/>
                <a:gd name="T66" fmla="*/ 298 w 484"/>
                <a:gd name="T67" fmla="*/ 198 h 517"/>
                <a:gd name="T68" fmla="*/ 321 w 484"/>
                <a:gd name="T69" fmla="*/ 254 h 517"/>
                <a:gd name="T70" fmla="*/ 367 w 484"/>
                <a:gd name="T71" fmla="*/ 315 h 517"/>
                <a:gd name="T72" fmla="*/ 430 w 484"/>
                <a:gd name="T73" fmla="*/ 386 h 517"/>
                <a:gd name="T74" fmla="*/ 417 w 484"/>
                <a:gd name="T75" fmla="*/ 355 h 517"/>
                <a:gd name="T76" fmla="*/ 392 w 484"/>
                <a:gd name="T77" fmla="*/ 275 h 517"/>
                <a:gd name="T78" fmla="*/ 373 w 484"/>
                <a:gd name="T79" fmla="*/ 215 h 517"/>
                <a:gd name="T80" fmla="*/ 348 w 484"/>
                <a:gd name="T81" fmla="*/ 183 h 517"/>
                <a:gd name="T82" fmla="*/ 328 w 484"/>
                <a:gd name="T83" fmla="*/ 163 h 517"/>
                <a:gd name="T84" fmla="*/ 351 w 484"/>
                <a:gd name="T85" fmla="*/ 171 h 517"/>
                <a:gd name="T86" fmla="*/ 396 w 484"/>
                <a:gd name="T87" fmla="*/ 179 h 517"/>
                <a:gd name="T88" fmla="*/ 424 w 484"/>
                <a:gd name="T89" fmla="*/ 173 h 517"/>
                <a:gd name="T90" fmla="*/ 459 w 484"/>
                <a:gd name="T91" fmla="*/ 167 h 517"/>
                <a:gd name="T92" fmla="*/ 484 w 484"/>
                <a:gd name="T93" fmla="*/ 165 h 517"/>
                <a:gd name="T94" fmla="*/ 432 w 484"/>
                <a:gd name="T95" fmla="*/ 150 h 517"/>
                <a:gd name="T96" fmla="*/ 378 w 484"/>
                <a:gd name="T97" fmla="*/ 129 h 517"/>
                <a:gd name="T98" fmla="*/ 342 w 484"/>
                <a:gd name="T99" fmla="*/ 125 h 517"/>
                <a:gd name="T100" fmla="*/ 338 w 484"/>
                <a:gd name="T101" fmla="*/ 121 h 517"/>
                <a:gd name="T102" fmla="*/ 355 w 484"/>
                <a:gd name="T103" fmla="*/ 112 h 517"/>
                <a:gd name="T104" fmla="*/ 378 w 484"/>
                <a:gd name="T105" fmla="*/ 92 h 517"/>
                <a:gd name="T106" fmla="*/ 396 w 484"/>
                <a:gd name="T107" fmla="*/ 75 h 517"/>
                <a:gd name="T108" fmla="*/ 407 w 484"/>
                <a:gd name="T109" fmla="*/ 67 h 517"/>
                <a:gd name="T110" fmla="*/ 369 w 484"/>
                <a:gd name="T111" fmla="*/ 79 h 517"/>
                <a:gd name="T112" fmla="*/ 338 w 484"/>
                <a:gd name="T113" fmla="*/ 89 h 517"/>
                <a:gd name="T114" fmla="*/ 317 w 484"/>
                <a:gd name="T115" fmla="*/ 104 h 517"/>
                <a:gd name="T116" fmla="*/ 298 w 484"/>
                <a:gd name="T117" fmla="*/ 121 h 517"/>
                <a:gd name="T118" fmla="*/ 363 w 484"/>
                <a:gd name="T119" fmla="*/ 8 h 5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84" h="517">
                  <a:moveTo>
                    <a:pt x="357" y="4"/>
                  </a:moveTo>
                  <a:lnTo>
                    <a:pt x="288" y="125"/>
                  </a:lnTo>
                  <a:lnTo>
                    <a:pt x="288" y="123"/>
                  </a:lnTo>
                  <a:lnTo>
                    <a:pt x="286" y="123"/>
                  </a:lnTo>
                  <a:lnTo>
                    <a:pt x="284" y="123"/>
                  </a:lnTo>
                  <a:lnTo>
                    <a:pt x="282" y="123"/>
                  </a:lnTo>
                  <a:lnTo>
                    <a:pt x="278" y="121"/>
                  </a:lnTo>
                  <a:lnTo>
                    <a:pt x="276" y="119"/>
                  </a:lnTo>
                  <a:lnTo>
                    <a:pt x="276" y="117"/>
                  </a:lnTo>
                  <a:lnTo>
                    <a:pt x="275" y="114"/>
                  </a:lnTo>
                  <a:lnTo>
                    <a:pt x="275" y="110"/>
                  </a:lnTo>
                  <a:lnTo>
                    <a:pt x="275" y="106"/>
                  </a:lnTo>
                  <a:lnTo>
                    <a:pt x="275" y="102"/>
                  </a:lnTo>
                  <a:lnTo>
                    <a:pt x="275" y="98"/>
                  </a:lnTo>
                  <a:lnTo>
                    <a:pt x="275" y="94"/>
                  </a:lnTo>
                  <a:lnTo>
                    <a:pt x="273" y="90"/>
                  </a:lnTo>
                  <a:lnTo>
                    <a:pt x="271" y="87"/>
                  </a:lnTo>
                  <a:lnTo>
                    <a:pt x="271" y="85"/>
                  </a:lnTo>
                  <a:lnTo>
                    <a:pt x="265" y="79"/>
                  </a:lnTo>
                  <a:lnTo>
                    <a:pt x="257" y="69"/>
                  </a:lnTo>
                  <a:lnTo>
                    <a:pt x="248" y="60"/>
                  </a:lnTo>
                  <a:lnTo>
                    <a:pt x="236" y="48"/>
                  </a:lnTo>
                  <a:lnTo>
                    <a:pt x="227" y="39"/>
                  </a:lnTo>
                  <a:lnTo>
                    <a:pt x="217" y="29"/>
                  </a:lnTo>
                  <a:lnTo>
                    <a:pt x="209" y="21"/>
                  </a:lnTo>
                  <a:lnTo>
                    <a:pt x="207" y="17"/>
                  </a:lnTo>
                  <a:lnTo>
                    <a:pt x="207" y="19"/>
                  </a:lnTo>
                  <a:lnTo>
                    <a:pt x="207" y="23"/>
                  </a:lnTo>
                  <a:lnTo>
                    <a:pt x="209" y="29"/>
                  </a:lnTo>
                  <a:lnTo>
                    <a:pt x="211" y="35"/>
                  </a:lnTo>
                  <a:lnTo>
                    <a:pt x="213" y="41"/>
                  </a:lnTo>
                  <a:lnTo>
                    <a:pt x="215" y="48"/>
                  </a:lnTo>
                  <a:lnTo>
                    <a:pt x="217" y="54"/>
                  </a:lnTo>
                  <a:lnTo>
                    <a:pt x="219" y="60"/>
                  </a:lnTo>
                  <a:lnTo>
                    <a:pt x="221" y="65"/>
                  </a:lnTo>
                  <a:lnTo>
                    <a:pt x="225" y="71"/>
                  </a:lnTo>
                  <a:lnTo>
                    <a:pt x="228" y="77"/>
                  </a:lnTo>
                  <a:lnTo>
                    <a:pt x="232" y="83"/>
                  </a:lnTo>
                  <a:lnTo>
                    <a:pt x="236" y="89"/>
                  </a:lnTo>
                  <a:lnTo>
                    <a:pt x="240" y="94"/>
                  </a:lnTo>
                  <a:lnTo>
                    <a:pt x="244" y="98"/>
                  </a:lnTo>
                  <a:lnTo>
                    <a:pt x="248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3" y="108"/>
                  </a:lnTo>
                  <a:lnTo>
                    <a:pt x="253" y="110"/>
                  </a:lnTo>
                  <a:lnTo>
                    <a:pt x="253" y="112"/>
                  </a:lnTo>
                  <a:lnTo>
                    <a:pt x="255" y="114"/>
                  </a:lnTo>
                  <a:lnTo>
                    <a:pt x="255" y="115"/>
                  </a:lnTo>
                  <a:lnTo>
                    <a:pt x="255" y="115"/>
                  </a:lnTo>
                  <a:lnTo>
                    <a:pt x="253" y="115"/>
                  </a:lnTo>
                  <a:lnTo>
                    <a:pt x="252" y="114"/>
                  </a:lnTo>
                  <a:lnTo>
                    <a:pt x="248" y="110"/>
                  </a:lnTo>
                  <a:lnTo>
                    <a:pt x="242" y="106"/>
                  </a:lnTo>
                  <a:lnTo>
                    <a:pt x="236" y="100"/>
                  </a:lnTo>
                  <a:lnTo>
                    <a:pt x="230" y="96"/>
                  </a:lnTo>
                  <a:lnTo>
                    <a:pt x="223" y="92"/>
                  </a:lnTo>
                  <a:lnTo>
                    <a:pt x="217" y="89"/>
                  </a:lnTo>
                  <a:lnTo>
                    <a:pt x="207" y="87"/>
                  </a:lnTo>
                  <a:lnTo>
                    <a:pt x="198" y="85"/>
                  </a:lnTo>
                  <a:lnTo>
                    <a:pt x="186" y="85"/>
                  </a:lnTo>
                  <a:lnTo>
                    <a:pt x="173" y="85"/>
                  </a:lnTo>
                  <a:lnTo>
                    <a:pt x="159" y="87"/>
                  </a:lnTo>
                  <a:lnTo>
                    <a:pt x="148" y="87"/>
                  </a:lnTo>
                  <a:lnTo>
                    <a:pt x="136" y="87"/>
                  </a:lnTo>
                  <a:lnTo>
                    <a:pt x="129" y="87"/>
                  </a:lnTo>
                  <a:lnTo>
                    <a:pt x="117" y="85"/>
                  </a:lnTo>
                  <a:lnTo>
                    <a:pt x="104" y="81"/>
                  </a:lnTo>
                  <a:lnTo>
                    <a:pt x="86" y="77"/>
                  </a:lnTo>
                  <a:lnTo>
                    <a:pt x="69" y="73"/>
                  </a:lnTo>
                  <a:lnTo>
                    <a:pt x="54" y="71"/>
                  </a:lnTo>
                  <a:lnTo>
                    <a:pt x="40" y="67"/>
                  </a:lnTo>
                  <a:lnTo>
                    <a:pt x="31" y="65"/>
                  </a:lnTo>
                  <a:lnTo>
                    <a:pt x="27" y="65"/>
                  </a:lnTo>
                  <a:lnTo>
                    <a:pt x="31" y="67"/>
                  </a:lnTo>
                  <a:lnTo>
                    <a:pt x="42" y="73"/>
                  </a:lnTo>
                  <a:lnTo>
                    <a:pt x="59" y="83"/>
                  </a:lnTo>
                  <a:lnTo>
                    <a:pt x="81" y="94"/>
                  </a:lnTo>
                  <a:lnTo>
                    <a:pt x="102" y="106"/>
                  </a:lnTo>
                  <a:lnTo>
                    <a:pt x="125" y="117"/>
                  </a:lnTo>
                  <a:lnTo>
                    <a:pt x="144" y="125"/>
                  </a:lnTo>
                  <a:lnTo>
                    <a:pt x="161" y="131"/>
                  </a:lnTo>
                  <a:lnTo>
                    <a:pt x="175" y="135"/>
                  </a:lnTo>
                  <a:lnTo>
                    <a:pt x="188" y="137"/>
                  </a:lnTo>
                  <a:lnTo>
                    <a:pt x="200" y="137"/>
                  </a:lnTo>
                  <a:lnTo>
                    <a:pt x="211" y="138"/>
                  </a:lnTo>
                  <a:lnTo>
                    <a:pt x="219" y="138"/>
                  </a:lnTo>
                  <a:lnTo>
                    <a:pt x="225" y="138"/>
                  </a:lnTo>
                  <a:lnTo>
                    <a:pt x="230" y="138"/>
                  </a:lnTo>
                  <a:lnTo>
                    <a:pt x="230" y="138"/>
                  </a:lnTo>
                  <a:lnTo>
                    <a:pt x="230" y="138"/>
                  </a:lnTo>
                  <a:lnTo>
                    <a:pt x="230" y="140"/>
                  </a:lnTo>
                  <a:lnTo>
                    <a:pt x="227" y="142"/>
                  </a:lnTo>
                  <a:lnTo>
                    <a:pt x="225" y="144"/>
                  </a:lnTo>
                  <a:lnTo>
                    <a:pt x="221" y="144"/>
                  </a:lnTo>
                  <a:lnTo>
                    <a:pt x="219" y="146"/>
                  </a:lnTo>
                  <a:lnTo>
                    <a:pt x="213" y="148"/>
                  </a:lnTo>
                  <a:lnTo>
                    <a:pt x="209" y="150"/>
                  </a:lnTo>
                  <a:lnTo>
                    <a:pt x="204" y="150"/>
                  </a:lnTo>
                  <a:lnTo>
                    <a:pt x="198" y="152"/>
                  </a:lnTo>
                  <a:lnTo>
                    <a:pt x="188" y="156"/>
                  </a:lnTo>
                  <a:lnTo>
                    <a:pt x="179" y="160"/>
                  </a:lnTo>
                  <a:lnTo>
                    <a:pt x="167" y="165"/>
                  </a:lnTo>
                  <a:lnTo>
                    <a:pt x="155" y="171"/>
                  </a:lnTo>
                  <a:lnTo>
                    <a:pt x="144" y="181"/>
                  </a:lnTo>
                  <a:lnTo>
                    <a:pt x="132" y="192"/>
                  </a:lnTo>
                  <a:lnTo>
                    <a:pt x="121" y="204"/>
                  </a:lnTo>
                  <a:lnTo>
                    <a:pt x="106" y="219"/>
                  </a:lnTo>
                  <a:lnTo>
                    <a:pt x="88" y="236"/>
                  </a:lnTo>
                  <a:lnTo>
                    <a:pt x="69" y="252"/>
                  </a:lnTo>
                  <a:lnTo>
                    <a:pt x="50" y="267"/>
                  </a:lnTo>
                  <a:lnTo>
                    <a:pt x="33" y="281"/>
                  </a:lnTo>
                  <a:lnTo>
                    <a:pt x="15" y="292"/>
                  </a:lnTo>
                  <a:lnTo>
                    <a:pt x="0" y="300"/>
                  </a:lnTo>
                  <a:lnTo>
                    <a:pt x="6" y="298"/>
                  </a:lnTo>
                  <a:lnTo>
                    <a:pt x="21" y="294"/>
                  </a:lnTo>
                  <a:lnTo>
                    <a:pt x="44" y="288"/>
                  </a:lnTo>
                  <a:lnTo>
                    <a:pt x="69" y="282"/>
                  </a:lnTo>
                  <a:lnTo>
                    <a:pt x="98" y="277"/>
                  </a:lnTo>
                  <a:lnTo>
                    <a:pt x="125" y="269"/>
                  </a:lnTo>
                  <a:lnTo>
                    <a:pt x="148" y="261"/>
                  </a:lnTo>
                  <a:lnTo>
                    <a:pt x="165" y="256"/>
                  </a:lnTo>
                  <a:lnTo>
                    <a:pt x="179" y="248"/>
                  </a:lnTo>
                  <a:lnTo>
                    <a:pt x="192" y="236"/>
                  </a:lnTo>
                  <a:lnTo>
                    <a:pt x="205" y="225"/>
                  </a:lnTo>
                  <a:lnTo>
                    <a:pt x="221" y="211"/>
                  </a:lnTo>
                  <a:lnTo>
                    <a:pt x="232" y="200"/>
                  </a:lnTo>
                  <a:lnTo>
                    <a:pt x="242" y="190"/>
                  </a:lnTo>
                  <a:lnTo>
                    <a:pt x="248" y="185"/>
                  </a:lnTo>
                  <a:lnTo>
                    <a:pt x="250" y="183"/>
                  </a:lnTo>
                  <a:lnTo>
                    <a:pt x="250" y="185"/>
                  </a:lnTo>
                  <a:lnTo>
                    <a:pt x="244" y="194"/>
                  </a:lnTo>
                  <a:lnTo>
                    <a:pt x="238" y="208"/>
                  </a:lnTo>
                  <a:lnTo>
                    <a:pt x="232" y="221"/>
                  </a:lnTo>
                  <a:lnTo>
                    <a:pt x="225" y="238"/>
                  </a:lnTo>
                  <a:lnTo>
                    <a:pt x="219" y="252"/>
                  </a:lnTo>
                  <a:lnTo>
                    <a:pt x="213" y="265"/>
                  </a:lnTo>
                  <a:lnTo>
                    <a:pt x="211" y="273"/>
                  </a:lnTo>
                  <a:lnTo>
                    <a:pt x="209" y="282"/>
                  </a:lnTo>
                  <a:lnTo>
                    <a:pt x="207" y="292"/>
                  </a:lnTo>
                  <a:lnTo>
                    <a:pt x="207" y="304"/>
                  </a:lnTo>
                  <a:lnTo>
                    <a:pt x="205" y="317"/>
                  </a:lnTo>
                  <a:lnTo>
                    <a:pt x="205" y="330"/>
                  </a:lnTo>
                  <a:lnTo>
                    <a:pt x="205" y="344"/>
                  </a:lnTo>
                  <a:lnTo>
                    <a:pt x="207" y="359"/>
                  </a:lnTo>
                  <a:lnTo>
                    <a:pt x="207" y="373"/>
                  </a:lnTo>
                  <a:lnTo>
                    <a:pt x="209" y="388"/>
                  </a:lnTo>
                  <a:lnTo>
                    <a:pt x="209" y="407"/>
                  </a:lnTo>
                  <a:lnTo>
                    <a:pt x="209" y="427"/>
                  </a:lnTo>
                  <a:lnTo>
                    <a:pt x="209" y="448"/>
                  </a:lnTo>
                  <a:lnTo>
                    <a:pt x="209" y="469"/>
                  </a:lnTo>
                  <a:lnTo>
                    <a:pt x="207" y="488"/>
                  </a:lnTo>
                  <a:lnTo>
                    <a:pt x="204" y="503"/>
                  </a:lnTo>
                  <a:lnTo>
                    <a:pt x="200" y="517"/>
                  </a:lnTo>
                  <a:lnTo>
                    <a:pt x="204" y="511"/>
                  </a:lnTo>
                  <a:lnTo>
                    <a:pt x="213" y="496"/>
                  </a:lnTo>
                  <a:lnTo>
                    <a:pt x="227" y="475"/>
                  </a:lnTo>
                  <a:lnTo>
                    <a:pt x="242" y="448"/>
                  </a:lnTo>
                  <a:lnTo>
                    <a:pt x="259" y="417"/>
                  </a:lnTo>
                  <a:lnTo>
                    <a:pt x="275" y="384"/>
                  </a:lnTo>
                  <a:lnTo>
                    <a:pt x="286" y="355"/>
                  </a:lnTo>
                  <a:lnTo>
                    <a:pt x="294" y="329"/>
                  </a:lnTo>
                  <a:lnTo>
                    <a:pt x="298" y="304"/>
                  </a:lnTo>
                  <a:lnTo>
                    <a:pt x="300" y="281"/>
                  </a:lnTo>
                  <a:lnTo>
                    <a:pt x="300" y="258"/>
                  </a:lnTo>
                  <a:lnTo>
                    <a:pt x="300" y="238"/>
                  </a:lnTo>
                  <a:lnTo>
                    <a:pt x="300" y="221"/>
                  </a:lnTo>
                  <a:lnTo>
                    <a:pt x="298" y="210"/>
                  </a:lnTo>
                  <a:lnTo>
                    <a:pt x="298" y="200"/>
                  </a:lnTo>
                  <a:lnTo>
                    <a:pt x="298" y="198"/>
                  </a:lnTo>
                  <a:lnTo>
                    <a:pt x="298" y="202"/>
                  </a:lnTo>
                  <a:lnTo>
                    <a:pt x="301" y="210"/>
                  </a:lnTo>
                  <a:lnTo>
                    <a:pt x="307" y="223"/>
                  </a:lnTo>
                  <a:lnTo>
                    <a:pt x="313" y="238"/>
                  </a:lnTo>
                  <a:lnTo>
                    <a:pt x="321" y="254"/>
                  </a:lnTo>
                  <a:lnTo>
                    <a:pt x="328" y="269"/>
                  </a:lnTo>
                  <a:lnTo>
                    <a:pt x="336" y="282"/>
                  </a:lnTo>
                  <a:lnTo>
                    <a:pt x="344" y="292"/>
                  </a:lnTo>
                  <a:lnTo>
                    <a:pt x="353" y="302"/>
                  </a:lnTo>
                  <a:lnTo>
                    <a:pt x="367" y="315"/>
                  </a:lnTo>
                  <a:lnTo>
                    <a:pt x="380" y="332"/>
                  </a:lnTo>
                  <a:lnTo>
                    <a:pt x="396" y="348"/>
                  </a:lnTo>
                  <a:lnTo>
                    <a:pt x="409" y="363"/>
                  </a:lnTo>
                  <a:lnTo>
                    <a:pt x="421" y="377"/>
                  </a:lnTo>
                  <a:lnTo>
                    <a:pt x="430" y="386"/>
                  </a:lnTo>
                  <a:lnTo>
                    <a:pt x="432" y="390"/>
                  </a:lnTo>
                  <a:lnTo>
                    <a:pt x="430" y="386"/>
                  </a:lnTo>
                  <a:lnTo>
                    <a:pt x="428" y="379"/>
                  </a:lnTo>
                  <a:lnTo>
                    <a:pt x="422" y="369"/>
                  </a:lnTo>
                  <a:lnTo>
                    <a:pt x="417" y="355"/>
                  </a:lnTo>
                  <a:lnTo>
                    <a:pt x="409" y="338"/>
                  </a:lnTo>
                  <a:lnTo>
                    <a:pt x="403" y="323"/>
                  </a:lnTo>
                  <a:lnTo>
                    <a:pt x="397" y="306"/>
                  </a:lnTo>
                  <a:lnTo>
                    <a:pt x="396" y="290"/>
                  </a:lnTo>
                  <a:lnTo>
                    <a:pt x="392" y="275"/>
                  </a:lnTo>
                  <a:lnTo>
                    <a:pt x="388" y="261"/>
                  </a:lnTo>
                  <a:lnTo>
                    <a:pt x="384" y="248"/>
                  </a:lnTo>
                  <a:lnTo>
                    <a:pt x="380" y="236"/>
                  </a:lnTo>
                  <a:lnTo>
                    <a:pt x="376" y="225"/>
                  </a:lnTo>
                  <a:lnTo>
                    <a:pt x="373" y="215"/>
                  </a:lnTo>
                  <a:lnTo>
                    <a:pt x="369" y="206"/>
                  </a:lnTo>
                  <a:lnTo>
                    <a:pt x="365" y="200"/>
                  </a:lnTo>
                  <a:lnTo>
                    <a:pt x="359" y="194"/>
                  </a:lnTo>
                  <a:lnTo>
                    <a:pt x="355" y="188"/>
                  </a:lnTo>
                  <a:lnTo>
                    <a:pt x="348" y="183"/>
                  </a:lnTo>
                  <a:lnTo>
                    <a:pt x="342" y="177"/>
                  </a:lnTo>
                  <a:lnTo>
                    <a:pt x="336" y="171"/>
                  </a:lnTo>
                  <a:lnTo>
                    <a:pt x="332" y="167"/>
                  </a:lnTo>
                  <a:lnTo>
                    <a:pt x="328" y="165"/>
                  </a:lnTo>
                  <a:lnTo>
                    <a:pt x="328" y="163"/>
                  </a:lnTo>
                  <a:lnTo>
                    <a:pt x="336" y="162"/>
                  </a:lnTo>
                  <a:lnTo>
                    <a:pt x="336" y="163"/>
                  </a:lnTo>
                  <a:lnTo>
                    <a:pt x="340" y="165"/>
                  </a:lnTo>
                  <a:lnTo>
                    <a:pt x="346" y="167"/>
                  </a:lnTo>
                  <a:lnTo>
                    <a:pt x="351" y="171"/>
                  </a:lnTo>
                  <a:lnTo>
                    <a:pt x="359" y="173"/>
                  </a:lnTo>
                  <a:lnTo>
                    <a:pt x="367" y="177"/>
                  </a:lnTo>
                  <a:lnTo>
                    <a:pt x="376" y="177"/>
                  </a:lnTo>
                  <a:lnTo>
                    <a:pt x="388" y="179"/>
                  </a:lnTo>
                  <a:lnTo>
                    <a:pt x="396" y="179"/>
                  </a:lnTo>
                  <a:lnTo>
                    <a:pt x="403" y="177"/>
                  </a:lnTo>
                  <a:lnTo>
                    <a:pt x="409" y="177"/>
                  </a:lnTo>
                  <a:lnTo>
                    <a:pt x="415" y="177"/>
                  </a:lnTo>
                  <a:lnTo>
                    <a:pt x="421" y="175"/>
                  </a:lnTo>
                  <a:lnTo>
                    <a:pt x="424" y="173"/>
                  </a:lnTo>
                  <a:lnTo>
                    <a:pt x="430" y="173"/>
                  </a:lnTo>
                  <a:lnTo>
                    <a:pt x="436" y="171"/>
                  </a:lnTo>
                  <a:lnTo>
                    <a:pt x="444" y="169"/>
                  </a:lnTo>
                  <a:lnTo>
                    <a:pt x="451" y="169"/>
                  </a:lnTo>
                  <a:lnTo>
                    <a:pt x="459" y="167"/>
                  </a:lnTo>
                  <a:lnTo>
                    <a:pt x="467" y="167"/>
                  </a:lnTo>
                  <a:lnTo>
                    <a:pt x="474" y="167"/>
                  </a:lnTo>
                  <a:lnTo>
                    <a:pt x="478" y="165"/>
                  </a:lnTo>
                  <a:lnTo>
                    <a:pt x="482" y="165"/>
                  </a:lnTo>
                  <a:lnTo>
                    <a:pt x="484" y="165"/>
                  </a:lnTo>
                  <a:lnTo>
                    <a:pt x="480" y="165"/>
                  </a:lnTo>
                  <a:lnTo>
                    <a:pt x="472" y="163"/>
                  </a:lnTo>
                  <a:lnTo>
                    <a:pt x="461" y="160"/>
                  </a:lnTo>
                  <a:lnTo>
                    <a:pt x="445" y="156"/>
                  </a:lnTo>
                  <a:lnTo>
                    <a:pt x="432" y="150"/>
                  </a:lnTo>
                  <a:lnTo>
                    <a:pt x="417" y="144"/>
                  </a:lnTo>
                  <a:lnTo>
                    <a:pt x="403" y="140"/>
                  </a:lnTo>
                  <a:lnTo>
                    <a:pt x="394" y="135"/>
                  </a:lnTo>
                  <a:lnTo>
                    <a:pt x="386" y="131"/>
                  </a:lnTo>
                  <a:lnTo>
                    <a:pt x="378" y="129"/>
                  </a:lnTo>
                  <a:lnTo>
                    <a:pt x="373" y="127"/>
                  </a:lnTo>
                  <a:lnTo>
                    <a:pt x="365" y="125"/>
                  </a:lnTo>
                  <a:lnTo>
                    <a:pt x="357" y="125"/>
                  </a:lnTo>
                  <a:lnTo>
                    <a:pt x="349" y="125"/>
                  </a:lnTo>
                  <a:lnTo>
                    <a:pt x="342" y="125"/>
                  </a:lnTo>
                  <a:lnTo>
                    <a:pt x="334" y="125"/>
                  </a:lnTo>
                  <a:lnTo>
                    <a:pt x="334" y="125"/>
                  </a:lnTo>
                  <a:lnTo>
                    <a:pt x="334" y="125"/>
                  </a:lnTo>
                  <a:lnTo>
                    <a:pt x="336" y="123"/>
                  </a:lnTo>
                  <a:lnTo>
                    <a:pt x="338" y="121"/>
                  </a:lnTo>
                  <a:lnTo>
                    <a:pt x="340" y="119"/>
                  </a:lnTo>
                  <a:lnTo>
                    <a:pt x="342" y="117"/>
                  </a:lnTo>
                  <a:lnTo>
                    <a:pt x="346" y="115"/>
                  </a:lnTo>
                  <a:lnTo>
                    <a:pt x="351" y="114"/>
                  </a:lnTo>
                  <a:lnTo>
                    <a:pt x="355" y="112"/>
                  </a:lnTo>
                  <a:lnTo>
                    <a:pt x="361" y="110"/>
                  </a:lnTo>
                  <a:lnTo>
                    <a:pt x="365" y="106"/>
                  </a:lnTo>
                  <a:lnTo>
                    <a:pt x="371" y="100"/>
                  </a:lnTo>
                  <a:lnTo>
                    <a:pt x="374" y="96"/>
                  </a:lnTo>
                  <a:lnTo>
                    <a:pt x="378" y="92"/>
                  </a:lnTo>
                  <a:lnTo>
                    <a:pt x="382" y="87"/>
                  </a:lnTo>
                  <a:lnTo>
                    <a:pt x="386" y="85"/>
                  </a:lnTo>
                  <a:lnTo>
                    <a:pt x="390" y="81"/>
                  </a:lnTo>
                  <a:lnTo>
                    <a:pt x="394" y="77"/>
                  </a:lnTo>
                  <a:lnTo>
                    <a:pt x="396" y="75"/>
                  </a:lnTo>
                  <a:lnTo>
                    <a:pt x="399" y="73"/>
                  </a:lnTo>
                  <a:lnTo>
                    <a:pt x="401" y="71"/>
                  </a:lnTo>
                  <a:lnTo>
                    <a:pt x="405" y="69"/>
                  </a:lnTo>
                  <a:lnTo>
                    <a:pt x="405" y="67"/>
                  </a:lnTo>
                  <a:lnTo>
                    <a:pt x="407" y="67"/>
                  </a:lnTo>
                  <a:lnTo>
                    <a:pt x="405" y="69"/>
                  </a:lnTo>
                  <a:lnTo>
                    <a:pt x="397" y="69"/>
                  </a:lnTo>
                  <a:lnTo>
                    <a:pt x="390" y="73"/>
                  </a:lnTo>
                  <a:lnTo>
                    <a:pt x="380" y="75"/>
                  </a:lnTo>
                  <a:lnTo>
                    <a:pt x="369" y="79"/>
                  </a:lnTo>
                  <a:lnTo>
                    <a:pt x="359" y="83"/>
                  </a:lnTo>
                  <a:lnTo>
                    <a:pt x="351" y="85"/>
                  </a:lnTo>
                  <a:lnTo>
                    <a:pt x="346" y="87"/>
                  </a:lnTo>
                  <a:lnTo>
                    <a:pt x="342" y="87"/>
                  </a:lnTo>
                  <a:lnTo>
                    <a:pt x="338" y="89"/>
                  </a:lnTo>
                  <a:lnTo>
                    <a:pt x="334" y="90"/>
                  </a:lnTo>
                  <a:lnTo>
                    <a:pt x="330" y="92"/>
                  </a:lnTo>
                  <a:lnTo>
                    <a:pt x="324" y="96"/>
                  </a:lnTo>
                  <a:lnTo>
                    <a:pt x="321" y="100"/>
                  </a:lnTo>
                  <a:lnTo>
                    <a:pt x="317" y="104"/>
                  </a:lnTo>
                  <a:lnTo>
                    <a:pt x="311" y="108"/>
                  </a:lnTo>
                  <a:lnTo>
                    <a:pt x="307" y="114"/>
                  </a:lnTo>
                  <a:lnTo>
                    <a:pt x="303" y="117"/>
                  </a:lnTo>
                  <a:lnTo>
                    <a:pt x="301" y="119"/>
                  </a:lnTo>
                  <a:lnTo>
                    <a:pt x="298" y="121"/>
                  </a:lnTo>
                  <a:lnTo>
                    <a:pt x="296" y="123"/>
                  </a:lnTo>
                  <a:lnTo>
                    <a:pt x="296" y="123"/>
                  </a:lnTo>
                  <a:lnTo>
                    <a:pt x="294" y="123"/>
                  </a:lnTo>
                  <a:lnTo>
                    <a:pt x="294" y="123"/>
                  </a:lnTo>
                  <a:lnTo>
                    <a:pt x="363" y="8"/>
                  </a:lnTo>
                  <a:lnTo>
                    <a:pt x="371" y="0"/>
                  </a:lnTo>
                  <a:lnTo>
                    <a:pt x="357" y="4"/>
                  </a:lnTo>
                  <a:close/>
                </a:path>
              </a:pathLst>
            </a:custGeom>
            <a:solidFill>
              <a:srgbClr val="FF1D3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4" name="Freeform 1164"/>
            <p:cNvSpPr>
              <a:spLocks/>
            </p:cNvSpPr>
            <p:nvPr/>
          </p:nvSpPr>
          <p:spPr bwMode="auto">
            <a:xfrm>
              <a:off x="3228" y="1687"/>
              <a:ext cx="514" cy="727"/>
            </a:xfrm>
            <a:custGeom>
              <a:avLst/>
              <a:gdLst>
                <a:gd name="T0" fmla="*/ 290 w 514"/>
                <a:gd name="T1" fmla="*/ 286 h 727"/>
                <a:gd name="T2" fmla="*/ 278 w 514"/>
                <a:gd name="T3" fmla="*/ 276 h 727"/>
                <a:gd name="T4" fmla="*/ 272 w 514"/>
                <a:gd name="T5" fmla="*/ 255 h 727"/>
                <a:gd name="T6" fmla="*/ 251 w 514"/>
                <a:gd name="T7" fmla="*/ 232 h 727"/>
                <a:gd name="T8" fmla="*/ 190 w 514"/>
                <a:gd name="T9" fmla="*/ 188 h 727"/>
                <a:gd name="T10" fmla="*/ 194 w 514"/>
                <a:gd name="T11" fmla="*/ 201 h 727"/>
                <a:gd name="T12" fmla="*/ 211 w 514"/>
                <a:gd name="T13" fmla="*/ 234 h 727"/>
                <a:gd name="T14" fmla="*/ 236 w 514"/>
                <a:gd name="T15" fmla="*/ 261 h 727"/>
                <a:gd name="T16" fmla="*/ 251 w 514"/>
                <a:gd name="T17" fmla="*/ 274 h 727"/>
                <a:gd name="T18" fmla="*/ 255 w 514"/>
                <a:gd name="T19" fmla="*/ 282 h 727"/>
                <a:gd name="T20" fmla="*/ 234 w 514"/>
                <a:gd name="T21" fmla="*/ 268 h 727"/>
                <a:gd name="T22" fmla="*/ 188 w 514"/>
                <a:gd name="T23" fmla="*/ 259 h 727"/>
                <a:gd name="T24" fmla="*/ 123 w 514"/>
                <a:gd name="T25" fmla="*/ 272 h 727"/>
                <a:gd name="T26" fmla="*/ 48 w 514"/>
                <a:gd name="T27" fmla="*/ 270 h 727"/>
                <a:gd name="T28" fmla="*/ 3 w 514"/>
                <a:gd name="T29" fmla="*/ 270 h 727"/>
                <a:gd name="T30" fmla="*/ 115 w 514"/>
                <a:gd name="T31" fmla="*/ 307 h 727"/>
                <a:gd name="T32" fmla="*/ 199 w 514"/>
                <a:gd name="T33" fmla="*/ 316 h 727"/>
                <a:gd name="T34" fmla="*/ 234 w 514"/>
                <a:gd name="T35" fmla="*/ 311 h 727"/>
                <a:gd name="T36" fmla="*/ 226 w 514"/>
                <a:gd name="T37" fmla="*/ 320 h 727"/>
                <a:gd name="T38" fmla="*/ 199 w 514"/>
                <a:gd name="T39" fmla="*/ 332 h 727"/>
                <a:gd name="T40" fmla="*/ 147 w 514"/>
                <a:gd name="T41" fmla="*/ 372 h 727"/>
                <a:gd name="T42" fmla="*/ 80 w 514"/>
                <a:gd name="T43" fmla="*/ 464 h 727"/>
                <a:gd name="T44" fmla="*/ 19 w 514"/>
                <a:gd name="T45" fmla="*/ 526 h 727"/>
                <a:gd name="T46" fmla="*/ 144 w 514"/>
                <a:gd name="T47" fmla="*/ 472 h 727"/>
                <a:gd name="T48" fmla="*/ 222 w 514"/>
                <a:gd name="T49" fmla="*/ 409 h 727"/>
                <a:gd name="T50" fmla="*/ 263 w 514"/>
                <a:gd name="T51" fmla="*/ 355 h 727"/>
                <a:gd name="T52" fmla="*/ 245 w 514"/>
                <a:gd name="T53" fmla="*/ 420 h 727"/>
                <a:gd name="T54" fmla="*/ 238 w 514"/>
                <a:gd name="T55" fmla="*/ 482 h 727"/>
                <a:gd name="T56" fmla="*/ 249 w 514"/>
                <a:gd name="T57" fmla="*/ 555 h 727"/>
                <a:gd name="T58" fmla="*/ 268 w 514"/>
                <a:gd name="T59" fmla="*/ 651 h 727"/>
                <a:gd name="T60" fmla="*/ 272 w 514"/>
                <a:gd name="T61" fmla="*/ 722 h 727"/>
                <a:gd name="T62" fmla="*/ 326 w 514"/>
                <a:gd name="T63" fmla="*/ 570 h 727"/>
                <a:gd name="T64" fmla="*/ 330 w 514"/>
                <a:gd name="T65" fmla="*/ 428 h 727"/>
                <a:gd name="T66" fmla="*/ 316 w 514"/>
                <a:gd name="T67" fmla="*/ 363 h 727"/>
                <a:gd name="T68" fmla="*/ 353 w 514"/>
                <a:gd name="T69" fmla="*/ 420 h 727"/>
                <a:gd name="T70" fmla="*/ 414 w 514"/>
                <a:gd name="T71" fmla="*/ 478 h 727"/>
                <a:gd name="T72" fmla="*/ 495 w 514"/>
                <a:gd name="T73" fmla="*/ 543 h 727"/>
                <a:gd name="T74" fmla="*/ 476 w 514"/>
                <a:gd name="T75" fmla="*/ 512 h 727"/>
                <a:gd name="T76" fmla="*/ 434 w 514"/>
                <a:gd name="T77" fmla="*/ 430 h 727"/>
                <a:gd name="T78" fmla="*/ 401 w 514"/>
                <a:gd name="T79" fmla="*/ 366 h 727"/>
                <a:gd name="T80" fmla="*/ 370 w 514"/>
                <a:gd name="T81" fmla="*/ 338 h 727"/>
                <a:gd name="T82" fmla="*/ 343 w 514"/>
                <a:gd name="T83" fmla="*/ 320 h 727"/>
                <a:gd name="T84" fmla="*/ 370 w 514"/>
                <a:gd name="T85" fmla="*/ 324 h 727"/>
                <a:gd name="T86" fmla="*/ 420 w 514"/>
                <a:gd name="T87" fmla="*/ 324 h 727"/>
                <a:gd name="T88" fmla="*/ 451 w 514"/>
                <a:gd name="T89" fmla="*/ 313 h 727"/>
                <a:gd name="T90" fmla="*/ 487 w 514"/>
                <a:gd name="T91" fmla="*/ 301 h 727"/>
                <a:gd name="T92" fmla="*/ 514 w 514"/>
                <a:gd name="T93" fmla="*/ 293 h 727"/>
                <a:gd name="T94" fmla="*/ 453 w 514"/>
                <a:gd name="T95" fmla="*/ 288 h 727"/>
                <a:gd name="T96" fmla="*/ 393 w 514"/>
                <a:gd name="T97" fmla="*/ 272 h 727"/>
                <a:gd name="T98" fmla="*/ 353 w 514"/>
                <a:gd name="T99" fmla="*/ 276 h 727"/>
                <a:gd name="T100" fmla="*/ 345 w 514"/>
                <a:gd name="T101" fmla="*/ 272 h 727"/>
                <a:gd name="T102" fmla="*/ 365 w 514"/>
                <a:gd name="T103" fmla="*/ 259 h 727"/>
                <a:gd name="T104" fmla="*/ 386 w 514"/>
                <a:gd name="T105" fmla="*/ 234 h 727"/>
                <a:gd name="T106" fmla="*/ 401 w 514"/>
                <a:gd name="T107" fmla="*/ 213 h 727"/>
                <a:gd name="T108" fmla="*/ 411 w 514"/>
                <a:gd name="T109" fmla="*/ 201 h 727"/>
                <a:gd name="T110" fmla="*/ 374 w 514"/>
                <a:gd name="T111" fmla="*/ 220 h 727"/>
                <a:gd name="T112" fmla="*/ 341 w 514"/>
                <a:gd name="T113" fmla="*/ 238 h 727"/>
                <a:gd name="T114" fmla="*/ 320 w 514"/>
                <a:gd name="T115" fmla="*/ 257 h 727"/>
                <a:gd name="T116" fmla="*/ 305 w 514"/>
                <a:gd name="T117" fmla="*/ 280 h 727"/>
                <a:gd name="T118" fmla="*/ 295 w 514"/>
                <a:gd name="T119" fmla="*/ 9 h 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14" h="727">
                  <a:moveTo>
                    <a:pt x="290" y="7"/>
                  </a:moveTo>
                  <a:lnTo>
                    <a:pt x="293" y="286"/>
                  </a:lnTo>
                  <a:lnTo>
                    <a:pt x="293" y="286"/>
                  </a:lnTo>
                  <a:lnTo>
                    <a:pt x="292" y="286"/>
                  </a:lnTo>
                  <a:lnTo>
                    <a:pt x="290" y="286"/>
                  </a:lnTo>
                  <a:lnTo>
                    <a:pt x="286" y="284"/>
                  </a:lnTo>
                  <a:lnTo>
                    <a:pt x="284" y="284"/>
                  </a:lnTo>
                  <a:lnTo>
                    <a:pt x="280" y="282"/>
                  </a:lnTo>
                  <a:lnTo>
                    <a:pt x="278" y="278"/>
                  </a:lnTo>
                  <a:lnTo>
                    <a:pt x="278" y="276"/>
                  </a:lnTo>
                  <a:lnTo>
                    <a:pt x="276" y="270"/>
                  </a:lnTo>
                  <a:lnTo>
                    <a:pt x="276" y="267"/>
                  </a:lnTo>
                  <a:lnTo>
                    <a:pt x="274" y="263"/>
                  </a:lnTo>
                  <a:lnTo>
                    <a:pt x="274" y="259"/>
                  </a:lnTo>
                  <a:lnTo>
                    <a:pt x="272" y="255"/>
                  </a:lnTo>
                  <a:lnTo>
                    <a:pt x="270" y="251"/>
                  </a:lnTo>
                  <a:lnTo>
                    <a:pt x="268" y="247"/>
                  </a:lnTo>
                  <a:lnTo>
                    <a:pt x="267" y="245"/>
                  </a:lnTo>
                  <a:lnTo>
                    <a:pt x="261" y="240"/>
                  </a:lnTo>
                  <a:lnTo>
                    <a:pt x="251" y="232"/>
                  </a:lnTo>
                  <a:lnTo>
                    <a:pt x="238" y="222"/>
                  </a:lnTo>
                  <a:lnTo>
                    <a:pt x="224" y="213"/>
                  </a:lnTo>
                  <a:lnTo>
                    <a:pt x="211" y="203"/>
                  </a:lnTo>
                  <a:lnTo>
                    <a:pt x="197" y="196"/>
                  </a:lnTo>
                  <a:lnTo>
                    <a:pt x="190" y="188"/>
                  </a:lnTo>
                  <a:lnTo>
                    <a:pt x="186" y="186"/>
                  </a:lnTo>
                  <a:lnTo>
                    <a:pt x="186" y="186"/>
                  </a:lnTo>
                  <a:lnTo>
                    <a:pt x="188" y="190"/>
                  </a:lnTo>
                  <a:lnTo>
                    <a:pt x="192" y="196"/>
                  </a:lnTo>
                  <a:lnTo>
                    <a:pt x="194" y="201"/>
                  </a:lnTo>
                  <a:lnTo>
                    <a:pt x="197" y="209"/>
                  </a:lnTo>
                  <a:lnTo>
                    <a:pt x="201" y="217"/>
                  </a:lnTo>
                  <a:lnTo>
                    <a:pt x="205" y="222"/>
                  </a:lnTo>
                  <a:lnTo>
                    <a:pt x="207" y="228"/>
                  </a:lnTo>
                  <a:lnTo>
                    <a:pt x="211" y="234"/>
                  </a:lnTo>
                  <a:lnTo>
                    <a:pt x="215" y="240"/>
                  </a:lnTo>
                  <a:lnTo>
                    <a:pt x="219" y="245"/>
                  </a:lnTo>
                  <a:lnTo>
                    <a:pt x="224" y="251"/>
                  </a:lnTo>
                  <a:lnTo>
                    <a:pt x="230" y="255"/>
                  </a:lnTo>
                  <a:lnTo>
                    <a:pt x="236" y="261"/>
                  </a:lnTo>
                  <a:lnTo>
                    <a:pt x="242" y="265"/>
                  </a:lnTo>
                  <a:lnTo>
                    <a:pt x="245" y="267"/>
                  </a:lnTo>
                  <a:lnTo>
                    <a:pt x="247" y="268"/>
                  </a:lnTo>
                  <a:lnTo>
                    <a:pt x="249" y="270"/>
                  </a:lnTo>
                  <a:lnTo>
                    <a:pt x="251" y="274"/>
                  </a:lnTo>
                  <a:lnTo>
                    <a:pt x="253" y="276"/>
                  </a:lnTo>
                  <a:lnTo>
                    <a:pt x="255" y="278"/>
                  </a:lnTo>
                  <a:lnTo>
                    <a:pt x="255" y="280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1" y="280"/>
                  </a:lnTo>
                  <a:lnTo>
                    <a:pt x="247" y="276"/>
                  </a:lnTo>
                  <a:lnTo>
                    <a:pt x="240" y="272"/>
                  </a:lnTo>
                  <a:lnTo>
                    <a:pt x="234" y="268"/>
                  </a:lnTo>
                  <a:lnTo>
                    <a:pt x="224" y="265"/>
                  </a:lnTo>
                  <a:lnTo>
                    <a:pt x="217" y="261"/>
                  </a:lnTo>
                  <a:lnTo>
                    <a:pt x="209" y="259"/>
                  </a:lnTo>
                  <a:lnTo>
                    <a:pt x="199" y="259"/>
                  </a:lnTo>
                  <a:lnTo>
                    <a:pt x="188" y="259"/>
                  </a:lnTo>
                  <a:lnTo>
                    <a:pt x="174" y="261"/>
                  </a:lnTo>
                  <a:lnTo>
                    <a:pt x="161" y="265"/>
                  </a:lnTo>
                  <a:lnTo>
                    <a:pt x="147" y="267"/>
                  </a:lnTo>
                  <a:lnTo>
                    <a:pt x="134" y="270"/>
                  </a:lnTo>
                  <a:lnTo>
                    <a:pt x="123" y="272"/>
                  </a:lnTo>
                  <a:lnTo>
                    <a:pt x="113" y="272"/>
                  </a:lnTo>
                  <a:lnTo>
                    <a:pt x="101" y="272"/>
                  </a:lnTo>
                  <a:lnTo>
                    <a:pt x="86" y="272"/>
                  </a:lnTo>
                  <a:lnTo>
                    <a:pt x="67" y="272"/>
                  </a:lnTo>
                  <a:lnTo>
                    <a:pt x="48" y="270"/>
                  </a:lnTo>
                  <a:lnTo>
                    <a:pt x="28" y="270"/>
                  </a:lnTo>
                  <a:lnTo>
                    <a:pt x="13" y="268"/>
                  </a:lnTo>
                  <a:lnTo>
                    <a:pt x="3" y="268"/>
                  </a:lnTo>
                  <a:lnTo>
                    <a:pt x="0" y="268"/>
                  </a:lnTo>
                  <a:lnTo>
                    <a:pt x="3" y="270"/>
                  </a:lnTo>
                  <a:lnTo>
                    <a:pt x="19" y="276"/>
                  </a:lnTo>
                  <a:lnTo>
                    <a:pt x="38" y="284"/>
                  </a:lnTo>
                  <a:lnTo>
                    <a:pt x="63" y="292"/>
                  </a:lnTo>
                  <a:lnTo>
                    <a:pt x="88" y="299"/>
                  </a:lnTo>
                  <a:lnTo>
                    <a:pt x="115" y="307"/>
                  </a:lnTo>
                  <a:lnTo>
                    <a:pt x="138" y="313"/>
                  </a:lnTo>
                  <a:lnTo>
                    <a:pt x="157" y="316"/>
                  </a:lnTo>
                  <a:lnTo>
                    <a:pt x="172" y="316"/>
                  </a:lnTo>
                  <a:lnTo>
                    <a:pt x="188" y="316"/>
                  </a:lnTo>
                  <a:lnTo>
                    <a:pt x="199" y="316"/>
                  </a:lnTo>
                  <a:lnTo>
                    <a:pt x="211" y="315"/>
                  </a:lnTo>
                  <a:lnTo>
                    <a:pt x="220" y="313"/>
                  </a:lnTo>
                  <a:lnTo>
                    <a:pt x="228" y="313"/>
                  </a:lnTo>
                  <a:lnTo>
                    <a:pt x="232" y="311"/>
                  </a:lnTo>
                  <a:lnTo>
                    <a:pt x="234" y="311"/>
                  </a:lnTo>
                  <a:lnTo>
                    <a:pt x="234" y="313"/>
                  </a:lnTo>
                  <a:lnTo>
                    <a:pt x="232" y="313"/>
                  </a:lnTo>
                  <a:lnTo>
                    <a:pt x="230" y="315"/>
                  </a:lnTo>
                  <a:lnTo>
                    <a:pt x="228" y="318"/>
                  </a:lnTo>
                  <a:lnTo>
                    <a:pt x="226" y="320"/>
                  </a:lnTo>
                  <a:lnTo>
                    <a:pt x="222" y="322"/>
                  </a:lnTo>
                  <a:lnTo>
                    <a:pt x="217" y="324"/>
                  </a:lnTo>
                  <a:lnTo>
                    <a:pt x="213" y="326"/>
                  </a:lnTo>
                  <a:lnTo>
                    <a:pt x="207" y="330"/>
                  </a:lnTo>
                  <a:lnTo>
                    <a:pt x="199" y="332"/>
                  </a:lnTo>
                  <a:lnTo>
                    <a:pt x="192" y="338"/>
                  </a:lnTo>
                  <a:lnTo>
                    <a:pt x="180" y="343"/>
                  </a:lnTo>
                  <a:lnTo>
                    <a:pt x="171" y="351"/>
                  </a:lnTo>
                  <a:lnTo>
                    <a:pt x="159" y="361"/>
                  </a:lnTo>
                  <a:lnTo>
                    <a:pt x="147" y="372"/>
                  </a:lnTo>
                  <a:lnTo>
                    <a:pt x="138" y="386"/>
                  </a:lnTo>
                  <a:lnTo>
                    <a:pt x="126" y="403"/>
                  </a:lnTo>
                  <a:lnTo>
                    <a:pt x="113" y="422"/>
                  </a:lnTo>
                  <a:lnTo>
                    <a:pt x="98" y="443"/>
                  </a:lnTo>
                  <a:lnTo>
                    <a:pt x="80" y="464"/>
                  </a:lnTo>
                  <a:lnTo>
                    <a:pt x="63" y="484"/>
                  </a:lnTo>
                  <a:lnTo>
                    <a:pt x="46" y="503"/>
                  </a:lnTo>
                  <a:lnTo>
                    <a:pt x="28" y="518"/>
                  </a:lnTo>
                  <a:lnTo>
                    <a:pt x="13" y="528"/>
                  </a:lnTo>
                  <a:lnTo>
                    <a:pt x="19" y="526"/>
                  </a:lnTo>
                  <a:lnTo>
                    <a:pt x="36" y="518"/>
                  </a:lnTo>
                  <a:lnTo>
                    <a:pt x="59" y="509"/>
                  </a:lnTo>
                  <a:lnTo>
                    <a:pt x="86" y="497"/>
                  </a:lnTo>
                  <a:lnTo>
                    <a:pt x="115" y="485"/>
                  </a:lnTo>
                  <a:lnTo>
                    <a:pt x="144" y="472"/>
                  </a:lnTo>
                  <a:lnTo>
                    <a:pt x="167" y="461"/>
                  </a:lnTo>
                  <a:lnTo>
                    <a:pt x="184" y="449"/>
                  </a:lnTo>
                  <a:lnTo>
                    <a:pt x="197" y="439"/>
                  </a:lnTo>
                  <a:lnTo>
                    <a:pt x="211" y="424"/>
                  </a:lnTo>
                  <a:lnTo>
                    <a:pt x="222" y="409"/>
                  </a:lnTo>
                  <a:lnTo>
                    <a:pt x="236" y="393"/>
                  </a:lnTo>
                  <a:lnTo>
                    <a:pt x="247" y="378"/>
                  </a:lnTo>
                  <a:lnTo>
                    <a:pt x="255" y="366"/>
                  </a:lnTo>
                  <a:lnTo>
                    <a:pt x="261" y="357"/>
                  </a:lnTo>
                  <a:lnTo>
                    <a:pt x="263" y="355"/>
                  </a:lnTo>
                  <a:lnTo>
                    <a:pt x="263" y="359"/>
                  </a:lnTo>
                  <a:lnTo>
                    <a:pt x="259" y="368"/>
                  </a:lnTo>
                  <a:lnTo>
                    <a:pt x="255" y="384"/>
                  </a:lnTo>
                  <a:lnTo>
                    <a:pt x="251" y="401"/>
                  </a:lnTo>
                  <a:lnTo>
                    <a:pt x="245" y="420"/>
                  </a:lnTo>
                  <a:lnTo>
                    <a:pt x="242" y="437"/>
                  </a:lnTo>
                  <a:lnTo>
                    <a:pt x="238" y="451"/>
                  </a:lnTo>
                  <a:lnTo>
                    <a:pt x="238" y="461"/>
                  </a:lnTo>
                  <a:lnTo>
                    <a:pt x="238" y="470"/>
                  </a:lnTo>
                  <a:lnTo>
                    <a:pt x="238" y="482"/>
                  </a:lnTo>
                  <a:lnTo>
                    <a:pt x="238" y="495"/>
                  </a:lnTo>
                  <a:lnTo>
                    <a:pt x="240" y="509"/>
                  </a:lnTo>
                  <a:lnTo>
                    <a:pt x="242" y="524"/>
                  </a:lnTo>
                  <a:lnTo>
                    <a:pt x="245" y="539"/>
                  </a:lnTo>
                  <a:lnTo>
                    <a:pt x="249" y="555"/>
                  </a:lnTo>
                  <a:lnTo>
                    <a:pt x="251" y="570"/>
                  </a:lnTo>
                  <a:lnTo>
                    <a:pt x="255" y="587"/>
                  </a:lnTo>
                  <a:lnTo>
                    <a:pt x="261" y="606"/>
                  </a:lnTo>
                  <a:lnTo>
                    <a:pt x="265" y="628"/>
                  </a:lnTo>
                  <a:lnTo>
                    <a:pt x="268" y="651"/>
                  </a:lnTo>
                  <a:lnTo>
                    <a:pt x="270" y="672"/>
                  </a:lnTo>
                  <a:lnTo>
                    <a:pt x="272" y="693"/>
                  </a:lnTo>
                  <a:lnTo>
                    <a:pt x="272" y="712"/>
                  </a:lnTo>
                  <a:lnTo>
                    <a:pt x="270" y="727"/>
                  </a:lnTo>
                  <a:lnTo>
                    <a:pt x="272" y="722"/>
                  </a:lnTo>
                  <a:lnTo>
                    <a:pt x="280" y="702"/>
                  </a:lnTo>
                  <a:lnTo>
                    <a:pt x="292" y="676"/>
                  </a:lnTo>
                  <a:lnTo>
                    <a:pt x="303" y="643"/>
                  </a:lnTo>
                  <a:lnTo>
                    <a:pt x="316" y="606"/>
                  </a:lnTo>
                  <a:lnTo>
                    <a:pt x="326" y="570"/>
                  </a:lnTo>
                  <a:lnTo>
                    <a:pt x="334" y="535"/>
                  </a:lnTo>
                  <a:lnTo>
                    <a:pt x="338" y="505"/>
                  </a:lnTo>
                  <a:lnTo>
                    <a:pt x="336" y="478"/>
                  </a:lnTo>
                  <a:lnTo>
                    <a:pt x="334" y="453"/>
                  </a:lnTo>
                  <a:lnTo>
                    <a:pt x="330" y="428"/>
                  </a:lnTo>
                  <a:lnTo>
                    <a:pt x="326" y="407"/>
                  </a:lnTo>
                  <a:lnTo>
                    <a:pt x="322" y="389"/>
                  </a:lnTo>
                  <a:lnTo>
                    <a:pt x="320" y="376"/>
                  </a:lnTo>
                  <a:lnTo>
                    <a:pt x="316" y="366"/>
                  </a:lnTo>
                  <a:lnTo>
                    <a:pt x="316" y="363"/>
                  </a:lnTo>
                  <a:lnTo>
                    <a:pt x="318" y="366"/>
                  </a:lnTo>
                  <a:lnTo>
                    <a:pt x="324" y="376"/>
                  </a:lnTo>
                  <a:lnTo>
                    <a:pt x="332" y="389"/>
                  </a:lnTo>
                  <a:lnTo>
                    <a:pt x="341" y="403"/>
                  </a:lnTo>
                  <a:lnTo>
                    <a:pt x="353" y="420"/>
                  </a:lnTo>
                  <a:lnTo>
                    <a:pt x="365" y="436"/>
                  </a:lnTo>
                  <a:lnTo>
                    <a:pt x="374" y="449"/>
                  </a:lnTo>
                  <a:lnTo>
                    <a:pt x="386" y="457"/>
                  </a:lnTo>
                  <a:lnTo>
                    <a:pt x="397" y="466"/>
                  </a:lnTo>
                  <a:lnTo>
                    <a:pt x="414" y="478"/>
                  </a:lnTo>
                  <a:lnTo>
                    <a:pt x="432" y="493"/>
                  </a:lnTo>
                  <a:lnTo>
                    <a:pt x="451" y="509"/>
                  </a:lnTo>
                  <a:lnTo>
                    <a:pt x="470" y="522"/>
                  </a:lnTo>
                  <a:lnTo>
                    <a:pt x="485" y="535"/>
                  </a:lnTo>
                  <a:lnTo>
                    <a:pt x="495" y="543"/>
                  </a:lnTo>
                  <a:lnTo>
                    <a:pt x="499" y="545"/>
                  </a:lnTo>
                  <a:lnTo>
                    <a:pt x="497" y="543"/>
                  </a:lnTo>
                  <a:lnTo>
                    <a:pt x="491" y="535"/>
                  </a:lnTo>
                  <a:lnTo>
                    <a:pt x="484" y="526"/>
                  </a:lnTo>
                  <a:lnTo>
                    <a:pt x="476" y="512"/>
                  </a:lnTo>
                  <a:lnTo>
                    <a:pt x="464" y="495"/>
                  </a:lnTo>
                  <a:lnTo>
                    <a:pt x="455" y="480"/>
                  </a:lnTo>
                  <a:lnTo>
                    <a:pt x="447" y="462"/>
                  </a:lnTo>
                  <a:lnTo>
                    <a:pt x="439" y="445"/>
                  </a:lnTo>
                  <a:lnTo>
                    <a:pt x="434" y="430"/>
                  </a:lnTo>
                  <a:lnTo>
                    <a:pt x="428" y="416"/>
                  </a:lnTo>
                  <a:lnTo>
                    <a:pt x="420" y="401"/>
                  </a:lnTo>
                  <a:lnTo>
                    <a:pt x="414" y="389"/>
                  </a:lnTo>
                  <a:lnTo>
                    <a:pt x="409" y="378"/>
                  </a:lnTo>
                  <a:lnTo>
                    <a:pt x="401" y="366"/>
                  </a:lnTo>
                  <a:lnTo>
                    <a:pt x="395" y="359"/>
                  </a:lnTo>
                  <a:lnTo>
                    <a:pt x="389" y="353"/>
                  </a:lnTo>
                  <a:lnTo>
                    <a:pt x="384" y="347"/>
                  </a:lnTo>
                  <a:lnTo>
                    <a:pt x="378" y="343"/>
                  </a:lnTo>
                  <a:lnTo>
                    <a:pt x="370" y="338"/>
                  </a:lnTo>
                  <a:lnTo>
                    <a:pt x="363" y="332"/>
                  </a:lnTo>
                  <a:lnTo>
                    <a:pt x="355" y="328"/>
                  </a:lnTo>
                  <a:lnTo>
                    <a:pt x="349" y="324"/>
                  </a:lnTo>
                  <a:lnTo>
                    <a:pt x="345" y="320"/>
                  </a:lnTo>
                  <a:lnTo>
                    <a:pt x="343" y="320"/>
                  </a:lnTo>
                  <a:lnTo>
                    <a:pt x="351" y="318"/>
                  </a:lnTo>
                  <a:lnTo>
                    <a:pt x="353" y="318"/>
                  </a:lnTo>
                  <a:lnTo>
                    <a:pt x="357" y="320"/>
                  </a:lnTo>
                  <a:lnTo>
                    <a:pt x="363" y="322"/>
                  </a:lnTo>
                  <a:lnTo>
                    <a:pt x="370" y="324"/>
                  </a:lnTo>
                  <a:lnTo>
                    <a:pt x="380" y="326"/>
                  </a:lnTo>
                  <a:lnTo>
                    <a:pt x="389" y="326"/>
                  </a:lnTo>
                  <a:lnTo>
                    <a:pt x="399" y="326"/>
                  </a:lnTo>
                  <a:lnTo>
                    <a:pt x="411" y="326"/>
                  </a:lnTo>
                  <a:lnTo>
                    <a:pt x="420" y="324"/>
                  </a:lnTo>
                  <a:lnTo>
                    <a:pt x="428" y="322"/>
                  </a:lnTo>
                  <a:lnTo>
                    <a:pt x="436" y="320"/>
                  </a:lnTo>
                  <a:lnTo>
                    <a:pt x="441" y="318"/>
                  </a:lnTo>
                  <a:lnTo>
                    <a:pt x="445" y="316"/>
                  </a:lnTo>
                  <a:lnTo>
                    <a:pt x="451" y="313"/>
                  </a:lnTo>
                  <a:lnTo>
                    <a:pt x="457" y="311"/>
                  </a:lnTo>
                  <a:lnTo>
                    <a:pt x="462" y="309"/>
                  </a:lnTo>
                  <a:lnTo>
                    <a:pt x="470" y="305"/>
                  </a:lnTo>
                  <a:lnTo>
                    <a:pt x="480" y="303"/>
                  </a:lnTo>
                  <a:lnTo>
                    <a:pt x="487" y="301"/>
                  </a:lnTo>
                  <a:lnTo>
                    <a:pt x="495" y="299"/>
                  </a:lnTo>
                  <a:lnTo>
                    <a:pt x="503" y="297"/>
                  </a:lnTo>
                  <a:lnTo>
                    <a:pt x="509" y="295"/>
                  </a:lnTo>
                  <a:lnTo>
                    <a:pt x="512" y="293"/>
                  </a:lnTo>
                  <a:lnTo>
                    <a:pt x="514" y="293"/>
                  </a:lnTo>
                  <a:lnTo>
                    <a:pt x="510" y="293"/>
                  </a:lnTo>
                  <a:lnTo>
                    <a:pt x="501" y="293"/>
                  </a:lnTo>
                  <a:lnTo>
                    <a:pt x="487" y="292"/>
                  </a:lnTo>
                  <a:lnTo>
                    <a:pt x="470" y="290"/>
                  </a:lnTo>
                  <a:lnTo>
                    <a:pt x="453" y="288"/>
                  </a:lnTo>
                  <a:lnTo>
                    <a:pt x="436" y="284"/>
                  </a:lnTo>
                  <a:lnTo>
                    <a:pt x="422" y="282"/>
                  </a:lnTo>
                  <a:lnTo>
                    <a:pt x="411" y="278"/>
                  </a:lnTo>
                  <a:lnTo>
                    <a:pt x="401" y="274"/>
                  </a:lnTo>
                  <a:lnTo>
                    <a:pt x="393" y="272"/>
                  </a:lnTo>
                  <a:lnTo>
                    <a:pt x="386" y="272"/>
                  </a:lnTo>
                  <a:lnTo>
                    <a:pt x="376" y="272"/>
                  </a:lnTo>
                  <a:lnTo>
                    <a:pt x="368" y="272"/>
                  </a:lnTo>
                  <a:lnTo>
                    <a:pt x="361" y="274"/>
                  </a:lnTo>
                  <a:lnTo>
                    <a:pt x="353" y="276"/>
                  </a:lnTo>
                  <a:lnTo>
                    <a:pt x="343" y="278"/>
                  </a:lnTo>
                  <a:lnTo>
                    <a:pt x="343" y="278"/>
                  </a:lnTo>
                  <a:lnTo>
                    <a:pt x="343" y="276"/>
                  </a:lnTo>
                  <a:lnTo>
                    <a:pt x="345" y="274"/>
                  </a:lnTo>
                  <a:lnTo>
                    <a:pt x="345" y="272"/>
                  </a:lnTo>
                  <a:lnTo>
                    <a:pt x="347" y="270"/>
                  </a:lnTo>
                  <a:lnTo>
                    <a:pt x="351" y="268"/>
                  </a:lnTo>
                  <a:lnTo>
                    <a:pt x="355" y="265"/>
                  </a:lnTo>
                  <a:lnTo>
                    <a:pt x="359" y="263"/>
                  </a:lnTo>
                  <a:lnTo>
                    <a:pt x="365" y="259"/>
                  </a:lnTo>
                  <a:lnTo>
                    <a:pt x="370" y="255"/>
                  </a:lnTo>
                  <a:lnTo>
                    <a:pt x="374" y="251"/>
                  </a:lnTo>
                  <a:lnTo>
                    <a:pt x="378" y="245"/>
                  </a:lnTo>
                  <a:lnTo>
                    <a:pt x="382" y="240"/>
                  </a:lnTo>
                  <a:lnTo>
                    <a:pt x="386" y="234"/>
                  </a:lnTo>
                  <a:lnTo>
                    <a:pt x="389" y="228"/>
                  </a:lnTo>
                  <a:lnTo>
                    <a:pt x="391" y="224"/>
                  </a:lnTo>
                  <a:lnTo>
                    <a:pt x="395" y="219"/>
                  </a:lnTo>
                  <a:lnTo>
                    <a:pt x="399" y="215"/>
                  </a:lnTo>
                  <a:lnTo>
                    <a:pt x="401" y="213"/>
                  </a:lnTo>
                  <a:lnTo>
                    <a:pt x="405" y="209"/>
                  </a:lnTo>
                  <a:lnTo>
                    <a:pt x="407" y="205"/>
                  </a:lnTo>
                  <a:lnTo>
                    <a:pt x="409" y="203"/>
                  </a:lnTo>
                  <a:lnTo>
                    <a:pt x="411" y="203"/>
                  </a:lnTo>
                  <a:lnTo>
                    <a:pt x="411" y="201"/>
                  </a:lnTo>
                  <a:lnTo>
                    <a:pt x="409" y="203"/>
                  </a:lnTo>
                  <a:lnTo>
                    <a:pt x="403" y="207"/>
                  </a:lnTo>
                  <a:lnTo>
                    <a:pt x="395" y="211"/>
                  </a:lnTo>
                  <a:lnTo>
                    <a:pt x="384" y="215"/>
                  </a:lnTo>
                  <a:lnTo>
                    <a:pt x="374" y="220"/>
                  </a:lnTo>
                  <a:lnTo>
                    <a:pt x="363" y="226"/>
                  </a:lnTo>
                  <a:lnTo>
                    <a:pt x="355" y="230"/>
                  </a:lnTo>
                  <a:lnTo>
                    <a:pt x="349" y="234"/>
                  </a:lnTo>
                  <a:lnTo>
                    <a:pt x="345" y="236"/>
                  </a:lnTo>
                  <a:lnTo>
                    <a:pt x="341" y="238"/>
                  </a:lnTo>
                  <a:lnTo>
                    <a:pt x="338" y="240"/>
                  </a:lnTo>
                  <a:lnTo>
                    <a:pt x="334" y="244"/>
                  </a:lnTo>
                  <a:lnTo>
                    <a:pt x="328" y="247"/>
                  </a:lnTo>
                  <a:lnTo>
                    <a:pt x="324" y="251"/>
                  </a:lnTo>
                  <a:lnTo>
                    <a:pt x="320" y="257"/>
                  </a:lnTo>
                  <a:lnTo>
                    <a:pt x="316" y="265"/>
                  </a:lnTo>
                  <a:lnTo>
                    <a:pt x="313" y="270"/>
                  </a:lnTo>
                  <a:lnTo>
                    <a:pt x="309" y="274"/>
                  </a:lnTo>
                  <a:lnTo>
                    <a:pt x="307" y="278"/>
                  </a:lnTo>
                  <a:lnTo>
                    <a:pt x="305" y="280"/>
                  </a:lnTo>
                  <a:lnTo>
                    <a:pt x="301" y="282"/>
                  </a:lnTo>
                  <a:lnTo>
                    <a:pt x="301" y="284"/>
                  </a:lnTo>
                  <a:lnTo>
                    <a:pt x="299" y="284"/>
                  </a:lnTo>
                  <a:lnTo>
                    <a:pt x="299" y="284"/>
                  </a:lnTo>
                  <a:lnTo>
                    <a:pt x="295" y="9"/>
                  </a:lnTo>
                  <a:lnTo>
                    <a:pt x="301" y="0"/>
                  </a:lnTo>
                  <a:lnTo>
                    <a:pt x="290" y="7"/>
                  </a:lnTo>
                  <a:close/>
                </a:path>
              </a:pathLst>
            </a:custGeom>
            <a:solidFill>
              <a:srgbClr val="FF09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5" name="Freeform 1165"/>
            <p:cNvSpPr>
              <a:spLocks/>
            </p:cNvSpPr>
            <p:nvPr/>
          </p:nvSpPr>
          <p:spPr bwMode="auto">
            <a:xfrm>
              <a:off x="2002" y="2426"/>
              <a:ext cx="258" cy="265"/>
            </a:xfrm>
            <a:custGeom>
              <a:avLst/>
              <a:gdLst>
                <a:gd name="T0" fmla="*/ 169 w 258"/>
                <a:gd name="T1" fmla="*/ 100 h 265"/>
                <a:gd name="T2" fmla="*/ 167 w 258"/>
                <a:gd name="T3" fmla="*/ 94 h 265"/>
                <a:gd name="T4" fmla="*/ 171 w 258"/>
                <a:gd name="T5" fmla="*/ 84 h 265"/>
                <a:gd name="T6" fmla="*/ 169 w 258"/>
                <a:gd name="T7" fmla="*/ 71 h 265"/>
                <a:gd name="T8" fmla="*/ 158 w 258"/>
                <a:gd name="T9" fmla="*/ 38 h 265"/>
                <a:gd name="T10" fmla="*/ 156 w 258"/>
                <a:gd name="T11" fmla="*/ 44 h 265"/>
                <a:gd name="T12" fmla="*/ 154 w 258"/>
                <a:gd name="T13" fmla="*/ 59 h 265"/>
                <a:gd name="T14" fmla="*/ 156 w 258"/>
                <a:gd name="T15" fmla="*/ 77 h 265"/>
                <a:gd name="T16" fmla="*/ 158 w 258"/>
                <a:gd name="T17" fmla="*/ 86 h 265"/>
                <a:gd name="T18" fmla="*/ 158 w 258"/>
                <a:gd name="T19" fmla="*/ 90 h 265"/>
                <a:gd name="T20" fmla="*/ 152 w 258"/>
                <a:gd name="T21" fmla="*/ 79 h 265"/>
                <a:gd name="T22" fmla="*/ 139 w 258"/>
                <a:gd name="T23" fmla="*/ 63 h 265"/>
                <a:gd name="T24" fmla="*/ 110 w 258"/>
                <a:gd name="T25" fmla="*/ 52 h 265"/>
                <a:gd name="T26" fmla="*/ 81 w 258"/>
                <a:gd name="T27" fmla="*/ 31 h 265"/>
                <a:gd name="T28" fmla="*/ 66 w 258"/>
                <a:gd name="T29" fmla="*/ 19 h 265"/>
                <a:gd name="T30" fmla="*/ 98 w 258"/>
                <a:gd name="T31" fmla="*/ 63 h 265"/>
                <a:gd name="T32" fmla="*/ 127 w 258"/>
                <a:gd name="T33" fmla="*/ 88 h 265"/>
                <a:gd name="T34" fmla="*/ 142 w 258"/>
                <a:gd name="T35" fmla="*/ 96 h 265"/>
                <a:gd name="T36" fmla="*/ 137 w 258"/>
                <a:gd name="T37" fmla="*/ 98 h 265"/>
                <a:gd name="T38" fmla="*/ 123 w 258"/>
                <a:gd name="T39" fmla="*/ 96 h 265"/>
                <a:gd name="T40" fmla="*/ 93 w 258"/>
                <a:gd name="T41" fmla="*/ 96 h 265"/>
                <a:gd name="T42" fmla="*/ 43 w 258"/>
                <a:gd name="T43" fmla="*/ 113 h 265"/>
                <a:gd name="T44" fmla="*/ 4 w 258"/>
                <a:gd name="T45" fmla="*/ 121 h 265"/>
                <a:gd name="T46" fmla="*/ 64 w 258"/>
                <a:gd name="T47" fmla="*/ 132 h 265"/>
                <a:gd name="T48" fmla="*/ 112 w 258"/>
                <a:gd name="T49" fmla="*/ 131 h 265"/>
                <a:gd name="T50" fmla="*/ 142 w 258"/>
                <a:gd name="T51" fmla="*/ 121 h 265"/>
                <a:gd name="T52" fmla="*/ 117 w 258"/>
                <a:gd name="T53" fmla="*/ 140 h 265"/>
                <a:gd name="T54" fmla="*/ 98 w 258"/>
                <a:gd name="T55" fmla="*/ 161 h 265"/>
                <a:gd name="T56" fmla="*/ 83 w 258"/>
                <a:gd name="T57" fmla="*/ 192 h 265"/>
                <a:gd name="T58" fmla="*/ 66 w 258"/>
                <a:gd name="T59" fmla="*/ 234 h 265"/>
                <a:gd name="T60" fmla="*/ 48 w 258"/>
                <a:gd name="T61" fmla="*/ 263 h 265"/>
                <a:gd name="T62" fmla="*/ 108 w 258"/>
                <a:gd name="T63" fmla="*/ 219 h 265"/>
                <a:gd name="T64" fmla="*/ 148 w 258"/>
                <a:gd name="T65" fmla="*/ 167 h 265"/>
                <a:gd name="T66" fmla="*/ 160 w 258"/>
                <a:gd name="T67" fmla="*/ 138 h 265"/>
                <a:gd name="T68" fmla="*/ 158 w 258"/>
                <a:gd name="T69" fmla="*/ 169 h 265"/>
                <a:gd name="T70" fmla="*/ 165 w 258"/>
                <a:gd name="T71" fmla="*/ 207 h 265"/>
                <a:gd name="T72" fmla="*/ 179 w 258"/>
                <a:gd name="T73" fmla="*/ 253 h 265"/>
                <a:gd name="T74" fmla="*/ 181 w 258"/>
                <a:gd name="T75" fmla="*/ 236 h 265"/>
                <a:gd name="T76" fmla="*/ 187 w 258"/>
                <a:gd name="T77" fmla="*/ 194 h 265"/>
                <a:gd name="T78" fmla="*/ 190 w 258"/>
                <a:gd name="T79" fmla="*/ 161 h 265"/>
                <a:gd name="T80" fmla="*/ 187 w 258"/>
                <a:gd name="T81" fmla="*/ 142 h 265"/>
                <a:gd name="T82" fmla="*/ 181 w 258"/>
                <a:gd name="T83" fmla="*/ 129 h 265"/>
                <a:gd name="T84" fmla="*/ 190 w 258"/>
                <a:gd name="T85" fmla="*/ 136 h 265"/>
                <a:gd name="T86" fmla="*/ 210 w 258"/>
                <a:gd name="T87" fmla="*/ 150 h 265"/>
                <a:gd name="T88" fmla="*/ 223 w 258"/>
                <a:gd name="T89" fmla="*/ 154 h 265"/>
                <a:gd name="T90" fmla="*/ 240 w 258"/>
                <a:gd name="T91" fmla="*/ 159 h 265"/>
                <a:gd name="T92" fmla="*/ 252 w 258"/>
                <a:gd name="T93" fmla="*/ 163 h 265"/>
                <a:gd name="T94" fmla="*/ 233 w 258"/>
                <a:gd name="T95" fmla="*/ 144 h 265"/>
                <a:gd name="T96" fmla="*/ 212 w 258"/>
                <a:gd name="T97" fmla="*/ 123 h 265"/>
                <a:gd name="T98" fmla="*/ 196 w 258"/>
                <a:gd name="T99" fmla="*/ 113 h 265"/>
                <a:gd name="T100" fmla="*/ 194 w 258"/>
                <a:gd name="T101" fmla="*/ 111 h 265"/>
                <a:gd name="T102" fmla="*/ 206 w 258"/>
                <a:gd name="T103" fmla="*/ 111 h 265"/>
                <a:gd name="T104" fmla="*/ 221 w 258"/>
                <a:gd name="T105" fmla="*/ 108 h 265"/>
                <a:gd name="T106" fmla="*/ 233 w 258"/>
                <a:gd name="T107" fmla="*/ 102 h 265"/>
                <a:gd name="T108" fmla="*/ 238 w 258"/>
                <a:gd name="T109" fmla="*/ 102 h 265"/>
                <a:gd name="T110" fmla="*/ 219 w 258"/>
                <a:gd name="T111" fmla="*/ 98 h 265"/>
                <a:gd name="T112" fmla="*/ 202 w 258"/>
                <a:gd name="T113" fmla="*/ 96 h 265"/>
                <a:gd name="T114" fmla="*/ 189 w 258"/>
                <a:gd name="T115" fmla="*/ 98 h 265"/>
                <a:gd name="T116" fmla="*/ 177 w 258"/>
                <a:gd name="T117" fmla="*/ 104 h 265"/>
                <a:gd name="T118" fmla="*/ 250 w 258"/>
                <a:gd name="T119" fmla="*/ 6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8" h="265">
                  <a:moveTo>
                    <a:pt x="248" y="2"/>
                  </a:moveTo>
                  <a:lnTo>
                    <a:pt x="171" y="102"/>
                  </a:lnTo>
                  <a:lnTo>
                    <a:pt x="171" y="102"/>
                  </a:lnTo>
                  <a:lnTo>
                    <a:pt x="171" y="102"/>
                  </a:lnTo>
                  <a:lnTo>
                    <a:pt x="169" y="100"/>
                  </a:lnTo>
                  <a:lnTo>
                    <a:pt x="169" y="100"/>
                  </a:lnTo>
                  <a:lnTo>
                    <a:pt x="167" y="98"/>
                  </a:lnTo>
                  <a:lnTo>
                    <a:pt x="167" y="98"/>
                  </a:lnTo>
                  <a:lnTo>
                    <a:pt x="167" y="96"/>
                  </a:lnTo>
                  <a:lnTo>
                    <a:pt x="167" y="94"/>
                  </a:lnTo>
                  <a:lnTo>
                    <a:pt x="169" y="92"/>
                  </a:lnTo>
                  <a:lnTo>
                    <a:pt x="169" y="90"/>
                  </a:lnTo>
                  <a:lnTo>
                    <a:pt x="169" y="88"/>
                  </a:lnTo>
                  <a:lnTo>
                    <a:pt x="171" y="86"/>
                  </a:lnTo>
                  <a:lnTo>
                    <a:pt x="171" y="84"/>
                  </a:lnTo>
                  <a:lnTo>
                    <a:pt x="171" y="83"/>
                  </a:lnTo>
                  <a:lnTo>
                    <a:pt x="171" y="81"/>
                  </a:lnTo>
                  <a:lnTo>
                    <a:pt x="171" y="79"/>
                  </a:lnTo>
                  <a:lnTo>
                    <a:pt x="171" y="77"/>
                  </a:lnTo>
                  <a:lnTo>
                    <a:pt x="169" y="71"/>
                  </a:lnTo>
                  <a:lnTo>
                    <a:pt x="167" y="63"/>
                  </a:lnTo>
                  <a:lnTo>
                    <a:pt x="164" y="56"/>
                  </a:lnTo>
                  <a:lnTo>
                    <a:pt x="162" y="48"/>
                  </a:lnTo>
                  <a:lnTo>
                    <a:pt x="160" y="42"/>
                  </a:lnTo>
                  <a:lnTo>
                    <a:pt x="158" y="38"/>
                  </a:lnTo>
                  <a:lnTo>
                    <a:pt x="156" y="35"/>
                  </a:lnTo>
                  <a:lnTo>
                    <a:pt x="156" y="36"/>
                  </a:lnTo>
                  <a:lnTo>
                    <a:pt x="156" y="38"/>
                  </a:lnTo>
                  <a:lnTo>
                    <a:pt x="156" y="40"/>
                  </a:lnTo>
                  <a:lnTo>
                    <a:pt x="156" y="44"/>
                  </a:lnTo>
                  <a:lnTo>
                    <a:pt x="156" y="48"/>
                  </a:lnTo>
                  <a:lnTo>
                    <a:pt x="154" y="52"/>
                  </a:lnTo>
                  <a:lnTo>
                    <a:pt x="154" y="54"/>
                  </a:lnTo>
                  <a:lnTo>
                    <a:pt x="154" y="58"/>
                  </a:lnTo>
                  <a:lnTo>
                    <a:pt x="154" y="59"/>
                  </a:lnTo>
                  <a:lnTo>
                    <a:pt x="154" y="63"/>
                  </a:lnTo>
                  <a:lnTo>
                    <a:pt x="154" y="67"/>
                  </a:lnTo>
                  <a:lnTo>
                    <a:pt x="154" y="71"/>
                  </a:lnTo>
                  <a:lnTo>
                    <a:pt x="156" y="75"/>
                  </a:lnTo>
                  <a:lnTo>
                    <a:pt x="156" y="77"/>
                  </a:lnTo>
                  <a:lnTo>
                    <a:pt x="158" y="81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8" y="84"/>
                  </a:lnTo>
                  <a:lnTo>
                    <a:pt x="158" y="86"/>
                  </a:lnTo>
                  <a:lnTo>
                    <a:pt x="158" y="88"/>
                  </a:lnTo>
                  <a:lnTo>
                    <a:pt x="158" y="88"/>
                  </a:lnTo>
                  <a:lnTo>
                    <a:pt x="158" y="90"/>
                  </a:lnTo>
                  <a:lnTo>
                    <a:pt x="158" y="90"/>
                  </a:lnTo>
                  <a:lnTo>
                    <a:pt x="158" y="90"/>
                  </a:lnTo>
                  <a:lnTo>
                    <a:pt x="158" y="90"/>
                  </a:lnTo>
                  <a:lnTo>
                    <a:pt x="158" y="88"/>
                  </a:lnTo>
                  <a:lnTo>
                    <a:pt x="156" y="86"/>
                  </a:lnTo>
                  <a:lnTo>
                    <a:pt x="154" y="83"/>
                  </a:lnTo>
                  <a:lnTo>
                    <a:pt x="152" y="79"/>
                  </a:lnTo>
                  <a:lnTo>
                    <a:pt x="150" y="77"/>
                  </a:lnTo>
                  <a:lnTo>
                    <a:pt x="148" y="73"/>
                  </a:lnTo>
                  <a:lnTo>
                    <a:pt x="146" y="69"/>
                  </a:lnTo>
                  <a:lnTo>
                    <a:pt x="142" y="67"/>
                  </a:lnTo>
                  <a:lnTo>
                    <a:pt x="139" y="63"/>
                  </a:lnTo>
                  <a:lnTo>
                    <a:pt x="133" y="61"/>
                  </a:lnTo>
                  <a:lnTo>
                    <a:pt x="127" y="59"/>
                  </a:lnTo>
                  <a:lnTo>
                    <a:pt x="121" y="56"/>
                  </a:lnTo>
                  <a:lnTo>
                    <a:pt x="116" y="54"/>
                  </a:lnTo>
                  <a:lnTo>
                    <a:pt x="110" y="52"/>
                  </a:lnTo>
                  <a:lnTo>
                    <a:pt x="106" y="50"/>
                  </a:lnTo>
                  <a:lnTo>
                    <a:pt x="102" y="46"/>
                  </a:lnTo>
                  <a:lnTo>
                    <a:pt x="96" y="42"/>
                  </a:lnTo>
                  <a:lnTo>
                    <a:pt x="89" y="36"/>
                  </a:lnTo>
                  <a:lnTo>
                    <a:pt x="81" y="31"/>
                  </a:lnTo>
                  <a:lnTo>
                    <a:pt x="75" y="27"/>
                  </a:lnTo>
                  <a:lnTo>
                    <a:pt x="69" y="21"/>
                  </a:lnTo>
                  <a:lnTo>
                    <a:pt x="66" y="19"/>
                  </a:lnTo>
                  <a:lnTo>
                    <a:pt x="64" y="17"/>
                  </a:lnTo>
                  <a:lnTo>
                    <a:pt x="66" y="19"/>
                  </a:lnTo>
                  <a:lnTo>
                    <a:pt x="69" y="25"/>
                  </a:lnTo>
                  <a:lnTo>
                    <a:pt x="75" y="33"/>
                  </a:lnTo>
                  <a:lnTo>
                    <a:pt x="81" y="42"/>
                  </a:lnTo>
                  <a:lnTo>
                    <a:pt x="89" y="54"/>
                  </a:lnTo>
                  <a:lnTo>
                    <a:pt x="98" y="63"/>
                  </a:lnTo>
                  <a:lnTo>
                    <a:pt x="104" y="71"/>
                  </a:lnTo>
                  <a:lnTo>
                    <a:pt x="112" y="77"/>
                  </a:lnTo>
                  <a:lnTo>
                    <a:pt x="117" y="83"/>
                  </a:lnTo>
                  <a:lnTo>
                    <a:pt x="123" y="86"/>
                  </a:lnTo>
                  <a:lnTo>
                    <a:pt x="127" y="88"/>
                  </a:lnTo>
                  <a:lnTo>
                    <a:pt x="133" y="92"/>
                  </a:lnTo>
                  <a:lnTo>
                    <a:pt x="137" y="94"/>
                  </a:lnTo>
                  <a:lnTo>
                    <a:pt x="139" y="94"/>
                  </a:lnTo>
                  <a:lnTo>
                    <a:pt x="141" y="96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1" y="96"/>
                  </a:lnTo>
                  <a:lnTo>
                    <a:pt x="141" y="96"/>
                  </a:lnTo>
                  <a:lnTo>
                    <a:pt x="139" y="96"/>
                  </a:lnTo>
                  <a:lnTo>
                    <a:pt x="137" y="98"/>
                  </a:lnTo>
                  <a:lnTo>
                    <a:pt x="135" y="98"/>
                  </a:lnTo>
                  <a:lnTo>
                    <a:pt x="133" y="96"/>
                  </a:lnTo>
                  <a:lnTo>
                    <a:pt x="129" y="96"/>
                  </a:lnTo>
                  <a:lnTo>
                    <a:pt x="127" y="96"/>
                  </a:lnTo>
                  <a:lnTo>
                    <a:pt x="123" y="96"/>
                  </a:lnTo>
                  <a:lnTo>
                    <a:pt x="119" y="94"/>
                  </a:lnTo>
                  <a:lnTo>
                    <a:pt x="114" y="94"/>
                  </a:lnTo>
                  <a:lnTo>
                    <a:pt x="106" y="94"/>
                  </a:lnTo>
                  <a:lnTo>
                    <a:pt x="100" y="96"/>
                  </a:lnTo>
                  <a:lnTo>
                    <a:pt x="93" y="96"/>
                  </a:lnTo>
                  <a:lnTo>
                    <a:pt x="85" y="100"/>
                  </a:lnTo>
                  <a:lnTo>
                    <a:pt x="77" y="102"/>
                  </a:lnTo>
                  <a:lnTo>
                    <a:pt x="66" y="106"/>
                  </a:lnTo>
                  <a:lnTo>
                    <a:pt x="54" y="109"/>
                  </a:lnTo>
                  <a:lnTo>
                    <a:pt x="43" y="113"/>
                  </a:lnTo>
                  <a:lnTo>
                    <a:pt x="31" y="117"/>
                  </a:lnTo>
                  <a:lnTo>
                    <a:pt x="20" y="119"/>
                  </a:lnTo>
                  <a:lnTo>
                    <a:pt x="10" y="121"/>
                  </a:lnTo>
                  <a:lnTo>
                    <a:pt x="0" y="119"/>
                  </a:lnTo>
                  <a:lnTo>
                    <a:pt x="4" y="121"/>
                  </a:lnTo>
                  <a:lnTo>
                    <a:pt x="12" y="123"/>
                  </a:lnTo>
                  <a:lnTo>
                    <a:pt x="23" y="125"/>
                  </a:lnTo>
                  <a:lnTo>
                    <a:pt x="37" y="129"/>
                  </a:lnTo>
                  <a:lnTo>
                    <a:pt x="50" y="131"/>
                  </a:lnTo>
                  <a:lnTo>
                    <a:pt x="64" y="132"/>
                  </a:lnTo>
                  <a:lnTo>
                    <a:pt x="77" y="134"/>
                  </a:lnTo>
                  <a:lnTo>
                    <a:pt x="87" y="134"/>
                  </a:lnTo>
                  <a:lnTo>
                    <a:pt x="94" y="134"/>
                  </a:lnTo>
                  <a:lnTo>
                    <a:pt x="102" y="132"/>
                  </a:lnTo>
                  <a:lnTo>
                    <a:pt x="112" y="131"/>
                  </a:lnTo>
                  <a:lnTo>
                    <a:pt x="121" y="129"/>
                  </a:lnTo>
                  <a:lnTo>
                    <a:pt x="129" y="125"/>
                  </a:lnTo>
                  <a:lnTo>
                    <a:pt x="135" y="123"/>
                  </a:lnTo>
                  <a:lnTo>
                    <a:pt x="141" y="121"/>
                  </a:lnTo>
                  <a:lnTo>
                    <a:pt x="142" y="121"/>
                  </a:lnTo>
                  <a:lnTo>
                    <a:pt x="141" y="121"/>
                  </a:lnTo>
                  <a:lnTo>
                    <a:pt x="137" y="125"/>
                  </a:lnTo>
                  <a:lnTo>
                    <a:pt x="131" y="129"/>
                  </a:lnTo>
                  <a:lnTo>
                    <a:pt x="125" y="134"/>
                  </a:lnTo>
                  <a:lnTo>
                    <a:pt x="117" y="140"/>
                  </a:lnTo>
                  <a:lnTo>
                    <a:pt x="112" y="146"/>
                  </a:lnTo>
                  <a:lnTo>
                    <a:pt x="106" y="150"/>
                  </a:lnTo>
                  <a:lnTo>
                    <a:pt x="104" y="154"/>
                  </a:lnTo>
                  <a:lnTo>
                    <a:pt x="100" y="157"/>
                  </a:lnTo>
                  <a:lnTo>
                    <a:pt x="98" y="161"/>
                  </a:lnTo>
                  <a:lnTo>
                    <a:pt x="94" y="167"/>
                  </a:lnTo>
                  <a:lnTo>
                    <a:pt x="93" y="173"/>
                  </a:lnTo>
                  <a:lnTo>
                    <a:pt x="89" y="179"/>
                  </a:lnTo>
                  <a:lnTo>
                    <a:pt x="85" y="186"/>
                  </a:lnTo>
                  <a:lnTo>
                    <a:pt x="83" y="192"/>
                  </a:lnTo>
                  <a:lnTo>
                    <a:pt x="81" y="200"/>
                  </a:lnTo>
                  <a:lnTo>
                    <a:pt x="77" y="207"/>
                  </a:lnTo>
                  <a:lnTo>
                    <a:pt x="73" y="215"/>
                  </a:lnTo>
                  <a:lnTo>
                    <a:pt x="69" y="225"/>
                  </a:lnTo>
                  <a:lnTo>
                    <a:pt x="66" y="234"/>
                  </a:lnTo>
                  <a:lnTo>
                    <a:pt x="60" y="244"/>
                  </a:lnTo>
                  <a:lnTo>
                    <a:pt x="54" y="252"/>
                  </a:lnTo>
                  <a:lnTo>
                    <a:pt x="50" y="259"/>
                  </a:lnTo>
                  <a:lnTo>
                    <a:pt x="45" y="265"/>
                  </a:lnTo>
                  <a:lnTo>
                    <a:pt x="48" y="263"/>
                  </a:lnTo>
                  <a:lnTo>
                    <a:pt x="56" y="257"/>
                  </a:lnTo>
                  <a:lnTo>
                    <a:pt x="68" y="250"/>
                  </a:lnTo>
                  <a:lnTo>
                    <a:pt x="81" y="240"/>
                  </a:lnTo>
                  <a:lnTo>
                    <a:pt x="94" y="230"/>
                  </a:lnTo>
                  <a:lnTo>
                    <a:pt x="108" y="219"/>
                  </a:lnTo>
                  <a:lnTo>
                    <a:pt x="121" y="207"/>
                  </a:lnTo>
                  <a:lnTo>
                    <a:pt x="129" y="198"/>
                  </a:lnTo>
                  <a:lnTo>
                    <a:pt x="137" y="186"/>
                  </a:lnTo>
                  <a:lnTo>
                    <a:pt x="142" y="177"/>
                  </a:lnTo>
                  <a:lnTo>
                    <a:pt x="148" y="167"/>
                  </a:lnTo>
                  <a:lnTo>
                    <a:pt x="152" y="157"/>
                  </a:lnTo>
                  <a:lnTo>
                    <a:pt x="156" y="150"/>
                  </a:lnTo>
                  <a:lnTo>
                    <a:pt x="158" y="144"/>
                  </a:lnTo>
                  <a:lnTo>
                    <a:pt x="160" y="138"/>
                  </a:lnTo>
                  <a:lnTo>
                    <a:pt x="160" y="138"/>
                  </a:lnTo>
                  <a:lnTo>
                    <a:pt x="160" y="140"/>
                  </a:lnTo>
                  <a:lnTo>
                    <a:pt x="160" y="144"/>
                  </a:lnTo>
                  <a:lnTo>
                    <a:pt x="158" y="152"/>
                  </a:lnTo>
                  <a:lnTo>
                    <a:pt x="158" y="159"/>
                  </a:lnTo>
                  <a:lnTo>
                    <a:pt x="158" y="169"/>
                  </a:lnTo>
                  <a:lnTo>
                    <a:pt x="158" y="179"/>
                  </a:lnTo>
                  <a:lnTo>
                    <a:pt x="160" y="186"/>
                  </a:lnTo>
                  <a:lnTo>
                    <a:pt x="162" y="192"/>
                  </a:lnTo>
                  <a:lnTo>
                    <a:pt x="164" y="198"/>
                  </a:lnTo>
                  <a:lnTo>
                    <a:pt x="165" y="207"/>
                  </a:lnTo>
                  <a:lnTo>
                    <a:pt x="169" y="217"/>
                  </a:lnTo>
                  <a:lnTo>
                    <a:pt x="173" y="228"/>
                  </a:lnTo>
                  <a:lnTo>
                    <a:pt x="175" y="238"/>
                  </a:lnTo>
                  <a:lnTo>
                    <a:pt x="179" y="248"/>
                  </a:lnTo>
                  <a:lnTo>
                    <a:pt x="179" y="253"/>
                  </a:lnTo>
                  <a:lnTo>
                    <a:pt x="181" y="255"/>
                  </a:lnTo>
                  <a:lnTo>
                    <a:pt x="181" y="253"/>
                  </a:lnTo>
                  <a:lnTo>
                    <a:pt x="181" y="250"/>
                  </a:lnTo>
                  <a:lnTo>
                    <a:pt x="181" y="244"/>
                  </a:lnTo>
                  <a:lnTo>
                    <a:pt x="181" y="236"/>
                  </a:lnTo>
                  <a:lnTo>
                    <a:pt x="181" y="227"/>
                  </a:lnTo>
                  <a:lnTo>
                    <a:pt x="181" y="219"/>
                  </a:lnTo>
                  <a:lnTo>
                    <a:pt x="183" y="209"/>
                  </a:lnTo>
                  <a:lnTo>
                    <a:pt x="185" y="202"/>
                  </a:lnTo>
                  <a:lnTo>
                    <a:pt x="187" y="194"/>
                  </a:lnTo>
                  <a:lnTo>
                    <a:pt x="189" y="186"/>
                  </a:lnTo>
                  <a:lnTo>
                    <a:pt x="189" y="180"/>
                  </a:lnTo>
                  <a:lnTo>
                    <a:pt x="190" y="173"/>
                  </a:lnTo>
                  <a:lnTo>
                    <a:pt x="190" y="167"/>
                  </a:lnTo>
                  <a:lnTo>
                    <a:pt x="190" y="161"/>
                  </a:lnTo>
                  <a:lnTo>
                    <a:pt x="190" y="157"/>
                  </a:lnTo>
                  <a:lnTo>
                    <a:pt x="190" y="154"/>
                  </a:lnTo>
                  <a:lnTo>
                    <a:pt x="189" y="150"/>
                  </a:lnTo>
                  <a:lnTo>
                    <a:pt x="189" y="146"/>
                  </a:lnTo>
                  <a:lnTo>
                    <a:pt x="187" y="142"/>
                  </a:lnTo>
                  <a:lnTo>
                    <a:pt x="185" y="138"/>
                  </a:lnTo>
                  <a:lnTo>
                    <a:pt x="183" y="134"/>
                  </a:lnTo>
                  <a:lnTo>
                    <a:pt x="183" y="131"/>
                  </a:lnTo>
                  <a:lnTo>
                    <a:pt x="181" y="129"/>
                  </a:lnTo>
                  <a:lnTo>
                    <a:pt x="181" y="129"/>
                  </a:lnTo>
                  <a:lnTo>
                    <a:pt x="185" y="131"/>
                  </a:lnTo>
                  <a:lnTo>
                    <a:pt x="185" y="131"/>
                  </a:lnTo>
                  <a:lnTo>
                    <a:pt x="187" y="132"/>
                  </a:lnTo>
                  <a:lnTo>
                    <a:pt x="189" y="134"/>
                  </a:lnTo>
                  <a:lnTo>
                    <a:pt x="190" y="136"/>
                  </a:lnTo>
                  <a:lnTo>
                    <a:pt x="194" y="140"/>
                  </a:lnTo>
                  <a:lnTo>
                    <a:pt x="196" y="144"/>
                  </a:lnTo>
                  <a:lnTo>
                    <a:pt x="200" y="146"/>
                  </a:lnTo>
                  <a:lnTo>
                    <a:pt x="206" y="148"/>
                  </a:lnTo>
                  <a:lnTo>
                    <a:pt x="210" y="150"/>
                  </a:lnTo>
                  <a:lnTo>
                    <a:pt x="214" y="152"/>
                  </a:lnTo>
                  <a:lnTo>
                    <a:pt x="215" y="152"/>
                  </a:lnTo>
                  <a:lnTo>
                    <a:pt x="219" y="154"/>
                  </a:lnTo>
                  <a:lnTo>
                    <a:pt x="221" y="154"/>
                  </a:lnTo>
                  <a:lnTo>
                    <a:pt x="223" y="154"/>
                  </a:lnTo>
                  <a:lnTo>
                    <a:pt x="227" y="156"/>
                  </a:lnTo>
                  <a:lnTo>
                    <a:pt x="229" y="156"/>
                  </a:lnTo>
                  <a:lnTo>
                    <a:pt x="233" y="157"/>
                  </a:lnTo>
                  <a:lnTo>
                    <a:pt x="237" y="157"/>
                  </a:lnTo>
                  <a:lnTo>
                    <a:pt x="240" y="159"/>
                  </a:lnTo>
                  <a:lnTo>
                    <a:pt x="244" y="161"/>
                  </a:lnTo>
                  <a:lnTo>
                    <a:pt x="248" y="161"/>
                  </a:lnTo>
                  <a:lnTo>
                    <a:pt x="250" y="163"/>
                  </a:lnTo>
                  <a:lnTo>
                    <a:pt x="252" y="163"/>
                  </a:lnTo>
                  <a:lnTo>
                    <a:pt x="252" y="163"/>
                  </a:lnTo>
                  <a:lnTo>
                    <a:pt x="252" y="163"/>
                  </a:lnTo>
                  <a:lnTo>
                    <a:pt x="248" y="159"/>
                  </a:lnTo>
                  <a:lnTo>
                    <a:pt x="244" y="156"/>
                  </a:lnTo>
                  <a:lnTo>
                    <a:pt x="238" y="150"/>
                  </a:lnTo>
                  <a:lnTo>
                    <a:pt x="233" y="144"/>
                  </a:lnTo>
                  <a:lnTo>
                    <a:pt x="227" y="140"/>
                  </a:lnTo>
                  <a:lnTo>
                    <a:pt x="221" y="134"/>
                  </a:lnTo>
                  <a:lnTo>
                    <a:pt x="217" y="131"/>
                  </a:lnTo>
                  <a:lnTo>
                    <a:pt x="215" y="127"/>
                  </a:lnTo>
                  <a:lnTo>
                    <a:pt x="212" y="123"/>
                  </a:lnTo>
                  <a:lnTo>
                    <a:pt x="210" y="121"/>
                  </a:lnTo>
                  <a:lnTo>
                    <a:pt x="206" y="119"/>
                  </a:lnTo>
                  <a:lnTo>
                    <a:pt x="204" y="117"/>
                  </a:lnTo>
                  <a:lnTo>
                    <a:pt x="200" y="115"/>
                  </a:lnTo>
                  <a:lnTo>
                    <a:pt x="196" y="113"/>
                  </a:lnTo>
                  <a:lnTo>
                    <a:pt x="192" y="113"/>
                  </a:lnTo>
                  <a:lnTo>
                    <a:pt x="192" y="113"/>
                  </a:lnTo>
                  <a:lnTo>
                    <a:pt x="192" y="111"/>
                  </a:lnTo>
                  <a:lnTo>
                    <a:pt x="194" y="111"/>
                  </a:lnTo>
                  <a:lnTo>
                    <a:pt x="194" y="111"/>
                  </a:lnTo>
                  <a:lnTo>
                    <a:pt x="196" y="111"/>
                  </a:lnTo>
                  <a:lnTo>
                    <a:pt x="198" y="109"/>
                  </a:lnTo>
                  <a:lnTo>
                    <a:pt x="200" y="109"/>
                  </a:lnTo>
                  <a:lnTo>
                    <a:pt x="202" y="111"/>
                  </a:lnTo>
                  <a:lnTo>
                    <a:pt x="206" y="111"/>
                  </a:lnTo>
                  <a:lnTo>
                    <a:pt x="208" y="111"/>
                  </a:lnTo>
                  <a:lnTo>
                    <a:pt x="212" y="109"/>
                  </a:lnTo>
                  <a:lnTo>
                    <a:pt x="214" y="109"/>
                  </a:lnTo>
                  <a:lnTo>
                    <a:pt x="217" y="108"/>
                  </a:lnTo>
                  <a:lnTo>
                    <a:pt x="221" y="108"/>
                  </a:lnTo>
                  <a:lnTo>
                    <a:pt x="223" y="106"/>
                  </a:lnTo>
                  <a:lnTo>
                    <a:pt x="225" y="104"/>
                  </a:lnTo>
                  <a:lnTo>
                    <a:pt x="227" y="104"/>
                  </a:lnTo>
                  <a:lnTo>
                    <a:pt x="231" y="104"/>
                  </a:lnTo>
                  <a:lnTo>
                    <a:pt x="233" y="102"/>
                  </a:lnTo>
                  <a:lnTo>
                    <a:pt x="235" y="102"/>
                  </a:lnTo>
                  <a:lnTo>
                    <a:pt x="237" y="102"/>
                  </a:lnTo>
                  <a:lnTo>
                    <a:pt x="237" y="102"/>
                  </a:lnTo>
                  <a:lnTo>
                    <a:pt x="238" y="102"/>
                  </a:lnTo>
                  <a:lnTo>
                    <a:pt x="238" y="102"/>
                  </a:lnTo>
                  <a:lnTo>
                    <a:pt x="237" y="102"/>
                  </a:lnTo>
                  <a:lnTo>
                    <a:pt x="235" y="102"/>
                  </a:lnTo>
                  <a:lnTo>
                    <a:pt x="229" y="100"/>
                  </a:lnTo>
                  <a:lnTo>
                    <a:pt x="225" y="100"/>
                  </a:lnTo>
                  <a:lnTo>
                    <a:pt x="219" y="98"/>
                  </a:lnTo>
                  <a:lnTo>
                    <a:pt x="214" y="98"/>
                  </a:lnTo>
                  <a:lnTo>
                    <a:pt x="210" y="98"/>
                  </a:lnTo>
                  <a:lnTo>
                    <a:pt x="206" y="96"/>
                  </a:lnTo>
                  <a:lnTo>
                    <a:pt x="204" y="96"/>
                  </a:lnTo>
                  <a:lnTo>
                    <a:pt x="202" y="96"/>
                  </a:lnTo>
                  <a:lnTo>
                    <a:pt x="200" y="96"/>
                  </a:lnTo>
                  <a:lnTo>
                    <a:pt x="198" y="96"/>
                  </a:lnTo>
                  <a:lnTo>
                    <a:pt x="194" y="96"/>
                  </a:lnTo>
                  <a:lnTo>
                    <a:pt x="192" y="98"/>
                  </a:lnTo>
                  <a:lnTo>
                    <a:pt x="189" y="98"/>
                  </a:lnTo>
                  <a:lnTo>
                    <a:pt x="187" y="100"/>
                  </a:lnTo>
                  <a:lnTo>
                    <a:pt x="183" y="102"/>
                  </a:lnTo>
                  <a:lnTo>
                    <a:pt x="181" y="102"/>
                  </a:lnTo>
                  <a:lnTo>
                    <a:pt x="179" y="102"/>
                  </a:lnTo>
                  <a:lnTo>
                    <a:pt x="177" y="104"/>
                  </a:lnTo>
                  <a:lnTo>
                    <a:pt x="175" y="104"/>
                  </a:lnTo>
                  <a:lnTo>
                    <a:pt x="175" y="104"/>
                  </a:lnTo>
                  <a:lnTo>
                    <a:pt x="175" y="104"/>
                  </a:lnTo>
                  <a:lnTo>
                    <a:pt x="173" y="104"/>
                  </a:lnTo>
                  <a:lnTo>
                    <a:pt x="250" y="6"/>
                  </a:lnTo>
                  <a:lnTo>
                    <a:pt x="258" y="0"/>
                  </a:lnTo>
                  <a:lnTo>
                    <a:pt x="248" y="2"/>
                  </a:lnTo>
                  <a:close/>
                </a:path>
              </a:pathLst>
            </a:custGeom>
            <a:solidFill>
              <a:srgbClr val="FF60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6" name="Freeform 1166"/>
            <p:cNvSpPr>
              <a:spLocks/>
            </p:cNvSpPr>
            <p:nvPr/>
          </p:nvSpPr>
          <p:spPr bwMode="auto">
            <a:xfrm>
              <a:off x="2421" y="1963"/>
              <a:ext cx="444" cy="415"/>
            </a:xfrm>
            <a:custGeom>
              <a:avLst/>
              <a:gdLst>
                <a:gd name="T0" fmla="*/ 267 w 444"/>
                <a:gd name="T1" fmla="*/ 175 h 415"/>
                <a:gd name="T2" fmla="*/ 267 w 444"/>
                <a:gd name="T3" fmla="*/ 165 h 415"/>
                <a:gd name="T4" fmla="*/ 277 w 444"/>
                <a:gd name="T5" fmla="*/ 154 h 415"/>
                <a:gd name="T6" fmla="*/ 280 w 444"/>
                <a:gd name="T7" fmla="*/ 129 h 415"/>
                <a:gd name="T8" fmla="*/ 277 w 444"/>
                <a:gd name="T9" fmla="*/ 75 h 415"/>
                <a:gd name="T10" fmla="*/ 271 w 444"/>
                <a:gd name="T11" fmla="*/ 83 h 415"/>
                <a:gd name="T12" fmla="*/ 261 w 444"/>
                <a:gd name="T13" fmla="*/ 106 h 415"/>
                <a:gd name="T14" fmla="*/ 257 w 444"/>
                <a:gd name="T15" fmla="*/ 135 h 415"/>
                <a:gd name="T16" fmla="*/ 255 w 444"/>
                <a:gd name="T17" fmla="*/ 150 h 415"/>
                <a:gd name="T18" fmla="*/ 254 w 444"/>
                <a:gd name="T19" fmla="*/ 156 h 415"/>
                <a:gd name="T20" fmla="*/ 250 w 444"/>
                <a:gd name="T21" fmla="*/ 137 h 415"/>
                <a:gd name="T22" fmla="*/ 236 w 444"/>
                <a:gd name="T23" fmla="*/ 106 h 415"/>
                <a:gd name="T24" fmla="*/ 198 w 444"/>
                <a:gd name="T25" fmla="*/ 73 h 415"/>
                <a:gd name="T26" fmla="*/ 165 w 444"/>
                <a:gd name="T27" fmla="*/ 29 h 415"/>
                <a:gd name="T28" fmla="*/ 146 w 444"/>
                <a:gd name="T29" fmla="*/ 4 h 415"/>
                <a:gd name="T30" fmla="*/ 175 w 444"/>
                <a:gd name="T31" fmla="*/ 85 h 415"/>
                <a:gd name="T32" fmla="*/ 209 w 444"/>
                <a:gd name="T33" fmla="*/ 138 h 415"/>
                <a:gd name="T34" fmla="*/ 227 w 444"/>
                <a:gd name="T35" fmla="*/ 156 h 415"/>
                <a:gd name="T36" fmla="*/ 217 w 444"/>
                <a:gd name="T37" fmla="*/ 156 h 415"/>
                <a:gd name="T38" fmla="*/ 198 w 444"/>
                <a:gd name="T39" fmla="*/ 146 h 415"/>
                <a:gd name="T40" fmla="*/ 152 w 444"/>
                <a:gd name="T41" fmla="*/ 135 h 415"/>
                <a:gd name="T42" fmla="*/ 67 w 444"/>
                <a:gd name="T43" fmla="*/ 137 h 415"/>
                <a:gd name="T44" fmla="*/ 4 w 444"/>
                <a:gd name="T45" fmla="*/ 129 h 415"/>
                <a:gd name="T46" fmla="*/ 92 w 444"/>
                <a:gd name="T47" fmla="*/ 177 h 415"/>
                <a:gd name="T48" fmla="*/ 165 w 444"/>
                <a:gd name="T49" fmla="*/ 194 h 415"/>
                <a:gd name="T50" fmla="*/ 215 w 444"/>
                <a:gd name="T51" fmla="*/ 192 h 415"/>
                <a:gd name="T52" fmla="*/ 169 w 444"/>
                <a:gd name="T53" fmla="*/ 211 h 415"/>
                <a:gd name="T54" fmla="*/ 129 w 444"/>
                <a:gd name="T55" fmla="*/ 236 h 415"/>
                <a:gd name="T56" fmla="*/ 92 w 444"/>
                <a:gd name="T57" fmla="*/ 275 h 415"/>
                <a:gd name="T58" fmla="*/ 46 w 444"/>
                <a:gd name="T59" fmla="*/ 330 h 415"/>
                <a:gd name="T60" fmla="*/ 8 w 444"/>
                <a:gd name="T61" fmla="*/ 365 h 415"/>
                <a:gd name="T62" fmla="*/ 119 w 444"/>
                <a:gd name="T63" fmla="*/ 327 h 415"/>
                <a:gd name="T64" fmla="*/ 202 w 444"/>
                <a:gd name="T65" fmla="*/ 265 h 415"/>
                <a:gd name="T66" fmla="*/ 234 w 444"/>
                <a:gd name="T67" fmla="*/ 227 h 415"/>
                <a:gd name="T68" fmla="*/ 217 w 444"/>
                <a:gd name="T69" fmla="*/ 273 h 415"/>
                <a:gd name="T70" fmla="*/ 211 w 444"/>
                <a:gd name="T71" fmla="*/ 336 h 415"/>
                <a:gd name="T72" fmla="*/ 211 w 444"/>
                <a:gd name="T73" fmla="*/ 413 h 415"/>
                <a:gd name="T74" fmla="*/ 221 w 444"/>
                <a:gd name="T75" fmla="*/ 386 h 415"/>
                <a:gd name="T76" fmla="*/ 248 w 444"/>
                <a:gd name="T77" fmla="*/ 325 h 415"/>
                <a:gd name="T78" fmla="*/ 271 w 444"/>
                <a:gd name="T79" fmla="*/ 279 h 415"/>
                <a:gd name="T80" fmla="*/ 273 w 444"/>
                <a:gd name="T81" fmla="*/ 246 h 415"/>
                <a:gd name="T82" fmla="*/ 271 w 444"/>
                <a:gd name="T83" fmla="*/ 223 h 415"/>
                <a:gd name="T84" fmla="*/ 280 w 444"/>
                <a:gd name="T85" fmla="*/ 240 h 415"/>
                <a:gd name="T86" fmla="*/ 303 w 444"/>
                <a:gd name="T87" fmla="*/ 269 h 415"/>
                <a:gd name="T88" fmla="*/ 325 w 444"/>
                <a:gd name="T89" fmla="*/ 282 h 415"/>
                <a:gd name="T90" fmla="*/ 348 w 444"/>
                <a:gd name="T91" fmla="*/ 298 h 415"/>
                <a:gd name="T92" fmla="*/ 363 w 444"/>
                <a:gd name="T93" fmla="*/ 309 h 415"/>
                <a:gd name="T94" fmla="*/ 340 w 444"/>
                <a:gd name="T95" fmla="*/ 271 h 415"/>
                <a:gd name="T96" fmla="*/ 321 w 444"/>
                <a:gd name="T97" fmla="*/ 231 h 415"/>
                <a:gd name="T98" fmla="*/ 302 w 444"/>
                <a:gd name="T99" fmla="*/ 209 h 415"/>
                <a:gd name="T100" fmla="*/ 300 w 444"/>
                <a:gd name="T101" fmla="*/ 204 h 415"/>
                <a:gd name="T102" fmla="*/ 315 w 444"/>
                <a:gd name="T103" fmla="*/ 208 h 415"/>
                <a:gd name="T104" fmla="*/ 340 w 444"/>
                <a:gd name="T105" fmla="*/ 208 h 415"/>
                <a:gd name="T106" fmla="*/ 361 w 444"/>
                <a:gd name="T107" fmla="*/ 208 h 415"/>
                <a:gd name="T108" fmla="*/ 371 w 444"/>
                <a:gd name="T109" fmla="*/ 209 h 415"/>
                <a:gd name="T110" fmla="*/ 342 w 444"/>
                <a:gd name="T111" fmla="*/ 196 h 415"/>
                <a:gd name="T112" fmla="*/ 319 w 444"/>
                <a:gd name="T113" fmla="*/ 185 h 415"/>
                <a:gd name="T114" fmla="*/ 298 w 444"/>
                <a:gd name="T115" fmla="*/ 181 h 415"/>
                <a:gd name="T116" fmla="*/ 277 w 444"/>
                <a:gd name="T117" fmla="*/ 183 h 415"/>
                <a:gd name="T118" fmla="*/ 436 w 444"/>
                <a:gd name="T119" fmla="*/ 142 h 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44" h="415">
                  <a:moveTo>
                    <a:pt x="434" y="138"/>
                  </a:moveTo>
                  <a:lnTo>
                    <a:pt x="269" y="179"/>
                  </a:lnTo>
                  <a:lnTo>
                    <a:pt x="269" y="179"/>
                  </a:lnTo>
                  <a:lnTo>
                    <a:pt x="267" y="177"/>
                  </a:lnTo>
                  <a:lnTo>
                    <a:pt x="267" y="175"/>
                  </a:lnTo>
                  <a:lnTo>
                    <a:pt x="265" y="173"/>
                  </a:lnTo>
                  <a:lnTo>
                    <a:pt x="265" y="171"/>
                  </a:lnTo>
                  <a:lnTo>
                    <a:pt x="265" y="169"/>
                  </a:lnTo>
                  <a:lnTo>
                    <a:pt x="265" y="167"/>
                  </a:lnTo>
                  <a:lnTo>
                    <a:pt x="267" y="165"/>
                  </a:lnTo>
                  <a:lnTo>
                    <a:pt x="269" y="161"/>
                  </a:lnTo>
                  <a:lnTo>
                    <a:pt x="271" y="160"/>
                  </a:lnTo>
                  <a:lnTo>
                    <a:pt x="273" y="158"/>
                  </a:lnTo>
                  <a:lnTo>
                    <a:pt x="275" y="156"/>
                  </a:lnTo>
                  <a:lnTo>
                    <a:pt x="277" y="154"/>
                  </a:lnTo>
                  <a:lnTo>
                    <a:pt x="278" y="150"/>
                  </a:lnTo>
                  <a:lnTo>
                    <a:pt x="278" y="148"/>
                  </a:lnTo>
                  <a:lnTo>
                    <a:pt x="280" y="144"/>
                  </a:lnTo>
                  <a:lnTo>
                    <a:pt x="280" y="138"/>
                  </a:lnTo>
                  <a:lnTo>
                    <a:pt x="280" y="129"/>
                  </a:lnTo>
                  <a:lnTo>
                    <a:pt x="280" y="117"/>
                  </a:lnTo>
                  <a:lnTo>
                    <a:pt x="278" y="106"/>
                  </a:lnTo>
                  <a:lnTo>
                    <a:pt x="278" y="92"/>
                  </a:lnTo>
                  <a:lnTo>
                    <a:pt x="278" y="83"/>
                  </a:lnTo>
                  <a:lnTo>
                    <a:pt x="277" y="75"/>
                  </a:lnTo>
                  <a:lnTo>
                    <a:pt x="277" y="71"/>
                  </a:lnTo>
                  <a:lnTo>
                    <a:pt x="277" y="71"/>
                  </a:lnTo>
                  <a:lnTo>
                    <a:pt x="277" y="75"/>
                  </a:lnTo>
                  <a:lnTo>
                    <a:pt x="275" y="79"/>
                  </a:lnTo>
                  <a:lnTo>
                    <a:pt x="271" y="83"/>
                  </a:lnTo>
                  <a:lnTo>
                    <a:pt x="269" y="89"/>
                  </a:lnTo>
                  <a:lnTo>
                    <a:pt x="267" y="94"/>
                  </a:lnTo>
                  <a:lnTo>
                    <a:pt x="265" y="98"/>
                  </a:lnTo>
                  <a:lnTo>
                    <a:pt x="263" y="102"/>
                  </a:lnTo>
                  <a:lnTo>
                    <a:pt x="261" y="106"/>
                  </a:lnTo>
                  <a:lnTo>
                    <a:pt x="259" y="112"/>
                  </a:lnTo>
                  <a:lnTo>
                    <a:pt x="257" y="117"/>
                  </a:lnTo>
                  <a:lnTo>
                    <a:pt x="257" y="123"/>
                  </a:lnTo>
                  <a:lnTo>
                    <a:pt x="257" y="129"/>
                  </a:lnTo>
                  <a:lnTo>
                    <a:pt x="257" y="135"/>
                  </a:lnTo>
                  <a:lnTo>
                    <a:pt x="257" y="138"/>
                  </a:lnTo>
                  <a:lnTo>
                    <a:pt x="257" y="142"/>
                  </a:lnTo>
                  <a:lnTo>
                    <a:pt x="257" y="144"/>
                  </a:lnTo>
                  <a:lnTo>
                    <a:pt x="257" y="146"/>
                  </a:lnTo>
                  <a:lnTo>
                    <a:pt x="255" y="150"/>
                  </a:lnTo>
                  <a:lnTo>
                    <a:pt x="255" y="152"/>
                  </a:lnTo>
                  <a:lnTo>
                    <a:pt x="255" y="154"/>
                  </a:lnTo>
                  <a:lnTo>
                    <a:pt x="254" y="154"/>
                  </a:lnTo>
                  <a:lnTo>
                    <a:pt x="254" y="156"/>
                  </a:lnTo>
                  <a:lnTo>
                    <a:pt x="254" y="156"/>
                  </a:lnTo>
                  <a:lnTo>
                    <a:pt x="254" y="154"/>
                  </a:lnTo>
                  <a:lnTo>
                    <a:pt x="254" y="152"/>
                  </a:lnTo>
                  <a:lnTo>
                    <a:pt x="252" y="148"/>
                  </a:lnTo>
                  <a:lnTo>
                    <a:pt x="252" y="142"/>
                  </a:lnTo>
                  <a:lnTo>
                    <a:pt x="250" y="137"/>
                  </a:lnTo>
                  <a:lnTo>
                    <a:pt x="250" y="129"/>
                  </a:lnTo>
                  <a:lnTo>
                    <a:pt x="248" y="123"/>
                  </a:lnTo>
                  <a:lnTo>
                    <a:pt x="246" y="117"/>
                  </a:lnTo>
                  <a:lnTo>
                    <a:pt x="242" y="112"/>
                  </a:lnTo>
                  <a:lnTo>
                    <a:pt x="236" y="106"/>
                  </a:lnTo>
                  <a:lnTo>
                    <a:pt x="229" y="100"/>
                  </a:lnTo>
                  <a:lnTo>
                    <a:pt x="221" y="92"/>
                  </a:lnTo>
                  <a:lnTo>
                    <a:pt x="213" y="87"/>
                  </a:lnTo>
                  <a:lnTo>
                    <a:pt x="205" y="79"/>
                  </a:lnTo>
                  <a:lnTo>
                    <a:pt x="198" y="73"/>
                  </a:lnTo>
                  <a:lnTo>
                    <a:pt x="194" y="69"/>
                  </a:lnTo>
                  <a:lnTo>
                    <a:pt x="188" y="62"/>
                  </a:lnTo>
                  <a:lnTo>
                    <a:pt x="181" y="52"/>
                  </a:lnTo>
                  <a:lnTo>
                    <a:pt x="173" y="40"/>
                  </a:lnTo>
                  <a:lnTo>
                    <a:pt x="165" y="29"/>
                  </a:lnTo>
                  <a:lnTo>
                    <a:pt x="157" y="19"/>
                  </a:lnTo>
                  <a:lnTo>
                    <a:pt x="150" y="10"/>
                  </a:lnTo>
                  <a:lnTo>
                    <a:pt x="146" y="2"/>
                  </a:lnTo>
                  <a:lnTo>
                    <a:pt x="144" y="0"/>
                  </a:lnTo>
                  <a:lnTo>
                    <a:pt x="146" y="4"/>
                  </a:lnTo>
                  <a:lnTo>
                    <a:pt x="148" y="14"/>
                  </a:lnTo>
                  <a:lnTo>
                    <a:pt x="154" y="29"/>
                  </a:lnTo>
                  <a:lnTo>
                    <a:pt x="159" y="48"/>
                  </a:lnTo>
                  <a:lnTo>
                    <a:pt x="167" y="67"/>
                  </a:lnTo>
                  <a:lnTo>
                    <a:pt x="175" y="85"/>
                  </a:lnTo>
                  <a:lnTo>
                    <a:pt x="182" y="102"/>
                  </a:lnTo>
                  <a:lnTo>
                    <a:pt x="188" y="113"/>
                  </a:lnTo>
                  <a:lnTo>
                    <a:pt x="196" y="123"/>
                  </a:lnTo>
                  <a:lnTo>
                    <a:pt x="202" y="131"/>
                  </a:lnTo>
                  <a:lnTo>
                    <a:pt x="209" y="138"/>
                  </a:lnTo>
                  <a:lnTo>
                    <a:pt x="215" y="144"/>
                  </a:lnTo>
                  <a:lnTo>
                    <a:pt x="219" y="150"/>
                  </a:lnTo>
                  <a:lnTo>
                    <a:pt x="223" y="154"/>
                  </a:lnTo>
                  <a:lnTo>
                    <a:pt x="227" y="156"/>
                  </a:lnTo>
                  <a:lnTo>
                    <a:pt x="227" y="156"/>
                  </a:lnTo>
                  <a:lnTo>
                    <a:pt x="227" y="156"/>
                  </a:lnTo>
                  <a:lnTo>
                    <a:pt x="225" y="156"/>
                  </a:lnTo>
                  <a:lnTo>
                    <a:pt x="223" y="156"/>
                  </a:lnTo>
                  <a:lnTo>
                    <a:pt x="221" y="156"/>
                  </a:lnTo>
                  <a:lnTo>
                    <a:pt x="217" y="156"/>
                  </a:lnTo>
                  <a:lnTo>
                    <a:pt x="215" y="154"/>
                  </a:lnTo>
                  <a:lnTo>
                    <a:pt x="211" y="152"/>
                  </a:lnTo>
                  <a:lnTo>
                    <a:pt x="207" y="150"/>
                  </a:lnTo>
                  <a:lnTo>
                    <a:pt x="204" y="148"/>
                  </a:lnTo>
                  <a:lnTo>
                    <a:pt x="198" y="146"/>
                  </a:lnTo>
                  <a:lnTo>
                    <a:pt x="192" y="142"/>
                  </a:lnTo>
                  <a:lnTo>
                    <a:pt x="184" y="140"/>
                  </a:lnTo>
                  <a:lnTo>
                    <a:pt x="175" y="137"/>
                  </a:lnTo>
                  <a:lnTo>
                    <a:pt x="163" y="135"/>
                  </a:lnTo>
                  <a:lnTo>
                    <a:pt x="152" y="135"/>
                  </a:lnTo>
                  <a:lnTo>
                    <a:pt x="138" y="135"/>
                  </a:lnTo>
                  <a:lnTo>
                    <a:pt x="125" y="135"/>
                  </a:lnTo>
                  <a:lnTo>
                    <a:pt x="108" y="137"/>
                  </a:lnTo>
                  <a:lnTo>
                    <a:pt x="88" y="137"/>
                  </a:lnTo>
                  <a:lnTo>
                    <a:pt x="67" y="137"/>
                  </a:lnTo>
                  <a:lnTo>
                    <a:pt x="48" y="135"/>
                  </a:lnTo>
                  <a:lnTo>
                    <a:pt x="31" y="133"/>
                  </a:lnTo>
                  <a:lnTo>
                    <a:pt x="13" y="131"/>
                  </a:lnTo>
                  <a:lnTo>
                    <a:pt x="0" y="127"/>
                  </a:lnTo>
                  <a:lnTo>
                    <a:pt x="4" y="129"/>
                  </a:lnTo>
                  <a:lnTo>
                    <a:pt x="15" y="135"/>
                  </a:lnTo>
                  <a:lnTo>
                    <a:pt x="33" y="144"/>
                  </a:lnTo>
                  <a:lnTo>
                    <a:pt x="52" y="156"/>
                  </a:lnTo>
                  <a:lnTo>
                    <a:pt x="71" y="165"/>
                  </a:lnTo>
                  <a:lnTo>
                    <a:pt x="92" y="177"/>
                  </a:lnTo>
                  <a:lnTo>
                    <a:pt x="109" y="185"/>
                  </a:lnTo>
                  <a:lnTo>
                    <a:pt x="123" y="190"/>
                  </a:lnTo>
                  <a:lnTo>
                    <a:pt x="136" y="192"/>
                  </a:lnTo>
                  <a:lnTo>
                    <a:pt x="150" y="194"/>
                  </a:lnTo>
                  <a:lnTo>
                    <a:pt x="165" y="194"/>
                  </a:lnTo>
                  <a:lnTo>
                    <a:pt x="181" y="194"/>
                  </a:lnTo>
                  <a:lnTo>
                    <a:pt x="194" y="194"/>
                  </a:lnTo>
                  <a:lnTo>
                    <a:pt x="205" y="194"/>
                  </a:lnTo>
                  <a:lnTo>
                    <a:pt x="211" y="192"/>
                  </a:lnTo>
                  <a:lnTo>
                    <a:pt x="215" y="192"/>
                  </a:lnTo>
                  <a:lnTo>
                    <a:pt x="211" y="194"/>
                  </a:lnTo>
                  <a:lnTo>
                    <a:pt x="205" y="196"/>
                  </a:lnTo>
                  <a:lnTo>
                    <a:pt x="194" y="202"/>
                  </a:lnTo>
                  <a:lnTo>
                    <a:pt x="182" y="206"/>
                  </a:lnTo>
                  <a:lnTo>
                    <a:pt x="169" y="211"/>
                  </a:lnTo>
                  <a:lnTo>
                    <a:pt x="157" y="217"/>
                  </a:lnTo>
                  <a:lnTo>
                    <a:pt x="148" y="223"/>
                  </a:lnTo>
                  <a:lnTo>
                    <a:pt x="142" y="225"/>
                  </a:lnTo>
                  <a:lnTo>
                    <a:pt x="136" y="231"/>
                  </a:lnTo>
                  <a:lnTo>
                    <a:pt x="129" y="236"/>
                  </a:lnTo>
                  <a:lnTo>
                    <a:pt x="123" y="242"/>
                  </a:lnTo>
                  <a:lnTo>
                    <a:pt x="115" y="250"/>
                  </a:lnTo>
                  <a:lnTo>
                    <a:pt x="108" y="257"/>
                  </a:lnTo>
                  <a:lnTo>
                    <a:pt x="100" y="267"/>
                  </a:lnTo>
                  <a:lnTo>
                    <a:pt x="92" y="275"/>
                  </a:lnTo>
                  <a:lnTo>
                    <a:pt x="85" y="284"/>
                  </a:lnTo>
                  <a:lnTo>
                    <a:pt x="77" y="294"/>
                  </a:lnTo>
                  <a:lnTo>
                    <a:pt x="67" y="305"/>
                  </a:lnTo>
                  <a:lnTo>
                    <a:pt x="58" y="317"/>
                  </a:lnTo>
                  <a:lnTo>
                    <a:pt x="46" y="330"/>
                  </a:lnTo>
                  <a:lnTo>
                    <a:pt x="35" y="342"/>
                  </a:lnTo>
                  <a:lnTo>
                    <a:pt x="23" y="352"/>
                  </a:lnTo>
                  <a:lnTo>
                    <a:pt x="12" y="361"/>
                  </a:lnTo>
                  <a:lnTo>
                    <a:pt x="2" y="367"/>
                  </a:lnTo>
                  <a:lnTo>
                    <a:pt x="8" y="365"/>
                  </a:lnTo>
                  <a:lnTo>
                    <a:pt x="21" y="361"/>
                  </a:lnTo>
                  <a:lnTo>
                    <a:pt x="42" y="355"/>
                  </a:lnTo>
                  <a:lnTo>
                    <a:pt x="65" y="348"/>
                  </a:lnTo>
                  <a:lnTo>
                    <a:pt x="92" y="338"/>
                  </a:lnTo>
                  <a:lnTo>
                    <a:pt x="119" y="327"/>
                  </a:lnTo>
                  <a:lnTo>
                    <a:pt x="142" y="315"/>
                  </a:lnTo>
                  <a:lnTo>
                    <a:pt x="161" y="304"/>
                  </a:lnTo>
                  <a:lnTo>
                    <a:pt x="177" y="290"/>
                  </a:lnTo>
                  <a:lnTo>
                    <a:pt x="190" y="279"/>
                  </a:lnTo>
                  <a:lnTo>
                    <a:pt x="202" y="265"/>
                  </a:lnTo>
                  <a:lnTo>
                    <a:pt x="213" y="254"/>
                  </a:lnTo>
                  <a:lnTo>
                    <a:pt x="221" y="242"/>
                  </a:lnTo>
                  <a:lnTo>
                    <a:pt x="229" y="234"/>
                  </a:lnTo>
                  <a:lnTo>
                    <a:pt x="232" y="229"/>
                  </a:lnTo>
                  <a:lnTo>
                    <a:pt x="234" y="227"/>
                  </a:lnTo>
                  <a:lnTo>
                    <a:pt x="232" y="231"/>
                  </a:lnTo>
                  <a:lnTo>
                    <a:pt x="230" y="236"/>
                  </a:lnTo>
                  <a:lnTo>
                    <a:pt x="227" y="248"/>
                  </a:lnTo>
                  <a:lnTo>
                    <a:pt x="221" y="259"/>
                  </a:lnTo>
                  <a:lnTo>
                    <a:pt x="217" y="273"/>
                  </a:lnTo>
                  <a:lnTo>
                    <a:pt x="213" y="288"/>
                  </a:lnTo>
                  <a:lnTo>
                    <a:pt x="211" y="300"/>
                  </a:lnTo>
                  <a:lnTo>
                    <a:pt x="211" y="309"/>
                  </a:lnTo>
                  <a:lnTo>
                    <a:pt x="211" y="321"/>
                  </a:lnTo>
                  <a:lnTo>
                    <a:pt x="211" y="336"/>
                  </a:lnTo>
                  <a:lnTo>
                    <a:pt x="211" y="354"/>
                  </a:lnTo>
                  <a:lnTo>
                    <a:pt x="211" y="371"/>
                  </a:lnTo>
                  <a:lnTo>
                    <a:pt x="211" y="388"/>
                  </a:lnTo>
                  <a:lnTo>
                    <a:pt x="211" y="402"/>
                  </a:lnTo>
                  <a:lnTo>
                    <a:pt x="211" y="413"/>
                  </a:lnTo>
                  <a:lnTo>
                    <a:pt x="211" y="415"/>
                  </a:lnTo>
                  <a:lnTo>
                    <a:pt x="211" y="413"/>
                  </a:lnTo>
                  <a:lnTo>
                    <a:pt x="213" y="407"/>
                  </a:lnTo>
                  <a:lnTo>
                    <a:pt x="217" y="398"/>
                  </a:lnTo>
                  <a:lnTo>
                    <a:pt x="221" y="386"/>
                  </a:lnTo>
                  <a:lnTo>
                    <a:pt x="225" y="373"/>
                  </a:lnTo>
                  <a:lnTo>
                    <a:pt x="230" y="361"/>
                  </a:lnTo>
                  <a:lnTo>
                    <a:pt x="236" y="348"/>
                  </a:lnTo>
                  <a:lnTo>
                    <a:pt x="242" y="336"/>
                  </a:lnTo>
                  <a:lnTo>
                    <a:pt x="248" y="325"/>
                  </a:lnTo>
                  <a:lnTo>
                    <a:pt x="254" y="315"/>
                  </a:lnTo>
                  <a:lnTo>
                    <a:pt x="259" y="305"/>
                  </a:lnTo>
                  <a:lnTo>
                    <a:pt x="263" y="296"/>
                  </a:lnTo>
                  <a:lnTo>
                    <a:pt x="267" y="286"/>
                  </a:lnTo>
                  <a:lnTo>
                    <a:pt x="271" y="279"/>
                  </a:lnTo>
                  <a:lnTo>
                    <a:pt x="273" y="271"/>
                  </a:lnTo>
                  <a:lnTo>
                    <a:pt x="273" y="265"/>
                  </a:lnTo>
                  <a:lnTo>
                    <a:pt x="273" y="259"/>
                  </a:lnTo>
                  <a:lnTo>
                    <a:pt x="273" y="254"/>
                  </a:lnTo>
                  <a:lnTo>
                    <a:pt x="273" y="246"/>
                  </a:lnTo>
                  <a:lnTo>
                    <a:pt x="273" y="238"/>
                  </a:lnTo>
                  <a:lnTo>
                    <a:pt x="273" y="233"/>
                  </a:lnTo>
                  <a:lnTo>
                    <a:pt x="271" y="229"/>
                  </a:lnTo>
                  <a:lnTo>
                    <a:pt x="271" y="225"/>
                  </a:lnTo>
                  <a:lnTo>
                    <a:pt x="271" y="223"/>
                  </a:lnTo>
                  <a:lnTo>
                    <a:pt x="277" y="227"/>
                  </a:lnTo>
                  <a:lnTo>
                    <a:pt x="277" y="229"/>
                  </a:lnTo>
                  <a:lnTo>
                    <a:pt x="277" y="231"/>
                  </a:lnTo>
                  <a:lnTo>
                    <a:pt x="278" y="234"/>
                  </a:lnTo>
                  <a:lnTo>
                    <a:pt x="280" y="240"/>
                  </a:lnTo>
                  <a:lnTo>
                    <a:pt x="284" y="246"/>
                  </a:lnTo>
                  <a:lnTo>
                    <a:pt x="288" y="254"/>
                  </a:lnTo>
                  <a:lnTo>
                    <a:pt x="294" y="259"/>
                  </a:lnTo>
                  <a:lnTo>
                    <a:pt x="298" y="265"/>
                  </a:lnTo>
                  <a:lnTo>
                    <a:pt x="303" y="269"/>
                  </a:lnTo>
                  <a:lnTo>
                    <a:pt x="309" y="273"/>
                  </a:lnTo>
                  <a:lnTo>
                    <a:pt x="313" y="277"/>
                  </a:lnTo>
                  <a:lnTo>
                    <a:pt x="317" y="279"/>
                  </a:lnTo>
                  <a:lnTo>
                    <a:pt x="321" y="281"/>
                  </a:lnTo>
                  <a:lnTo>
                    <a:pt x="325" y="282"/>
                  </a:lnTo>
                  <a:lnTo>
                    <a:pt x="328" y="284"/>
                  </a:lnTo>
                  <a:lnTo>
                    <a:pt x="332" y="286"/>
                  </a:lnTo>
                  <a:lnTo>
                    <a:pt x="338" y="290"/>
                  </a:lnTo>
                  <a:lnTo>
                    <a:pt x="342" y="294"/>
                  </a:lnTo>
                  <a:lnTo>
                    <a:pt x="348" y="298"/>
                  </a:lnTo>
                  <a:lnTo>
                    <a:pt x="353" y="302"/>
                  </a:lnTo>
                  <a:lnTo>
                    <a:pt x="357" y="305"/>
                  </a:lnTo>
                  <a:lnTo>
                    <a:pt x="361" y="307"/>
                  </a:lnTo>
                  <a:lnTo>
                    <a:pt x="363" y="309"/>
                  </a:lnTo>
                  <a:lnTo>
                    <a:pt x="363" y="309"/>
                  </a:lnTo>
                  <a:lnTo>
                    <a:pt x="363" y="307"/>
                  </a:lnTo>
                  <a:lnTo>
                    <a:pt x="359" y="302"/>
                  </a:lnTo>
                  <a:lnTo>
                    <a:pt x="353" y="294"/>
                  </a:lnTo>
                  <a:lnTo>
                    <a:pt x="348" y="282"/>
                  </a:lnTo>
                  <a:lnTo>
                    <a:pt x="340" y="271"/>
                  </a:lnTo>
                  <a:lnTo>
                    <a:pt x="334" y="261"/>
                  </a:lnTo>
                  <a:lnTo>
                    <a:pt x="328" y="250"/>
                  </a:lnTo>
                  <a:lnTo>
                    <a:pt x="326" y="242"/>
                  </a:lnTo>
                  <a:lnTo>
                    <a:pt x="323" y="236"/>
                  </a:lnTo>
                  <a:lnTo>
                    <a:pt x="321" y="231"/>
                  </a:lnTo>
                  <a:lnTo>
                    <a:pt x="317" y="225"/>
                  </a:lnTo>
                  <a:lnTo>
                    <a:pt x="313" y="221"/>
                  </a:lnTo>
                  <a:lnTo>
                    <a:pt x="309" y="217"/>
                  </a:lnTo>
                  <a:lnTo>
                    <a:pt x="305" y="213"/>
                  </a:lnTo>
                  <a:lnTo>
                    <a:pt x="302" y="209"/>
                  </a:lnTo>
                  <a:lnTo>
                    <a:pt x="296" y="204"/>
                  </a:lnTo>
                  <a:lnTo>
                    <a:pt x="296" y="204"/>
                  </a:lnTo>
                  <a:lnTo>
                    <a:pt x="296" y="204"/>
                  </a:lnTo>
                  <a:lnTo>
                    <a:pt x="298" y="204"/>
                  </a:lnTo>
                  <a:lnTo>
                    <a:pt x="300" y="204"/>
                  </a:lnTo>
                  <a:lnTo>
                    <a:pt x="302" y="204"/>
                  </a:lnTo>
                  <a:lnTo>
                    <a:pt x="305" y="204"/>
                  </a:lnTo>
                  <a:lnTo>
                    <a:pt x="307" y="204"/>
                  </a:lnTo>
                  <a:lnTo>
                    <a:pt x="311" y="206"/>
                  </a:lnTo>
                  <a:lnTo>
                    <a:pt x="315" y="208"/>
                  </a:lnTo>
                  <a:lnTo>
                    <a:pt x="321" y="209"/>
                  </a:lnTo>
                  <a:lnTo>
                    <a:pt x="325" y="209"/>
                  </a:lnTo>
                  <a:lnTo>
                    <a:pt x="330" y="209"/>
                  </a:lnTo>
                  <a:lnTo>
                    <a:pt x="336" y="209"/>
                  </a:lnTo>
                  <a:lnTo>
                    <a:pt x="340" y="208"/>
                  </a:lnTo>
                  <a:lnTo>
                    <a:pt x="346" y="208"/>
                  </a:lnTo>
                  <a:lnTo>
                    <a:pt x="350" y="208"/>
                  </a:lnTo>
                  <a:lnTo>
                    <a:pt x="353" y="208"/>
                  </a:lnTo>
                  <a:lnTo>
                    <a:pt x="357" y="208"/>
                  </a:lnTo>
                  <a:lnTo>
                    <a:pt x="361" y="208"/>
                  </a:lnTo>
                  <a:lnTo>
                    <a:pt x="363" y="208"/>
                  </a:lnTo>
                  <a:lnTo>
                    <a:pt x="367" y="208"/>
                  </a:lnTo>
                  <a:lnTo>
                    <a:pt x="369" y="209"/>
                  </a:lnTo>
                  <a:lnTo>
                    <a:pt x="371" y="209"/>
                  </a:lnTo>
                  <a:lnTo>
                    <a:pt x="371" y="209"/>
                  </a:lnTo>
                  <a:lnTo>
                    <a:pt x="369" y="208"/>
                  </a:lnTo>
                  <a:lnTo>
                    <a:pt x="365" y="206"/>
                  </a:lnTo>
                  <a:lnTo>
                    <a:pt x="357" y="204"/>
                  </a:lnTo>
                  <a:lnTo>
                    <a:pt x="350" y="200"/>
                  </a:lnTo>
                  <a:lnTo>
                    <a:pt x="342" y="196"/>
                  </a:lnTo>
                  <a:lnTo>
                    <a:pt x="334" y="192"/>
                  </a:lnTo>
                  <a:lnTo>
                    <a:pt x="328" y="188"/>
                  </a:lnTo>
                  <a:lnTo>
                    <a:pt x="325" y="186"/>
                  </a:lnTo>
                  <a:lnTo>
                    <a:pt x="321" y="186"/>
                  </a:lnTo>
                  <a:lnTo>
                    <a:pt x="319" y="185"/>
                  </a:lnTo>
                  <a:lnTo>
                    <a:pt x="315" y="183"/>
                  </a:lnTo>
                  <a:lnTo>
                    <a:pt x="311" y="183"/>
                  </a:lnTo>
                  <a:lnTo>
                    <a:pt x="307" y="181"/>
                  </a:lnTo>
                  <a:lnTo>
                    <a:pt x="302" y="181"/>
                  </a:lnTo>
                  <a:lnTo>
                    <a:pt x="298" y="181"/>
                  </a:lnTo>
                  <a:lnTo>
                    <a:pt x="292" y="183"/>
                  </a:lnTo>
                  <a:lnTo>
                    <a:pt x="286" y="183"/>
                  </a:lnTo>
                  <a:lnTo>
                    <a:pt x="282" y="183"/>
                  </a:lnTo>
                  <a:lnTo>
                    <a:pt x="278" y="183"/>
                  </a:lnTo>
                  <a:lnTo>
                    <a:pt x="277" y="183"/>
                  </a:lnTo>
                  <a:lnTo>
                    <a:pt x="275" y="183"/>
                  </a:lnTo>
                  <a:lnTo>
                    <a:pt x="273" y="181"/>
                  </a:lnTo>
                  <a:lnTo>
                    <a:pt x="273" y="181"/>
                  </a:lnTo>
                  <a:lnTo>
                    <a:pt x="273" y="181"/>
                  </a:lnTo>
                  <a:lnTo>
                    <a:pt x="436" y="142"/>
                  </a:lnTo>
                  <a:lnTo>
                    <a:pt x="444" y="142"/>
                  </a:lnTo>
                  <a:lnTo>
                    <a:pt x="434" y="138"/>
                  </a:lnTo>
                  <a:close/>
                </a:path>
              </a:pathLst>
            </a:custGeom>
            <a:solidFill>
              <a:srgbClr val="FF3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7" name="Freeform 1167"/>
            <p:cNvSpPr>
              <a:spLocks/>
            </p:cNvSpPr>
            <p:nvPr/>
          </p:nvSpPr>
          <p:spPr bwMode="auto">
            <a:xfrm>
              <a:off x="1962" y="2293"/>
              <a:ext cx="278" cy="200"/>
            </a:xfrm>
            <a:custGeom>
              <a:avLst/>
              <a:gdLst>
                <a:gd name="T0" fmla="*/ 148 w 278"/>
                <a:gd name="T1" fmla="*/ 98 h 200"/>
                <a:gd name="T2" fmla="*/ 150 w 278"/>
                <a:gd name="T3" fmla="*/ 95 h 200"/>
                <a:gd name="T4" fmla="*/ 156 w 278"/>
                <a:gd name="T5" fmla="*/ 89 h 200"/>
                <a:gd name="T6" fmla="*/ 161 w 278"/>
                <a:gd name="T7" fmla="*/ 79 h 200"/>
                <a:gd name="T8" fmla="*/ 167 w 278"/>
                <a:gd name="T9" fmla="*/ 54 h 200"/>
                <a:gd name="T10" fmla="*/ 163 w 278"/>
                <a:gd name="T11" fmla="*/ 56 h 200"/>
                <a:gd name="T12" fmla="*/ 156 w 278"/>
                <a:gd name="T13" fmla="*/ 66 h 200"/>
                <a:gd name="T14" fmla="*/ 150 w 278"/>
                <a:gd name="T15" fmla="*/ 77 h 200"/>
                <a:gd name="T16" fmla="*/ 148 w 278"/>
                <a:gd name="T17" fmla="*/ 85 h 200"/>
                <a:gd name="T18" fmla="*/ 146 w 278"/>
                <a:gd name="T19" fmla="*/ 87 h 200"/>
                <a:gd name="T20" fmla="*/ 146 w 278"/>
                <a:gd name="T21" fmla="*/ 77 h 200"/>
                <a:gd name="T22" fmla="*/ 144 w 278"/>
                <a:gd name="T23" fmla="*/ 62 h 200"/>
                <a:gd name="T24" fmla="*/ 133 w 278"/>
                <a:gd name="T25" fmla="*/ 43 h 200"/>
                <a:gd name="T26" fmla="*/ 123 w 278"/>
                <a:gd name="T27" fmla="*/ 18 h 200"/>
                <a:gd name="T28" fmla="*/ 117 w 278"/>
                <a:gd name="T29" fmla="*/ 2 h 200"/>
                <a:gd name="T30" fmla="*/ 119 w 278"/>
                <a:gd name="T31" fmla="*/ 45 h 200"/>
                <a:gd name="T32" fmla="*/ 127 w 278"/>
                <a:gd name="T33" fmla="*/ 73 h 200"/>
                <a:gd name="T34" fmla="*/ 133 w 278"/>
                <a:gd name="T35" fmla="*/ 85 h 200"/>
                <a:gd name="T36" fmla="*/ 129 w 278"/>
                <a:gd name="T37" fmla="*/ 83 h 200"/>
                <a:gd name="T38" fmla="*/ 121 w 278"/>
                <a:gd name="T39" fmla="*/ 75 h 200"/>
                <a:gd name="T40" fmla="*/ 102 w 278"/>
                <a:gd name="T41" fmla="*/ 64 h 200"/>
                <a:gd name="T42" fmla="*/ 63 w 278"/>
                <a:gd name="T43" fmla="*/ 52 h 200"/>
                <a:gd name="T44" fmla="*/ 35 w 278"/>
                <a:gd name="T45" fmla="*/ 41 h 200"/>
                <a:gd name="T46" fmla="*/ 69 w 278"/>
                <a:gd name="T47" fmla="*/ 73 h 200"/>
                <a:gd name="T48" fmla="*/ 100 w 278"/>
                <a:gd name="T49" fmla="*/ 93 h 200"/>
                <a:gd name="T50" fmla="*/ 123 w 278"/>
                <a:gd name="T51" fmla="*/ 98 h 200"/>
                <a:gd name="T52" fmla="*/ 98 w 278"/>
                <a:gd name="T53" fmla="*/ 102 h 200"/>
                <a:gd name="T54" fmla="*/ 77 w 278"/>
                <a:gd name="T55" fmla="*/ 106 h 200"/>
                <a:gd name="T56" fmla="*/ 54 w 278"/>
                <a:gd name="T57" fmla="*/ 120 h 200"/>
                <a:gd name="T58" fmla="*/ 25 w 278"/>
                <a:gd name="T59" fmla="*/ 137 h 200"/>
                <a:gd name="T60" fmla="*/ 2 w 278"/>
                <a:gd name="T61" fmla="*/ 148 h 200"/>
                <a:gd name="T62" fmla="*/ 60 w 278"/>
                <a:gd name="T63" fmla="*/ 146 h 200"/>
                <a:gd name="T64" fmla="*/ 106 w 278"/>
                <a:gd name="T65" fmla="*/ 131 h 200"/>
                <a:gd name="T66" fmla="*/ 127 w 278"/>
                <a:gd name="T67" fmla="*/ 118 h 200"/>
                <a:gd name="T68" fmla="*/ 111 w 278"/>
                <a:gd name="T69" fmla="*/ 137 h 200"/>
                <a:gd name="T70" fmla="*/ 100 w 278"/>
                <a:gd name="T71" fmla="*/ 164 h 200"/>
                <a:gd name="T72" fmla="*/ 88 w 278"/>
                <a:gd name="T73" fmla="*/ 198 h 200"/>
                <a:gd name="T74" fmla="*/ 98 w 278"/>
                <a:gd name="T75" fmla="*/ 189 h 200"/>
                <a:gd name="T76" fmla="*/ 119 w 278"/>
                <a:gd name="T77" fmla="*/ 166 h 200"/>
                <a:gd name="T78" fmla="*/ 136 w 278"/>
                <a:gd name="T79" fmla="*/ 146 h 200"/>
                <a:gd name="T80" fmla="*/ 142 w 278"/>
                <a:gd name="T81" fmla="*/ 131 h 200"/>
                <a:gd name="T82" fmla="*/ 144 w 278"/>
                <a:gd name="T83" fmla="*/ 121 h 200"/>
                <a:gd name="T84" fmla="*/ 146 w 278"/>
                <a:gd name="T85" fmla="*/ 131 h 200"/>
                <a:gd name="T86" fmla="*/ 152 w 278"/>
                <a:gd name="T87" fmla="*/ 146 h 200"/>
                <a:gd name="T88" fmla="*/ 159 w 278"/>
                <a:gd name="T89" fmla="*/ 156 h 200"/>
                <a:gd name="T90" fmla="*/ 169 w 278"/>
                <a:gd name="T91" fmla="*/ 166 h 200"/>
                <a:gd name="T92" fmla="*/ 175 w 278"/>
                <a:gd name="T93" fmla="*/ 173 h 200"/>
                <a:gd name="T94" fmla="*/ 169 w 278"/>
                <a:gd name="T95" fmla="*/ 154 h 200"/>
                <a:gd name="T96" fmla="*/ 165 w 278"/>
                <a:gd name="T97" fmla="*/ 131 h 200"/>
                <a:gd name="T98" fmla="*/ 159 w 278"/>
                <a:gd name="T99" fmla="*/ 120 h 200"/>
                <a:gd name="T100" fmla="*/ 159 w 278"/>
                <a:gd name="T101" fmla="*/ 116 h 200"/>
                <a:gd name="T102" fmla="*/ 167 w 278"/>
                <a:gd name="T103" fmla="*/ 120 h 200"/>
                <a:gd name="T104" fmla="*/ 179 w 278"/>
                <a:gd name="T105" fmla="*/ 123 h 200"/>
                <a:gd name="T106" fmla="*/ 186 w 278"/>
                <a:gd name="T107" fmla="*/ 127 h 200"/>
                <a:gd name="T108" fmla="*/ 192 w 278"/>
                <a:gd name="T109" fmla="*/ 129 h 200"/>
                <a:gd name="T110" fmla="*/ 181 w 278"/>
                <a:gd name="T111" fmla="*/ 118 h 200"/>
                <a:gd name="T112" fmla="*/ 171 w 278"/>
                <a:gd name="T113" fmla="*/ 110 h 200"/>
                <a:gd name="T114" fmla="*/ 161 w 278"/>
                <a:gd name="T115" fmla="*/ 106 h 200"/>
                <a:gd name="T116" fmla="*/ 152 w 278"/>
                <a:gd name="T117" fmla="*/ 102 h 200"/>
                <a:gd name="T118" fmla="*/ 275 w 278"/>
                <a:gd name="T119" fmla="*/ 13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8" h="200">
                  <a:moveTo>
                    <a:pt x="275" y="137"/>
                  </a:moveTo>
                  <a:lnTo>
                    <a:pt x="150" y="100"/>
                  </a:lnTo>
                  <a:lnTo>
                    <a:pt x="150" y="100"/>
                  </a:lnTo>
                  <a:lnTo>
                    <a:pt x="148" y="100"/>
                  </a:lnTo>
                  <a:lnTo>
                    <a:pt x="148" y="98"/>
                  </a:lnTo>
                  <a:lnTo>
                    <a:pt x="148" y="98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5"/>
                  </a:lnTo>
                  <a:lnTo>
                    <a:pt x="150" y="95"/>
                  </a:lnTo>
                  <a:lnTo>
                    <a:pt x="152" y="93"/>
                  </a:lnTo>
                  <a:lnTo>
                    <a:pt x="154" y="93"/>
                  </a:lnTo>
                  <a:lnTo>
                    <a:pt x="154" y="91"/>
                  </a:lnTo>
                  <a:lnTo>
                    <a:pt x="156" y="91"/>
                  </a:lnTo>
                  <a:lnTo>
                    <a:pt x="156" y="89"/>
                  </a:lnTo>
                  <a:lnTo>
                    <a:pt x="157" y="89"/>
                  </a:lnTo>
                  <a:lnTo>
                    <a:pt x="157" y="87"/>
                  </a:lnTo>
                  <a:lnTo>
                    <a:pt x="159" y="87"/>
                  </a:lnTo>
                  <a:lnTo>
                    <a:pt x="159" y="83"/>
                  </a:lnTo>
                  <a:lnTo>
                    <a:pt x="161" y="79"/>
                  </a:lnTo>
                  <a:lnTo>
                    <a:pt x="163" y="73"/>
                  </a:lnTo>
                  <a:lnTo>
                    <a:pt x="165" y="68"/>
                  </a:lnTo>
                  <a:lnTo>
                    <a:pt x="165" y="62"/>
                  </a:lnTo>
                  <a:lnTo>
                    <a:pt x="167" y="58"/>
                  </a:lnTo>
                  <a:lnTo>
                    <a:pt x="167" y="54"/>
                  </a:lnTo>
                  <a:lnTo>
                    <a:pt x="169" y="52"/>
                  </a:lnTo>
                  <a:lnTo>
                    <a:pt x="167" y="52"/>
                  </a:lnTo>
                  <a:lnTo>
                    <a:pt x="167" y="54"/>
                  </a:lnTo>
                  <a:lnTo>
                    <a:pt x="165" y="54"/>
                  </a:lnTo>
                  <a:lnTo>
                    <a:pt x="163" y="56"/>
                  </a:lnTo>
                  <a:lnTo>
                    <a:pt x="161" y="58"/>
                  </a:lnTo>
                  <a:lnTo>
                    <a:pt x="159" y="62"/>
                  </a:lnTo>
                  <a:lnTo>
                    <a:pt x="157" y="64"/>
                  </a:lnTo>
                  <a:lnTo>
                    <a:pt x="157" y="64"/>
                  </a:lnTo>
                  <a:lnTo>
                    <a:pt x="156" y="66"/>
                  </a:lnTo>
                  <a:lnTo>
                    <a:pt x="154" y="68"/>
                  </a:lnTo>
                  <a:lnTo>
                    <a:pt x="154" y="72"/>
                  </a:lnTo>
                  <a:lnTo>
                    <a:pt x="152" y="73"/>
                  </a:lnTo>
                  <a:lnTo>
                    <a:pt x="152" y="75"/>
                  </a:lnTo>
                  <a:lnTo>
                    <a:pt x="150" y="77"/>
                  </a:lnTo>
                  <a:lnTo>
                    <a:pt x="150" y="81"/>
                  </a:lnTo>
                  <a:lnTo>
                    <a:pt x="150" y="81"/>
                  </a:lnTo>
                  <a:lnTo>
                    <a:pt x="148" y="83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5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5"/>
                  </a:lnTo>
                  <a:lnTo>
                    <a:pt x="146" y="83"/>
                  </a:lnTo>
                  <a:lnTo>
                    <a:pt x="146" y="81"/>
                  </a:lnTo>
                  <a:lnTo>
                    <a:pt x="146" y="77"/>
                  </a:lnTo>
                  <a:lnTo>
                    <a:pt x="148" y="75"/>
                  </a:lnTo>
                  <a:lnTo>
                    <a:pt x="148" y="72"/>
                  </a:lnTo>
                  <a:lnTo>
                    <a:pt x="146" y="70"/>
                  </a:lnTo>
                  <a:lnTo>
                    <a:pt x="146" y="66"/>
                  </a:lnTo>
                  <a:lnTo>
                    <a:pt x="144" y="62"/>
                  </a:lnTo>
                  <a:lnTo>
                    <a:pt x="142" y="58"/>
                  </a:lnTo>
                  <a:lnTo>
                    <a:pt x="138" y="54"/>
                  </a:lnTo>
                  <a:lnTo>
                    <a:pt x="136" y="50"/>
                  </a:lnTo>
                  <a:lnTo>
                    <a:pt x="134" y="47"/>
                  </a:lnTo>
                  <a:lnTo>
                    <a:pt x="133" y="43"/>
                  </a:lnTo>
                  <a:lnTo>
                    <a:pt x="131" y="39"/>
                  </a:lnTo>
                  <a:lnTo>
                    <a:pt x="129" y="35"/>
                  </a:lnTo>
                  <a:lnTo>
                    <a:pt x="127" y="29"/>
                  </a:lnTo>
                  <a:lnTo>
                    <a:pt x="125" y="24"/>
                  </a:lnTo>
                  <a:lnTo>
                    <a:pt x="123" y="18"/>
                  </a:lnTo>
                  <a:lnTo>
                    <a:pt x="121" y="12"/>
                  </a:lnTo>
                  <a:lnTo>
                    <a:pt x="119" y="6"/>
                  </a:lnTo>
                  <a:lnTo>
                    <a:pt x="117" y="2"/>
                  </a:lnTo>
                  <a:lnTo>
                    <a:pt x="117" y="0"/>
                  </a:lnTo>
                  <a:lnTo>
                    <a:pt x="117" y="2"/>
                  </a:lnTo>
                  <a:lnTo>
                    <a:pt x="117" y="8"/>
                  </a:lnTo>
                  <a:lnTo>
                    <a:pt x="117" y="16"/>
                  </a:lnTo>
                  <a:lnTo>
                    <a:pt x="117" y="25"/>
                  </a:lnTo>
                  <a:lnTo>
                    <a:pt x="119" y="35"/>
                  </a:lnTo>
                  <a:lnTo>
                    <a:pt x="119" y="45"/>
                  </a:lnTo>
                  <a:lnTo>
                    <a:pt x="121" y="52"/>
                  </a:lnTo>
                  <a:lnTo>
                    <a:pt x="121" y="60"/>
                  </a:lnTo>
                  <a:lnTo>
                    <a:pt x="123" y="64"/>
                  </a:lnTo>
                  <a:lnTo>
                    <a:pt x="125" y="70"/>
                  </a:lnTo>
                  <a:lnTo>
                    <a:pt x="127" y="73"/>
                  </a:lnTo>
                  <a:lnTo>
                    <a:pt x="129" y="77"/>
                  </a:lnTo>
                  <a:lnTo>
                    <a:pt x="131" y="79"/>
                  </a:lnTo>
                  <a:lnTo>
                    <a:pt x="133" y="83"/>
                  </a:lnTo>
                  <a:lnTo>
                    <a:pt x="133" y="83"/>
                  </a:lnTo>
                  <a:lnTo>
                    <a:pt x="133" y="85"/>
                  </a:lnTo>
                  <a:lnTo>
                    <a:pt x="133" y="83"/>
                  </a:lnTo>
                  <a:lnTo>
                    <a:pt x="133" y="83"/>
                  </a:lnTo>
                  <a:lnTo>
                    <a:pt x="131" y="83"/>
                  </a:lnTo>
                  <a:lnTo>
                    <a:pt x="131" y="83"/>
                  </a:lnTo>
                  <a:lnTo>
                    <a:pt x="129" y="83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5" y="79"/>
                  </a:lnTo>
                  <a:lnTo>
                    <a:pt x="123" y="77"/>
                  </a:lnTo>
                  <a:lnTo>
                    <a:pt x="121" y="75"/>
                  </a:lnTo>
                  <a:lnTo>
                    <a:pt x="119" y="73"/>
                  </a:lnTo>
                  <a:lnTo>
                    <a:pt x="115" y="70"/>
                  </a:lnTo>
                  <a:lnTo>
                    <a:pt x="111" y="68"/>
                  </a:lnTo>
                  <a:lnTo>
                    <a:pt x="108" y="66"/>
                  </a:lnTo>
                  <a:lnTo>
                    <a:pt x="102" y="64"/>
                  </a:lnTo>
                  <a:lnTo>
                    <a:pt x="96" y="62"/>
                  </a:lnTo>
                  <a:lnTo>
                    <a:pt x="88" y="60"/>
                  </a:lnTo>
                  <a:lnTo>
                    <a:pt x="81" y="58"/>
                  </a:lnTo>
                  <a:lnTo>
                    <a:pt x="73" y="54"/>
                  </a:lnTo>
                  <a:lnTo>
                    <a:pt x="63" y="52"/>
                  </a:lnTo>
                  <a:lnTo>
                    <a:pt x="54" y="48"/>
                  </a:lnTo>
                  <a:lnTo>
                    <a:pt x="46" y="47"/>
                  </a:lnTo>
                  <a:lnTo>
                    <a:pt x="38" y="43"/>
                  </a:lnTo>
                  <a:lnTo>
                    <a:pt x="33" y="39"/>
                  </a:lnTo>
                  <a:lnTo>
                    <a:pt x="35" y="41"/>
                  </a:lnTo>
                  <a:lnTo>
                    <a:pt x="38" y="45"/>
                  </a:lnTo>
                  <a:lnTo>
                    <a:pt x="46" y="50"/>
                  </a:lnTo>
                  <a:lnTo>
                    <a:pt x="52" y="58"/>
                  </a:lnTo>
                  <a:lnTo>
                    <a:pt x="61" y="66"/>
                  </a:lnTo>
                  <a:lnTo>
                    <a:pt x="69" y="73"/>
                  </a:lnTo>
                  <a:lnTo>
                    <a:pt x="75" y="81"/>
                  </a:lnTo>
                  <a:lnTo>
                    <a:pt x="81" y="85"/>
                  </a:lnTo>
                  <a:lnTo>
                    <a:pt x="86" y="87"/>
                  </a:lnTo>
                  <a:lnTo>
                    <a:pt x="92" y="91"/>
                  </a:lnTo>
                  <a:lnTo>
                    <a:pt x="100" y="93"/>
                  </a:lnTo>
                  <a:lnTo>
                    <a:pt x="106" y="95"/>
                  </a:lnTo>
                  <a:lnTo>
                    <a:pt x="113" y="96"/>
                  </a:lnTo>
                  <a:lnTo>
                    <a:pt x="117" y="98"/>
                  </a:lnTo>
                  <a:lnTo>
                    <a:pt x="121" y="98"/>
                  </a:lnTo>
                  <a:lnTo>
                    <a:pt x="123" y="98"/>
                  </a:lnTo>
                  <a:lnTo>
                    <a:pt x="121" y="98"/>
                  </a:lnTo>
                  <a:lnTo>
                    <a:pt x="117" y="100"/>
                  </a:lnTo>
                  <a:lnTo>
                    <a:pt x="111" y="100"/>
                  </a:lnTo>
                  <a:lnTo>
                    <a:pt x="106" y="100"/>
                  </a:lnTo>
                  <a:lnTo>
                    <a:pt x="98" y="102"/>
                  </a:lnTo>
                  <a:lnTo>
                    <a:pt x="92" y="102"/>
                  </a:lnTo>
                  <a:lnTo>
                    <a:pt x="86" y="102"/>
                  </a:lnTo>
                  <a:lnTo>
                    <a:pt x="85" y="104"/>
                  </a:lnTo>
                  <a:lnTo>
                    <a:pt x="81" y="104"/>
                  </a:lnTo>
                  <a:lnTo>
                    <a:pt x="77" y="106"/>
                  </a:lnTo>
                  <a:lnTo>
                    <a:pt x="73" y="108"/>
                  </a:lnTo>
                  <a:lnTo>
                    <a:pt x="69" y="112"/>
                  </a:lnTo>
                  <a:lnTo>
                    <a:pt x="63" y="114"/>
                  </a:lnTo>
                  <a:lnTo>
                    <a:pt x="60" y="116"/>
                  </a:lnTo>
                  <a:lnTo>
                    <a:pt x="54" y="120"/>
                  </a:lnTo>
                  <a:lnTo>
                    <a:pt x="50" y="121"/>
                  </a:lnTo>
                  <a:lnTo>
                    <a:pt x="44" y="125"/>
                  </a:lnTo>
                  <a:lnTo>
                    <a:pt x="38" y="129"/>
                  </a:lnTo>
                  <a:lnTo>
                    <a:pt x="33" y="133"/>
                  </a:lnTo>
                  <a:lnTo>
                    <a:pt x="25" y="137"/>
                  </a:lnTo>
                  <a:lnTo>
                    <a:pt x="17" y="141"/>
                  </a:lnTo>
                  <a:lnTo>
                    <a:pt x="12" y="144"/>
                  </a:lnTo>
                  <a:lnTo>
                    <a:pt x="6" y="146"/>
                  </a:lnTo>
                  <a:lnTo>
                    <a:pt x="0" y="148"/>
                  </a:lnTo>
                  <a:lnTo>
                    <a:pt x="2" y="148"/>
                  </a:lnTo>
                  <a:lnTo>
                    <a:pt x="10" y="148"/>
                  </a:lnTo>
                  <a:lnTo>
                    <a:pt x="19" y="148"/>
                  </a:lnTo>
                  <a:lnTo>
                    <a:pt x="33" y="148"/>
                  </a:lnTo>
                  <a:lnTo>
                    <a:pt x="46" y="148"/>
                  </a:lnTo>
                  <a:lnTo>
                    <a:pt x="60" y="146"/>
                  </a:lnTo>
                  <a:lnTo>
                    <a:pt x="71" y="144"/>
                  </a:lnTo>
                  <a:lnTo>
                    <a:pt x="83" y="143"/>
                  </a:lnTo>
                  <a:lnTo>
                    <a:pt x="90" y="139"/>
                  </a:lnTo>
                  <a:lnTo>
                    <a:pt x="98" y="135"/>
                  </a:lnTo>
                  <a:lnTo>
                    <a:pt x="106" y="131"/>
                  </a:lnTo>
                  <a:lnTo>
                    <a:pt x="113" y="127"/>
                  </a:lnTo>
                  <a:lnTo>
                    <a:pt x="119" y="123"/>
                  </a:lnTo>
                  <a:lnTo>
                    <a:pt x="123" y="120"/>
                  </a:lnTo>
                  <a:lnTo>
                    <a:pt x="125" y="118"/>
                  </a:lnTo>
                  <a:lnTo>
                    <a:pt x="127" y="118"/>
                  </a:lnTo>
                  <a:lnTo>
                    <a:pt x="125" y="120"/>
                  </a:lnTo>
                  <a:lnTo>
                    <a:pt x="123" y="121"/>
                  </a:lnTo>
                  <a:lnTo>
                    <a:pt x="119" y="125"/>
                  </a:lnTo>
                  <a:lnTo>
                    <a:pt x="115" y="131"/>
                  </a:lnTo>
                  <a:lnTo>
                    <a:pt x="111" y="137"/>
                  </a:lnTo>
                  <a:lnTo>
                    <a:pt x="108" y="143"/>
                  </a:lnTo>
                  <a:lnTo>
                    <a:pt x="106" y="148"/>
                  </a:lnTo>
                  <a:lnTo>
                    <a:pt x="104" y="152"/>
                  </a:lnTo>
                  <a:lnTo>
                    <a:pt x="102" y="158"/>
                  </a:lnTo>
                  <a:lnTo>
                    <a:pt x="100" y="164"/>
                  </a:lnTo>
                  <a:lnTo>
                    <a:pt x="98" y="171"/>
                  </a:lnTo>
                  <a:lnTo>
                    <a:pt x="96" y="181"/>
                  </a:lnTo>
                  <a:lnTo>
                    <a:pt x="92" y="189"/>
                  </a:lnTo>
                  <a:lnTo>
                    <a:pt x="90" y="194"/>
                  </a:lnTo>
                  <a:lnTo>
                    <a:pt x="88" y="198"/>
                  </a:lnTo>
                  <a:lnTo>
                    <a:pt x="88" y="200"/>
                  </a:lnTo>
                  <a:lnTo>
                    <a:pt x="90" y="200"/>
                  </a:lnTo>
                  <a:lnTo>
                    <a:pt x="90" y="196"/>
                  </a:lnTo>
                  <a:lnTo>
                    <a:pt x="94" y="192"/>
                  </a:lnTo>
                  <a:lnTo>
                    <a:pt x="98" y="189"/>
                  </a:lnTo>
                  <a:lnTo>
                    <a:pt x="102" y="183"/>
                  </a:lnTo>
                  <a:lnTo>
                    <a:pt x="106" y="177"/>
                  </a:lnTo>
                  <a:lnTo>
                    <a:pt x="109" y="173"/>
                  </a:lnTo>
                  <a:lnTo>
                    <a:pt x="115" y="169"/>
                  </a:lnTo>
                  <a:lnTo>
                    <a:pt x="119" y="166"/>
                  </a:lnTo>
                  <a:lnTo>
                    <a:pt x="123" y="162"/>
                  </a:lnTo>
                  <a:lnTo>
                    <a:pt x="127" y="156"/>
                  </a:lnTo>
                  <a:lnTo>
                    <a:pt x="131" y="154"/>
                  </a:lnTo>
                  <a:lnTo>
                    <a:pt x="133" y="150"/>
                  </a:lnTo>
                  <a:lnTo>
                    <a:pt x="136" y="146"/>
                  </a:lnTo>
                  <a:lnTo>
                    <a:pt x="138" y="143"/>
                  </a:lnTo>
                  <a:lnTo>
                    <a:pt x="138" y="141"/>
                  </a:lnTo>
                  <a:lnTo>
                    <a:pt x="140" y="139"/>
                  </a:lnTo>
                  <a:lnTo>
                    <a:pt x="140" y="135"/>
                  </a:lnTo>
                  <a:lnTo>
                    <a:pt x="142" y="131"/>
                  </a:lnTo>
                  <a:lnTo>
                    <a:pt x="142" y="129"/>
                  </a:lnTo>
                  <a:lnTo>
                    <a:pt x="142" y="125"/>
                  </a:lnTo>
                  <a:lnTo>
                    <a:pt x="144" y="123"/>
                  </a:lnTo>
                  <a:lnTo>
                    <a:pt x="144" y="121"/>
                  </a:lnTo>
                  <a:lnTo>
                    <a:pt x="144" y="121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6" y="125"/>
                  </a:lnTo>
                  <a:lnTo>
                    <a:pt x="146" y="127"/>
                  </a:lnTo>
                  <a:lnTo>
                    <a:pt x="146" y="131"/>
                  </a:lnTo>
                  <a:lnTo>
                    <a:pt x="146" y="133"/>
                  </a:lnTo>
                  <a:lnTo>
                    <a:pt x="148" y="137"/>
                  </a:lnTo>
                  <a:lnTo>
                    <a:pt x="148" y="141"/>
                  </a:lnTo>
                  <a:lnTo>
                    <a:pt x="150" y="144"/>
                  </a:lnTo>
                  <a:lnTo>
                    <a:pt x="152" y="146"/>
                  </a:lnTo>
                  <a:lnTo>
                    <a:pt x="154" y="150"/>
                  </a:lnTo>
                  <a:lnTo>
                    <a:pt x="156" y="152"/>
                  </a:lnTo>
                  <a:lnTo>
                    <a:pt x="157" y="152"/>
                  </a:lnTo>
                  <a:lnTo>
                    <a:pt x="157" y="154"/>
                  </a:lnTo>
                  <a:lnTo>
                    <a:pt x="159" y="156"/>
                  </a:lnTo>
                  <a:lnTo>
                    <a:pt x="161" y="158"/>
                  </a:lnTo>
                  <a:lnTo>
                    <a:pt x="163" y="160"/>
                  </a:lnTo>
                  <a:lnTo>
                    <a:pt x="165" y="162"/>
                  </a:lnTo>
                  <a:lnTo>
                    <a:pt x="167" y="164"/>
                  </a:lnTo>
                  <a:lnTo>
                    <a:pt x="169" y="166"/>
                  </a:lnTo>
                  <a:lnTo>
                    <a:pt x="171" y="169"/>
                  </a:lnTo>
                  <a:lnTo>
                    <a:pt x="171" y="171"/>
                  </a:lnTo>
                  <a:lnTo>
                    <a:pt x="173" y="173"/>
                  </a:lnTo>
                  <a:lnTo>
                    <a:pt x="173" y="173"/>
                  </a:lnTo>
                  <a:lnTo>
                    <a:pt x="175" y="173"/>
                  </a:lnTo>
                  <a:lnTo>
                    <a:pt x="173" y="173"/>
                  </a:lnTo>
                  <a:lnTo>
                    <a:pt x="173" y="169"/>
                  </a:lnTo>
                  <a:lnTo>
                    <a:pt x="171" y="166"/>
                  </a:lnTo>
                  <a:lnTo>
                    <a:pt x="171" y="160"/>
                  </a:lnTo>
                  <a:lnTo>
                    <a:pt x="169" y="154"/>
                  </a:lnTo>
                  <a:lnTo>
                    <a:pt x="167" y="146"/>
                  </a:lnTo>
                  <a:lnTo>
                    <a:pt x="167" y="143"/>
                  </a:lnTo>
                  <a:lnTo>
                    <a:pt x="165" y="137"/>
                  </a:lnTo>
                  <a:lnTo>
                    <a:pt x="165" y="135"/>
                  </a:lnTo>
                  <a:lnTo>
                    <a:pt x="165" y="131"/>
                  </a:lnTo>
                  <a:lnTo>
                    <a:pt x="165" y="129"/>
                  </a:lnTo>
                  <a:lnTo>
                    <a:pt x="163" y="125"/>
                  </a:lnTo>
                  <a:lnTo>
                    <a:pt x="163" y="123"/>
                  </a:lnTo>
                  <a:lnTo>
                    <a:pt x="161" y="121"/>
                  </a:lnTo>
                  <a:lnTo>
                    <a:pt x="159" y="120"/>
                  </a:lnTo>
                  <a:lnTo>
                    <a:pt x="157" y="116"/>
                  </a:lnTo>
                  <a:lnTo>
                    <a:pt x="157" y="116"/>
                  </a:lnTo>
                  <a:lnTo>
                    <a:pt x="157" y="116"/>
                  </a:lnTo>
                  <a:lnTo>
                    <a:pt x="159" y="116"/>
                  </a:lnTo>
                  <a:lnTo>
                    <a:pt x="159" y="116"/>
                  </a:lnTo>
                  <a:lnTo>
                    <a:pt x="161" y="116"/>
                  </a:lnTo>
                  <a:lnTo>
                    <a:pt x="161" y="118"/>
                  </a:lnTo>
                  <a:lnTo>
                    <a:pt x="163" y="118"/>
                  </a:lnTo>
                  <a:lnTo>
                    <a:pt x="165" y="120"/>
                  </a:lnTo>
                  <a:lnTo>
                    <a:pt x="167" y="120"/>
                  </a:lnTo>
                  <a:lnTo>
                    <a:pt x="169" y="121"/>
                  </a:lnTo>
                  <a:lnTo>
                    <a:pt x="171" y="123"/>
                  </a:lnTo>
                  <a:lnTo>
                    <a:pt x="173" y="123"/>
                  </a:lnTo>
                  <a:lnTo>
                    <a:pt x="175" y="123"/>
                  </a:lnTo>
                  <a:lnTo>
                    <a:pt x="179" y="123"/>
                  </a:lnTo>
                  <a:lnTo>
                    <a:pt x="181" y="125"/>
                  </a:lnTo>
                  <a:lnTo>
                    <a:pt x="182" y="125"/>
                  </a:lnTo>
                  <a:lnTo>
                    <a:pt x="184" y="125"/>
                  </a:lnTo>
                  <a:lnTo>
                    <a:pt x="184" y="125"/>
                  </a:lnTo>
                  <a:lnTo>
                    <a:pt x="186" y="127"/>
                  </a:lnTo>
                  <a:lnTo>
                    <a:pt x="188" y="127"/>
                  </a:lnTo>
                  <a:lnTo>
                    <a:pt x="190" y="127"/>
                  </a:lnTo>
                  <a:lnTo>
                    <a:pt x="190" y="129"/>
                  </a:lnTo>
                  <a:lnTo>
                    <a:pt x="192" y="129"/>
                  </a:lnTo>
                  <a:lnTo>
                    <a:pt x="192" y="129"/>
                  </a:lnTo>
                  <a:lnTo>
                    <a:pt x="190" y="127"/>
                  </a:lnTo>
                  <a:lnTo>
                    <a:pt x="188" y="127"/>
                  </a:lnTo>
                  <a:lnTo>
                    <a:pt x="186" y="123"/>
                  </a:lnTo>
                  <a:lnTo>
                    <a:pt x="184" y="121"/>
                  </a:lnTo>
                  <a:lnTo>
                    <a:pt x="181" y="118"/>
                  </a:lnTo>
                  <a:lnTo>
                    <a:pt x="177" y="116"/>
                  </a:lnTo>
                  <a:lnTo>
                    <a:pt x="175" y="114"/>
                  </a:lnTo>
                  <a:lnTo>
                    <a:pt x="173" y="112"/>
                  </a:lnTo>
                  <a:lnTo>
                    <a:pt x="173" y="112"/>
                  </a:lnTo>
                  <a:lnTo>
                    <a:pt x="171" y="110"/>
                  </a:lnTo>
                  <a:lnTo>
                    <a:pt x="169" y="110"/>
                  </a:lnTo>
                  <a:lnTo>
                    <a:pt x="167" y="108"/>
                  </a:lnTo>
                  <a:lnTo>
                    <a:pt x="165" y="108"/>
                  </a:lnTo>
                  <a:lnTo>
                    <a:pt x="163" y="106"/>
                  </a:lnTo>
                  <a:lnTo>
                    <a:pt x="161" y="106"/>
                  </a:lnTo>
                  <a:lnTo>
                    <a:pt x="159" y="104"/>
                  </a:lnTo>
                  <a:lnTo>
                    <a:pt x="156" y="104"/>
                  </a:lnTo>
                  <a:lnTo>
                    <a:pt x="154" y="104"/>
                  </a:lnTo>
                  <a:lnTo>
                    <a:pt x="154" y="104"/>
                  </a:lnTo>
                  <a:lnTo>
                    <a:pt x="152" y="102"/>
                  </a:lnTo>
                  <a:lnTo>
                    <a:pt x="152" y="102"/>
                  </a:lnTo>
                  <a:lnTo>
                    <a:pt x="150" y="102"/>
                  </a:lnTo>
                  <a:lnTo>
                    <a:pt x="150" y="102"/>
                  </a:lnTo>
                  <a:lnTo>
                    <a:pt x="150" y="102"/>
                  </a:lnTo>
                  <a:lnTo>
                    <a:pt x="275" y="139"/>
                  </a:lnTo>
                  <a:lnTo>
                    <a:pt x="278" y="141"/>
                  </a:lnTo>
                  <a:lnTo>
                    <a:pt x="275" y="137"/>
                  </a:lnTo>
                  <a:close/>
                </a:path>
              </a:pathLst>
            </a:custGeom>
            <a:solidFill>
              <a:srgbClr val="FF4A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8" name="Freeform 1168"/>
            <p:cNvSpPr>
              <a:spLocks/>
            </p:cNvSpPr>
            <p:nvPr/>
          </p:nvSpPr>
          <p:spPr bwMode="auto">
            <a:xfrm>
              <a:off x="2160" y="1516"/>
              <a:ext cx="1638" cy="950"/>
            </a:xfrm>
            <a:custGeom>
              <a:avLst/>
              <a:gdLst>
                <a:gd name="T0" fmla="*/ 1600 w 1638"/>
                <a:gd name="T1" fmla="*/ 0 h 950"/>
                <a:gd name="T2" fmla="*/ 1580 w 1638"/>
                <a:gd name="T3" fmla="*/ 13 h 950"/>
                <a:gd name="T4" fmla="*/ 1527 w 1638"/>
                <a:gd name="T5" fmla="*/ 48 h 950"/>
                <a:gd name="T6" fmla="*/ 1450 w 1638"/>
                <a:gd name="T7" fmla="*/ 96 h 950"/>
                <a:gd name="T8" fmla="*/ 1361 w 1638"/>
                <a:gd name="T9" fmla="*/ 153 h 950"/>
                <a:gd name="T10" fmla="*/ 1271 w 1638"/>
                <a:gd name="T11" fmla="*/ 213 h 950"/>
                <a:gd name="T12" fmla="*/ 1191 w 1638"/>
                <a:gd name="T13" fmla="*/ 267 h 950"/>
                <a:gd name="T14" fmla="*/ 1129 w 1638"/>
                <a:gd name="T15" fmla="*/ 307 h 950"/>
                <a:gd name="T16" fmla="*/ 1098 w 1638"/>
                <a:gd name="T17" fmla="*/ 328 h 950"/>
                <a:gd name="T18" fmla="*/ 1073 w 1638"/>
                <a:gd name="T19" fmla="*/ 345 h 950"/>
                <a:gd name="T20" fmla="*/ 1029 w 1638"/>
                <a:gd name="T21" fmla="*/ 374 h 950"/>
                <a:gd name="T22" fmla="*/ 972 w 1638"/>
                <a:gd name="T23" fmla="*/ 413 h 950"/>
                <a:gd name="T24" fmla="*/ 906 w 1638"/>
                <a:gd name="T25" fmla="*/ 453 h 950"/>
                <a:gd name="T26" fmla="*/ 839 w 1638"/>
                <a:gd name="T27" fmla="*/ 495 h 950"/>
                <a:gd name="T28" fmla="*/ 780 w 1638"/>
                <a:gd name="T29" fmla="*/ 532 h 950"/>
                <a:gd name="T30" fmla="*/ 733 w 1638"/>
                <a:gd name="T31" fmla="*/ 560 h 950"/>
                <a:gd name="T32" fmla="*/ 705 w 1638"/>
                <a:gd name="T33" fmla="*/ 578 h 950"/>
                <a:gd name="T34" fmla="*/ 680 w 1638"/>
                <a:gd name="T35" fmla="*/ 593 h 950"/>
                <a:gd name="T36" fmla="*/ 647 w 1638"/>
                <a:gd name="T37" fmla="*/ 614 h 950"/>
                <a:gd name="T38" fmla="*/ 607 w 1638"/>
                <a:gd name="T39" fmla="*/ 641 h 950"/>
                <a:gd name="T40" fmla="*/ 563 w 1638"/>
                <a:gd name="T41" fmla="*/ 670 h 950"/>
                <a:gd name="T42" fmla="*/ 520 w 1638"/>
                <a:gd name="T43" fmla="*/ 699 h 950"/>
                <a:gd name="T44" fmla="*/ 482 w 1638"/>
                <a:gd name="T45" fmla="*/ 724 h 950"/>
                <a:gd name="T46" fmla="*/ 453 w 1638"/>
                <a:gd name="T47" fmla="*/ 743 h 950"/>
                <a:gd name="T48" fmla="*/ 434 w 1638"/>
                <a:gd name="T49" fmla="*/ 754 h 950"/>
                <a:gd name="T50" fmla="*/ 407 w 1638"/>
                <a:gd name="T51" fmla="*/ 766 h 950"/>
                <a:gd name="T52" fmla="*/ 357 w 1638"/>
                <a:gd name="T53" fmla="*/ 789 h 950"/>
                <a:gd name="T54" fmla="*/ 292 w 1638"/>
                <a:gd name="T55" fmla="*/ 820 h 950"/>
                <a:gd name="T56" fmla="*/ 219 w 1638"/>
                <a:gd name="T57" fmla="*/ 852 h 950"/>
                <a:gd name="T58" fmla="*/ 144 w 1638"/>
                <a:gd name="T59" fmla="*/ 887 h 950"/>
                <a:gd name="T60" fmla="*/ 79 w 1638"/>
                <a:gd name="T61" fmla="*/ 918 h 950"/>
                <a:gd name="T62" fmla="*/ 27 w 1638"/>
                <a:gd name="T63" fmla="*/ 941 h 950"/>
                <a:gd name="T64" fmla="*/ 0 w 1638"/>
                <a:gd name="T65" fmla="*/ 950 h 950"/>
                <a:gd name="T66" fmla="*/ 17 w 1638"/>
                <a:gd name="T67" fmla="*/ 943 h 950"/>
                <a:gd name="T68" fmla="*/ 67 w 1638"/>
                <a:gd name="T69" fmla="*/ 923 h 950"/>
                <a:gd name="T70" fmla="*/ 136 w 1638"/>
                <a:gd name="T71" fmla="*/ 895 h 950"/>
                <a:gd name="T72" fmla="*/ 217 w 1638"/>
                <a:gd name="T73" fmla="*/ 860 h 950"/>
                <a:gd name="T74" fmla="*/ 297 w 1638"/>
                <a:gd name="T75" fmla="*/ 825 h 950"/>
                <a:gd name="T76" fmla="*/ 370 w 1638"/>
                <a:gd name="T77" fmla="*/ 793 h 950"/>
                <a:gd name="T78" fmla="*/ 424 w 1638"/>
                <a:gd name="T79" fmla="*/ 770 h 950"/>
                <a:gd name="T80" fmla="*/ 451 w 1638"/>
                <a:gd name="T81" fmla="*/ 756 h 950"/>
                <a:gd name="T82" fmla="*/ 476 w 1638"/>
                <a:gd name="T83" fmla="*/ 741 h 950"/>
                <a:gd name="T84" fmla="*/ 526 w 1638"/>
                <a:gd name="T85" fmla="*/ 708 h 950"/>
                <a:gd name="T86" fmla="*/ 591 w 1638"/>
                <a:gd name="T87" fmla="*/ 668 h 950"/>
                <a:gd name="T88" fmla="*/ 664 w 1638"/>
                <a:gd name="T89" fmla="*/ 620 h 950"/>
                <a:gd name="T90" fmla="*/ 739 w 1638"/>
                <a:gd name="T91" fmla="*/ 574 h 950"/>
                <a:gd name="T92" fmla="*/ 806 w 1638"/>
                <a:gd name="T93" fmla="*/ 532 h 950"/>
                <a:gd name="T94" fmla="*/ 858 w 1638"/>
                <a:gd name="T95" fmla="*/ 501 h 950"/>
                <a:gd name="T96" fmla="*/ 887 w 1638"/>
                <a:gd name="T97" fmla="*/ 486 h 950"/>
                <a:gd name="T98" fmla="*/ 929 w 1638"/>
                <a:gd name="T99" fmla="*/ 461 h 950"/>
                <a:gd name="T100" fmla="*/ 1016 w 1638"/>
                <a:gd name="T101" fmla="*/ 405 h 950"/>
                <a:gd name="T102" fmla="*/ 1133 w 1638"/>
                <a:gd name="T103" fmla="*/ 330 h 950"/>
                <a:gd name="T104" fmla="*/ 1265 w 1638"/>
                <a:gd name="T105" fmla="*/ 246 h 950"/>
                <a:gd name="T106" fmla="*/ 1396 w 1638"/>
                <a:gd name="T107" fmla="*/ 159 h 950"/>
                <a:gd name="T108" fmla="*/ 1513 w 1638"/>
                <a:gd name="T109" fmla="*/ 82 h 950"/>
                <a:gd name="T110" fmla="*/ 1598 w 1638"/>
                <a:gd name="T111" fmla="*/ 27 h 950"/>
                <a:gd name="T112" fmla="*/ 1638 w 1638"/>
                <a:gd name="T113" fmla="*/ 0 h 950"/>
                <a:gd name="T114" fmla="*/ 1600 w 1638"/>
                <a:gd name="T115" fmla="*/ 0 h 9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638" h="950">
                  <a:moveTo>
                    <a:pt x="1600" y="0"/>
                  </a:moveTo>
                  <a:lnTo>
                    <a:pt x="1580" y="13"/>
                  </a:lnTo>
                  <a:lnTo>
                    <a:pt x="1527" y="48"/>
                  </a:lnTo>
                  <a:lnTo>
                    <a:pt x="1450" y="96"/>
                  </a:lnTo>
                  <a:lnTo>
                    <a:pt x="1361" y="153"/>
                  </a:lnTo>
                  <a:lnTo>
                    <a:pt x="1271" y="213"/>
                  </a:lnTo>
                  <a:lnTo>
                    <a:pt x="1191" y="267"/>
                  </a:lnTo>
                  <a:lnTo>
                    <a:pt x="1129" y="307"/>
                  </a:lnTo>
                  <a:lnTo>
                    <a:pt x="1098" y="328"/>
                  </a:lnTo>
                  <a:lnTo>
                    <a:pt x="1073" y="345"/>
                  </a:lnTo>
                  <a:lnTo>
                    <a:pt x="1029" y="374"/>
                  </a:lnTo>
                  <a:lnTo>
                    <a:pt x="972" y="413"/>
                  </a:lnTo>
                  <a:lnTo>
                    <a:pt x="906" y="453"/>
                  </a:lnTo>
                  <a:lnTo>
                    <a:pt x="839" y="495"/>
                  </a:lnTo>
                  <a:lnTo>
                    <a:pt x="780" y="532"/>
                  </a:lnTo>
                  <a:lnTo>
                    <a:pt x="733" y="560"/>
                  </a:lnTo>
                  <a:lnTo>
                    <a:pt x="705" y="578"/>
                  </a:lnTo>
                  <a:lnTo>
                    <a:pt x="680" y="593"/>
                  </a:lnTo>
                  <a:lnTo>
                    <a:pt x="647" y="614"/>
                  </a:lnTo>
                  <a:lnTo>
                    <a:pt x="607" y="641"/>
                  </a:lnTo>
                  <a:lnTo>
                    <a:pt x="563" y="670"/>
                  </a:lnTo>
                  <a:lnTo>
                    <a:pt x="520" y="699"/>
                  </a:lnTo>
                  <a:lnTo>
                    <a:pt x="482" y="724"/>
                  </a:lnTo>
                  <a:lnTo>
                    <a:pt x="453" y="743"/>
                  </a:lnTo>
                  <a:lnTo>
                    <a:pt x="434" y="754"/>
                  </a:lnTo>
                  <a:lnTo>
                    <a:pt x="407" y="766"/>
                  </a:lnTo>
                  <a:lnTo>
                    <a:pt x="357" y="789"/>
                  </a:lnTo>
                  <a:lnTo>
                    <a:pt x="292" y="820"/>
                  </a:lnTo>
                  <a:lnTo>
                    <a:pt x="219" y="852"/>
                  </a:lnTo>
                  <a:lnTo>
                    <a:pt x="144" y="887"/>
                  </a:lnTo>
                  <a:lnTo>
                    <a:pt x="79" y="918"/>
                  </a:lnTo>
                  <a:lnTo>
                    <a:pt x="27" y="941"/>
                  </a:lnTo>
                  <a:lnTo>
                    <a:pt x="0" y="950"/>
                  </a:lnTo>
                  <a:lnTo>
                    <a:pt x="17" y="943"/>
                  </a:lnTo>
                  <a:lnTo>
                    <a:pt x="67" y="923"/>
                  </a:lnTo>
                  <a:lnTo>
                    <a:pt x="136" y="895"/>
                  </a:lnTo>
                  <a:lnTo>
                    <a:pt x="217" y="860"/>
                  </a:lnTo>
                  <a:lnTo>
                    <a:pt x="297" y="825"/>
                  </a:lnTo>
                  <a:lnTo>
                    <a:pt x="370" y="793"/>
                  </a:lnTo>
                  <a:lnTo>
                    <a:pt x="424" y="770"/>
                  </a:lnTo>
                  <a:lnTo>
                    <a:pt x="451" y="756"/>
                  </a:lnTo>
                  <a:lnTo>
                    <a:pt x="476" y="741"/>
                  </a:lnTo>
                  <a:lnTo>
                    <a:pt x="526" y="708"/>
                  </a:lnTo>
                  <a:lnTo>
                    <a:pt x="591" y="668"/>
                  </a:lnTo>
                  <a:lnTo>
                    <a:pt x="664" y="620"/>
                  </a:lnTo>
                  <a:lnTo>
                    <a:pt x="739" y="574"/>
                  </a:lnTo>
                  <a:lnTo>
                    <a:pt x="806" y="532"/>
                  </a:lnTo>
                  <a:lnTo>
                    <a:pt x="858" y="501"/>
                  </a:lnTo>
                  <a:lnTo>
                    <a:pt x="887" y="486"/>
                  </a:lnTo>
                  <a:lnTo>
                    <a:pt x="929" y="461"/>
                  </a:lnTo>
                  <a:lnTo>
                    <a:pt x="1016" y="405"/>
                  </a:lnTo>
                  <a:lnTo>
                    <a:pt x="1133" y="330"/>
                  </a:lnTo>
                  <a:lnTo>
                    <a:pt x="1265" y="246"/>
                  </a:lnTo>
                  <a:lnTo>
                    <a:pt x="1396" y="159"/>
                  </a:lnTo>
                  <a:lnTo>
                    <a:pt x="1513" y="82"/>
                  </a:lnTo>
                  <a:lnTo>
                    <a:pt x="1598" y="27"/>
                  </a:lnTo>
                  <a:lnTo>
                    <a:pt x="1638" y="0"/>
                  </a:lnTo>
                  <a:lnTo>
                    <a:pt x="1600" y="0"/>
                  </a:lnTo>
                  <a:close/>
                </a:path>
              </a:pathLst>
            </a:custGeom>
            <a:solidFill>
              <a:srgbClr val="7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9" name="Freeform 1169"/>
            <p:cNvSpPr>
              <a:spLocks/>
            </p:cNvSpPr>
            <p:nvPr/>
          </p:nvSpPr>
          <p:spPr bwMode="auto">
            <a:xfrm>
              <a:off x="3022" y="1485"/>
              <a:ext cx="505" cy="509"/>
            </a:xfrm>
            <a:custGeom>
              <a:avLst/>
              <a:gdLst>
                <a:gd name="T0" fmla="*/ 327 w 505"/>
                <a:gd name="T1" fmla="*/ 217 h 509"/>
                <a:gd name="T2" fmla="*/ 327 w 505"/>
                <a:gd name="T3" fmla="*/ 204 h 509"/>
                <a:gd name="T4" fmla="*/ 338 w 505"/>
                <a:gd name="T5" fmla="*/ 188 h 509"/>
                <a:gd name="T6" fmla="*/ 344 w 505"/>
                <a:gd name="T7" fmla="*/ 159 h 509"/>
                <a:gd name="T8" fmla="*/ 342 w 505"/>
                <a:gd name="T9" fmla="*/ 92 h 509"/>
                <a:gd name="T10" fmla="*/ 334 w 505"/>
                <a:gd name="T11" fmla="*/ 104 h 509"/>
                <a:gd name="T12" fmla="*/ 321 w 505"/>
                <a:gd name="T13" fmla="*/ 133 h 509"/>
                <a:gd name="T14" fmla="*/ 315 w 505"/>
                <a:gd name="T15" fmla="*/ 165 h 509"/>
                <a:gd name="T16" fmla="*/ 315 w 505"/>
                <a:gd name="T17" fmla="*/ 184 h 509"/>
                <a:gd name="T18" fmla="*/ 309 w 505"/>
                <a:gd name="T19" fmla="*/ 192 h 509"/>
                <a:gd name="T20" fmla="*/ 307 w 505"/>
                <a:gd name="T21" fmla="*/ 167 h 509"/>
                <a:gd name="T22" fmla="*/ 290 w 505"/>
                <a:gd name="T23" fmla="*/ 131 h 509"/>
                <a:gd name="T24" fmla="*/ 244 w 505"/>
                <a:gd name="T25" fmla="*/ 90 h 509"/>
                <a:gd name="T26" fmla="*/ 206 w 505"/>
                <a:gd name="T27" fmla="*/ 36 h 509"/>
                <a:gd name="T28" fmla="*/ 181 w 505"/>
                <a:gd name="T29" fmla="*/ 4 h 509"/>
                <a:gd name="T30" fmla="*/ 215 w 505"/>
                <a:gd name="T31" fmla="*/ 104 h 509"/>
                <a:gd name="T32" fmla="*/ 256 w 505"/>
                <a:gd name="T33" fmla="*/ 169 h 509"/>
                <a:gd name="T34" fmla="*/ 279 w 505"/>
                <a:gd name="T35" fmla="*/ 192 h 509"/>
                <a:gd name="T36" fmla="*/ 267 w 505"/>
                <a:gd name="T37" fmla="*/ 190 h 509"/>
                <a:gd name="T38" fmla="*/ 244 w 505"/>
                <a:gd name="T39" fmla="*/ 179 h 509"/>
                <a:gd name="T40" fmla="*/ 186 w 505"/>
                <a:gd name="T41" fmla="*/ 163 h 509"/>
                <a:gd name="T42" fmla="*/ 85 w 505"/>
                <a:gd name="T43" fmla="*/ 165 h 509"/>
                <a:gd name="T44" fmla="*/ 8 w 505"/>
                <a:gd name="T45" fmla="*/ 154 h 509"/>
                <a:gd name="T46" fmla="*/ 113 w 505"/>
                <a:gd name="T47" fmla="*/ 213 h 509"/>
                <a:gd name="T48" fmla="*/ 202 w 505"/>
                <a:gd name="T49" fmla="*/ 236 h 509"/>
                <a:gd name="T50" fmla="*/ 263 w 505"/>
                <a:gd name="T51" fmla="*/ 236 h 509"/>
                <a:gd name="T52" fmla="*/ 206 w 505"/>
                <a:gd name="T53" fmla="*/ 259 h 509"/>
                <a:gd name="T54" fmla="*/ 158 w 505"/>
                <a:gd name="T55" fmla="*/ 286 h 509"/>
                <a:gd name="T56" fmla="*/ 112 w 505"/>
                <a:gd name="T57" fmla="*/ 334 h 509"/>
                <a:gd name="T58" fmla="*/ 54 w 505"/>
                <a:gd name="T59" fmla="*/ 401 h 509"/>
                <a:gd name="T60" fmla="*/ 6 w 505"/>
                <a:gd name="T61" fmla="*/ 444 h 509"/>
                <a:gd name="T62" fmla="*/ 142 w 505"/>
                <a:gd name="T63" fmla="*/ 399 h 509"/>
                <a:gd name="T64" fmla="*/ 246 w 505"/>
                <a:gd name="T65" fmla="*/ 325 h 509"/>
                <a:gd name="T66" fmla="*/ 286 w 505"/>
                <a:gd name="T67" fmla="*/ 278 h 509"/>
                <a:gd name="T68" fmla="*/ 265 w 505"/>
                <a:gd name="T69" fmla="*/ 336 h 509"/>
                <a:gd name="T70" fmla="*/ 256 w 505"/>
                <a:gd name="T71" fmla="*/ 411 h 509"/>
                <a:gd name="T72" fmla="*/ 254 w 505"/>
                <a:gd name="T73" fmla="*/ 505 h 509"/>
                <a:gd name="T74" fmla="*/ 265 w 505"/>
                <a:gd name="T75" fmla="*/ 472 h 509"/>
                <a:gd name="T76" fmla="*/ 302 w 505"/>
                <a:gd name="T77" fmla="*/ 399 h 509"/>
                <a:gd name="T78" fmla="*/ 329 w 505"/>
                <a:gd name="T79" fmla="*/ 342 h 509"/>
                <a:gd name="T80" fmla="*/ 332 w 505"/>
                <a:gd name="T81" fmla="*/ 301 h 509"/>
                <a:gd name="T82" fmla="*/ 330 w 505"/>
                <a:gd name="T83" fmla="*/ 275 h 509"/>
                <a:gd name="T84" fmla="*/ 344 w 505"/>
                <a:gd name="T85" fmla="*/ 296 h 509"/>
                <a:gd name="T86" fmla="*/ 371 w 505"/>
                <a:gd name="T87" fmla="*/ 332 h 509"/>
                <a:gd name="T88" fmla="*/ 394 w 505"/>
                <a:gd name="T89" fmla="*/ 348 h 509"/>
                <a:gd name="T90" fmla="*/ 423 w 505"/>
                <a:gd name="T91" fmla="*/ 367 h 509"/>
                <a:gd name="T92" fmla="*/ 442 w 505"/>
                <a:gd name="T93" fmla="*/ 382 h 509"/>
                <a:gd name="T94" fmla="*/ 415 w 505"/>
                <a:gd name="T95" fmla="*/ 334 h 509"/>
                <a:gd name="T96" fmla="*/ 392 w 505"/>
                <a:gd name="T97" fmla="*/ 284 h 509"/>
                <a:gd name="T98" fmla="*/ 367 w 505"/>
                <a:gd name="T99" fmla="*/ 257 h 509"/>
                <a:gd name="T100" fmla="*/ 367 w 505"/>
                <a:gd name="T101" fmla="*/ 250 h 509"/>
                <a:gd name="T102" fmla="*/ 386 w 505"/>
                <a:gd name="T103" fmla="*/ 257 h 509"/>
                <a:gd name="T104" fmla="*/ 417 w 505"/>
                <a:gd name="T105" fmla="*/ 257 h 509"/>
                <a:gd name="T106" fmla="*/ 440 w 505"/>
                <a:gd name="T107" fmla="*/ 257 h 509"/>
                <a:gd name="T108" fmla="*/ 453 w 505"/>
                <a:gd name="T109" fmla="*/ 259 h 509"/>
                <a:gd name="T110" fmla="*/ 419 w 505"/>
                <a:gd name="T111" fmla="*/ 242 h 509"/>
                <a:gd name="T112" fmla="*/ 390 w 505"/>
                <a:gd name="T113" fmla="*/ 229 h 509"/>
                <a:gd name="T114" fmla="*/ 363 w 505"/>
                <a:gd name="T115" fmla="*/ 223 h 509"/>
                <a:gd name="T116" fmla="*/ 338 w 505"/>
                <a:gd name="T117" fmla="*/ 225 h 509"/>
                <a:gd name="T118" fmla="*/ 496 w 505"/>
                <a:gd name="T119" fmla="*/ 198 h 5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05" h="509">
                  <a:moveTo>
                    <a:pt x="494" y="192"/>
                  </a:moveTo>
                  <a:lnTo>
                    <a:pt x="329" y="219"/>
                  </a:lnTo>
                  <a:lnTo>
                    <a:pt x="329" y="219"/>
                  </a:lnTo>
                  <a:lnTo>
                    <a:pt x="329" y="217"/>
                  </a:lnTo>
                  <a:lnTo>
                    <a:pt x="327" y="217"/>
                  </a:lnTo>
                  <a:lnTo>
                    <a:pt x="325" y="213"/>
                  </a:lnTo>
                  <a:lnTo>
                    <a:pt x="325" y="211"/>
                  </a:lnTo>
                  <a:lnTo>
                    <a:pt x="325" y="209"/>
                  </a:lnTo>
                  <a:lnTo>
                    <a:pt x="325" y="205"/>
                  </a:lnTo>
                  <a:lnTo>
                    <a:pt x="327" y="204"/>
                  </a:lnTo>
                  <a:lnTo>
                    <a:pt x="330" y="200"/>
                  </a:lnTo>
                  <a:lnTo>
                    <a:pt x="332" y="198"/>
                  </a:lnTo>
                  <a:lnTo>
                    <a:pt x="334" y="194"/>
                  </a:lnTo>
                  <a:lnTo>
                    <a:pt x="336" y="192"/>
                  </a:lnTo>
                  <a:lnTo>
                    <a:pt x="338" y="188"/>
                  </a:lnTo>
                  <a:lnTo>
                    <a:pt x="340" y="186"/>
                  </a:lnTo>
                  <a:lnTo>
                    <a:pt x="342" y="182"/>
                  </a:lnTo>
                  <a:lnTo>
                    <a:pt x="344" y="179"/>
                  </a:lnTo>
                  <a:lnTo>
                    <a:pt x="344" y="171"/>
                  </a:lnTo>
                  <a:lnTo>
                    <a:pt x="344" y="159"/>
                  </a:lnTo>
                  <a:lnTo>
                    <a:pt x="344" y="146"/>
                  </a:lnTo>
                  <a:lnTo>
                    <a:pt x="342" y="131"/>
                  </a:lnTo>
                  <a:lnTo>
                    <a:pt x="342" y="115"/>
                  </a:lnTo>
                  <a:lnTo>
                    <a:pt x="342" y="102"/>
                  </a:lnTo>
                  <a:lnTo>
                    <a:pt x="342" y="92"/>
                  </a:lnTo>
                  <a:lnTo>
                    <a:pt x="342" y="88"/>
                  </a:lnTo>
                  <a:lnTo>
                    <a:pt x="340" y="88"/>
                  </a:lnTo>
                  <a:lnTo>
                    <a:pt x="340" y="92"/>
                  </a:lnTo>
                  <a:lnTo>
                    <a:pt x="336" y="98"/>
                  </a:lnTo>
                  <a:lnTo>
                    <a:pt x="334" y="104"/>
                  </a:lnTo>
                  <a:lnTo>
                    <a:pt x="330" y="109"/>
                  </a:lnTo>
                  <a:lnTo>
                    <a:pt x="329" y="115"/>
                  </a:lnTo>
                  <a:lnTo>
                    <a:pt x="325" y="121"/>
                  </a:lnTo>
                  <a:lnTo>
                    <a:pt x="323" y="127"/>
                  </a:lnTo>
                  <a:lnTo>
                    <a:pt x="321" y="133"/>
                  </a:lnTo>
                  <a:lnTo>
                    <a:pt x="319" y="138"/>
                  </a:lnTo>
                  <a:lnTo>
                    <a:pt x="317" y="144"/>
                  </a:lnTo>
                  <a:lnTo>
                    <a:pt x="317" y="152"/>
                  </a:lnTo>
                  <a:lnTo>
                    <a:pt x="315" y="159"/>
                  </a:lnTo>
                  <a:lnTo>
                    <a:pt x="315" y="165"/>
                  </a:lnTo>
                  <a:lnTo>
                    <a:pt x="315" y="171"/>
                  </a:lnTo>
                  <a:lnTo>
                    <a:pt x="315" y="175"/>
                  </a:lnTo>
                  <a:lnTo>
                    <a:pt x="315" y="177"/>
                  </a:lnTo>
                  <a:lnTo>
                    <a:pt x="315" y="181"/>
                  </a:lnTo>
                  <a:lnTo>
                    <a:pt x="315" y="184"/>
                  </a:lnTo>
                  <a:lnTo>
                    <a:pt x="313" y="186"/>
                  </a:lnTo>
                  <a:lnTo>
                    <a:pt x="313" y="188"/>
                  </a:lnTo>
                  <a:lnTo>
                    <a:pt x="311" y="190"/>
                  </a:lnTo>
                  <a:lnTo>
                    <a:pt x="311" y="190"/>
                  </a:lnTo>
                  <a:lnTo>
                    <a:pt x="309" y="192"/>
                  </a:lnTo>
                  <a:lnTo>
                    <a:pt x="309" y="190"/>
                  </a:lnTo>
                  <a:lnTo>
                    <a:pt x="309" y="186"/>
                  </a:lnTo>
                  <a:lnTo>
                    <a:pt x="309" y="181"/>
                  </a:lnTo>
                  <a:lnTo>
                    <a:pt x="309" y="175"/>
                  </a:lnTo>
                  <a:lnTo>
                    <a:pt x="307" y="167"/>
                  </a:lnTo>
                  <a:lnTo>
                    <a:pt x="305" y="159"/>
                  </a:lnTo>
                  <a:lnTo>
                    <a:pt x="304" y="152"/>
                  </a:lnTo>
                  <a:lnTo>
                    <a:pt x="302" y="144"/>
                  </a:lnTo>
                  <a:lnTo>
                    <a:pt x="296" y="138"/>
                  </a:lnTo>
                  <a:lnTo>
                    <a:pt x="290" y="131"/>
                  </a:lnTo>
                  <a:lnTo>
                    <a:pt x="281" y="123"/>
                  </a:lnTo>
                  <a:lnTo>
                    <a:pt x="271" y="113"/>
                  </a:lnTo>
                  <a:lnTo>
                    <a:pt x="261" y="106"/>
                  </a:lnTo>
                  <a:lnTo>
                    <a:pt x="254" y="98"/>
                  </a:lnTo>
                  <a:lnTo>
                    <a:pt x="244" y="90"/>
                  </a:lnTo>
                  <a:lnTo>
                    <a:pt x="238" y="84"/>
                  </a:lnTo>
                  <a:lnTo>
                    <a:pt x="232" y="75"/>
                  </a:lnTo>
                  <a:lnTo>
                    <a:pt x="225" y="63"/>
                  </a:lnTo>
                  <a:lnTo>
                    <a:pt x="215" y="50"/>
                  </a:lnTo>
                  <a:lnTo>
                    <a:pt x="206" y="36"/>
                  </a:lnTo>
                  <a:lnTo>
                    <a:pt x="196" y="23"/>
                  </a:lnTo>
                  <a:lnTo>
                    <a:pt x="188" y="12"/>
                  </a:lnTo>
                  <a:lnTo>
                    <a:pt x="183" y="4"/>
                  </a:lnTo>
                  <a:lnTo>
                    <a:pt x="181" y="0"/>
                  </a:lnTo>
                  <a:lnTo>
                    <a:pt x="181" y="4"/>
                  </a:lnTo>
                  <a:lnTo>
                    <a:pt x="184" y="17"/>
                  </a:lnTo>
                  <a:lnTo>
                    <a:pt x="190" y="36"/>
                  </a:lnTo>
                  <a:lnTo>
                    <a:pt x="198" y="58"/>
                  </a:lnTo>
                  <a:lnTo>
                    <a:pt x="206" y="81"/>
                  </a:lnTo>
                  <a:lnTo>
                    <a:pt x="215" y="104"/>
                  </a:lnTo>
                  <a:lnTo>
                    <a:pt x="225" y="125"/>
                  </a:lnTo>
                  <a:lnTo>
                    <a:pt x="232" y="138"/>
                  </a:lnTo>
                  <a:lnTo>
                    <a:pt x="240" y="150"/>
                  </a:lnTo>
                  <a:lnTo>
                    <a:pt x="248" y="161"/>
                  </a:lnTo>
                  <a:lnTo>
                    <a:pt x="256" y="169"/>
                  </a:lnTo>
                  <a:lnTo>
                    <a:pt x="263" y="177"/>
                  </a:lnTo>
                  <a:lnTo>
                    <a:pt x="269" y="182"/>
                  </a:lnTo>
                  <a:lnTo>
                    <a:pt x="273" y="188"/>
                  </a:lnTo>
                  <a:lnTo>
                    <a:pt x="277" y="190"/>
                  </a:lnTo>
                  <a:lnTo>
                    <a:pt x="279" y="192"/>
                  </a:lnTo>
                  <a:lnTo>
                    <a:pt x="277" y="192"/>
                  </a:lnTo>
                  <a:lnTo>
                    <a:pt x="277" y="192"/>
                  </a:lnTo>
                  <a:lnTo>
                    <a:pt x="273" y="192"/>
                  </a:lnTo>
                  <a:lnTo>
                    <a:pt x="271" y="190"/>
                  </a:lnTo>
                  <a:lnTo>
                    <a:pt x="267" y="190"/>
                  </a:lnTo>
                  <a:lnTo>
                    <a:pt x="263" y="188"/>
                  </a:lnTo>
                  <a:lnTo>
                    <a:pt x="259" y="186"/>
                  </a:lnTo>
                  <a:lnTo>
                    <a:pt x="256" y="184"/>
                  </a:lnTo>
                  <a:lnTo>
                    <a:pt x="250" y="182"/>
                  </a:lnTo>
                  <a:lnTo>
                    <a:pt x="244" y="179"/>
                  </a:lnTo>
                  <a:lnTo>
                    <a:pt x="236" y="175"/>
                  </a:lnTo>
                  <a:lnTo>
                    <a:pt x="225" y="171"/>
                  </a:lnTo>
                  <a:lnTo>
                    <a:pt x="213" y="167"/>
                  </a:lnTo>
                  <a:lnTo>
                    <a:pt x="202" y="165"/>
                  </a:lnTo>
                  <a:lnTo>
                    <a:pt x="186" y="163"/>
                  </a:lnTo>
                  <a:lnTo>
                    <a:pt x="171" y="163"/>
                  </a:lnTo>
                  <a:lnTo>
                    <a:pt x="154" y="165"/>
                  </a:lnTo>
                  <a:lnTo>
                    <a:pt x="133" y="165"/>
                  </a:lnTo>
                  <a:lnTo>
                    <a:pt x="108" y="165"/>
                  </a:lnTo>
                  <a:lnTo>
                    <a:pt x="85" y="165"/>
                  </a:lnTo>
                  <a:lnTo>
                    <a:pt x="60" y="163"/>
                  </a:lnTo>
                  <a:lnTo>
                    <a:pt x="39" y="161"/>
                  </a:lnTo>
                  <a:lnTo>
                    <a:pt x="17" y="157"/>
                  </a:lnTo>
                  <a:lnTo>
                    <a:pt x="2" y="152"/>
                  </a:lnTo>
                  <a:lnTo>
                    <a:pt x="8" y="154"/>
                  </a:lnTo>
                  <a:lnTo>
                    <a:pt x="21" y="163"/>
                  </a:lnTo>
                  <a:lnTo>
                    <a:pt x="40" y="173"/>
                  </a:lnTo>
                  <a:lnTo>
                    <a:pt x="63" y="186"/>
                  </a:lnTo>
                  <a:lnTo>
                    <a:pt x="88" y="202"/>
                  </a:lnTo>
                  <a:lnTo>
                    <a:pt x="113" y="213"/>
                  </a:lnTo>
                  <a:lnTo>
                    <a:pt x="135" y="225"/>
                  </a:lnTo>
                  <a:lnTo>
                    <a:pt x="152" y="230"/>
                  </a:lnTo>
                  <a:lnTo>
                    <a:pt x="165" y="234"/>
                  </a:lnTo>
                  <a:lnTo>
                    <a:pt x="183" y="236"/>
                  </a:lnTo>
                  <a:lnTo>
                    <a:pt x="202" y="236"/>
                  </a:lnTo>
                  <a:lnTo>
                    <a:pt x="221" y="238"/>
                  </a:lnTo>
                  <a:lnTo>
                    <a:pt x="236" y="236"/>
                  </a:lnTo>
                  <a:lnTo>
                    <a:pt x="250" y="236"/>
                  </a:lnTo>
                  <a:lnTo>
                    <a:pt x="259" y="236"/>
                  </a:lnTo>
                  <a:lnTo>
                    <a:pt x="263" y="236"/>
                  </a:lnTo>
                  <a:lnTo>
                    <a:pt x="259" y="238"/>
                  </a:lnTo>
                  <a:lnTo>
                    <a:pt x="250" y="240"/>
                  </a:lnTo>
                  <a:lnTo>
                    <a:pt x="238" y="246"/>
                  </a:lnTo>
                  <a:lnTo>
                    <a:pt x="223" y="252"/>
                  </a:lnTo>
                  <a:lnTo>
                    <a:pt x="206" y="259"/>
                  </a:lnTo>
                  <a:lnTo>
                    <a:pt x="192" y="265"/>
                  </a:lnTo>
                  <a:lnTo>
                    <a:pt x="181" y="271"/>
                  </a:lnTo>
                  <a:lnTo>
                    <a:pt x="173" y="275"/>
                  </a:lnTo>
                  <a:lnTo>
                    <a:pt x="165" y="280"/>
                  </a:lnTo>
                  <a:lnTo>
                    <a:pt x="158" y="286"/>
                  </a:lnTo>
                  <a:lnTo>
                    <a:pt x="148" y="296"/>
                  </a:lnTo>
                  <a:lnTo>
                    <a:pt x="140" y="303"/>
                  </a:lnTo>
                  <a:lnTo>
                    <a:pt x="131" y="313"/>
                  </a:lnTo>
                  <a:lnTo>
                    <a:pt x="121" y="325"/>
                  </a:lnTo>
                  <a:lnTo>
                    <a:pt x="112" y="334"/>
                  </a:lnTo>
                  <a:lnTo>
                    <a:pt x="102" y="346"/>
                  </a:lnTo>
                  <a:lnTo>
                    <a:pt x="92" y="357"/>
                  </a:lnTo>
                  <a:lnTo>
                    <a:pt x="81" y="371"/>
                  </a:lnTo>
                  <a:lnTo>
                    <a:pt x="67" y="386"/>
                  </a:lnTo>
                  <a:lnTo>
                    <a:pt x="54" y="401"/>
                  </a:lnTo>
                  <a:lnTo>
                    <a:pt x="39" y="415"/>
                  </a:lnTo>
                  <a:lnTo>
                    <a:pt x="25" y="426"/>
                  </a:lnTo>
                  <a:lnTo>
                    <a:pt x="12" y="438"/>
                  </a:lnTo>
                  <a:lnTo>
                    <a:pt x="0" y="444"/>
                  </a:lnTo>
                  <a:lnTo>
                    <a:pt x="6" y="444"/>
                  </a:lnTo>
                  <a:lnTo>
                    <a:pt x="23" y="438"/>
                  </a:lnTo>
                  <a:lnTo>
                    <a:pt x="48" y="432"/>
                  </a:lnTo>
                  <a:lnTo>
                    <a:pt x="79" y="422"/>
                  </a:lnTo>
                  <a:lnTo>
                    <a:pt x="112" y="411"/>
                  </a:lnTo>
                  <a:lnTo>
                    <a:pt x="142" y="399"/>
                  </a:lnTo>
                  <a:lnTo>
                    <a:pt x="173" y="386"/>
                  </a:lnTo>
                  <a:lnTo>
                    <a:pt x="196" y="371"/>
                  </a:lnTo>
                  <a:lnTo>
                    <a:pt x="213" y="355"/>
                  </a:lnTo>
                  <a:lnTo>
                    <a:pt x="231" y="340"/>
                  </a:lnTo>
                  <a:lnTo>
                    <a:pt x="246" y="325"/>
                  </a:lnTo>
                  <a:lnTo>
                    <a:pt x="259" y="309"/>
                  </a:lnTo>
                  <a:lnTo>
                    <a:pt x="271" y="298"/>
                  </a:lnTo>
                  <a:lnTo>
                    <a:pt x="279" y="288"/>
                  </a:lnTo>
                  <a:lnTo>
                    <a:pt x="284" y="280"/>
                  </a:lnTo>
                  <a:lnTo>
                    <a:pt x="286" y="278"/>
                  </a:lnTo>
                  <a:lnTo>
                    <a:pt x="284" y="282"/>
                  </a:lnTo>
                  <a:lnTo>
                    <a:pt x="281" y="290"/>
                  </a:lnTo>
                  <a:lnTo>
                    <a:pt x="275" y="303"/>
                  </a:lnTo>
                  <a:lnTo>
                    <a:pt x="269" y="319"/>
                  </a:lnTo>
                  <a:lnTo>
                    <a:pt x="265" y="336"/>
                  </a:lnTo>
                  <a:lnTo>
                    <a:pt x="259" y="351"/>
                  </a:lnTo>
                  <a:lnTo>
                    <a:pt x="256" y="367"/>
                  </a:lnTo>
                  <a:lnTo>
                    <a:pt x="256" y="378"/>
                  </a:lnTo>
                  <a:lnTo>
                    <a:pt x="256" y="392"/>
                  </a:lnTo>
                  <a:lnTo>
                    <a:pt x="256" y="411"/>
                  </a:lnTo>
                  <a:lnTo>
                    <a:pt x="256" y="432"/>
                  </a:lnTo>
                  <a:lnTo>
                    <a:pt x="256" y="455"/>
                  </a:lnTo>
                  <a:lnTo>
                    <a:pt x="256" y="474"/>
                  </a:lnTo>
                  <a:lnTo>
                    <a:pt x="256" y="492"/>
                  </a:lnTo>
                  <a:lnTo>
                    <a:pt x="254" y="505"/>
                  </a:lnTo>
                  <a:lnTo>
                    <a:pt x="254" y="509"/>
                  </a:lnTo>
                  <a:lnTo>
                    <a:pt x="256" y="505"/>
                  </a:lnTo>
                  <a:lnTo>
                    <a:pt x="257" y="497"/>
                  </a:lnTo>
                  <a:lnTo>
                    <a:pt x="261" y="488"/>
                  </a:lnTo>
                  <a:lnTo>
                    <a:pt x="265" y="472"/>
                  </a:lnTo>
                  <a:lnTo>
                    <a:pt x="271" y="457"/>
                  </a:lnTo>
                  <a:lnTo>
                    <a:pt x="279" y="442"/>
                  </a:lnTo>
                  <a:lnTo>
                    <a:pt x="286" y="426"/>
                  </a:lnTo>
                  <a:lnTo>
                    <a:pt x="294" y="411"/>
                  </a:lnTo>
                  <a:lnTo>
                    <a:pt x="302" y="399"/>
                  </a:lnTo>
                  <a:lnTo>
                    <a:pt x="309" y="386"/>
                  </a:lnTo>
                  <a:lnTo>
                    <a:pt x="315" y="374"/>
                  </a:lnTo>
                  <a:lnTo>
                    <a:pt x="321" y="363"/>
                  </a:lnTo>
                  <a:lnTo>
                    <a:pt x="325" y="351"/>
                  </a:lnTo>
                  <a:lnTo>
                    <a:pt x="329" y="342"/>
                  </a:lnTo>
                  <a:lnTo>
                    <a:pt x="332" y="334"/>
                  </a:lnTo>
                  <a:lnTo>
                    <a:pt x="332" y="326"/>
                  </a:lnTo>
                  <a:lnTo>
                    <a:pt x="334" y="319"/>
                  </a:lnTo>
                  <a:lnTo>
                    <a:pt x="334" y="311"/>
                  </a:lnTo>
                  <a:lnTo>
                    <a:pt x="332" y="301"/>
                  </a:lnTo>
                  <a:lnTo>
                    <a:pt x="332" y="294"/>
                  </a:lnTo>
                  <a:lnTo>
                    <a:pt x="332" y="286"/>
                  </a:lnTo>
                  <a:lnTo>
                    <a:pt x="332" y="280"/>
                  </a:lnTo>
                  <a:lnTo>
                    <a:pt x="330" y="277"/>
                  </a:lnTo>
                  <a:lnTo>
                    <a:pt x="330" y="275"/>
                  </a:lnTo>
                  <a:lnTo>
                    <a:pt x="338" y="278"/>
                  </a:lnTo>
                  <a:lnTo>
                    <a:pt x="338" y="280"/>
                  </a:lnTo>
                  <a:lnTo>
                    <a:pt x="338" y="284"/>
                  </a:lnTo>
                  <a:lnTo>
                    <a:pt x="340" y="290"/>
                  </a:lnTo>
                  <a:lnTo>
                    <a:pt x="344" y="296"/>
                  </a:lnTo>
                  <a:lnTo>
                    <a:pt x="348" y="303"/>
                  </a:lnTo>
                  <a:lnTo>
                    <a:pt x="352" y="311"/>
                  </a:lnTo>
                  <a:lnTo>
                    <a:pt x="357" y="319"/>
                  </a:lnTo>
                  <a:lnTo>
                    <a:pt x="363" y="326"/>
                  </a:lnTo>
                  <a:lnTo>
                    <a:pt x="371" y="332"/>
                  </a:lnTo>
                  <a:lnTo>
                    <a:pt x="377" y="336"/>
                  </a:lnTo>
                  <a:lnTo>
                    <a:pt x="380" y="340"/>
                  </a:lnTo>
                  <a:lnTo>
                    <a:pt x="386" y="342"/>
                  </a:lnTo>
                  <a:lnTo>
                    <a:pt x="390" y="346"/>
                  </a:lnTo>
                  <a:lnTo>
                    <a:pt x="394" y="348"/>
                  </a:lnTo>
                  <a:lnTo>
                    <a:pt x="400" y="350"/>
                  </a:lnTo>
                  <a:lnTo>
                    <a:pt x="405" y="353"/>
                  </a:lnTo>
                  <a:lnTo>
                    <a:pt x="411" y="357"/>
                  </a:lnTo>
                  <a:lnTo>
                    <a:pt x="417" y="363"/>
                  </a:lnTo>
                  <a:lnTo>
                    <a:pt x="423" y="367"/>
                  </a:lnTo>
                  <a:lnTo>
                    <a:pt x="430" y="371"/>
                  </a:lnTo>
                  <a:lnTo>
                    <a:pt x="434" y="376"/>
                  </a:lnTo>
                  <a:lnTo>
                    <a:pt x="438" y="378"/>
                  </a:lnTo>
                  <a:lnTo>
                    <a:pt x="442" y="380"/>
                  </a:lnTo>
                  <a:lnTo>
                    <a:pt x="442" y="382"/>
                  </a:lnTo>
                  <a:lnTo>
                    <a:pt x="442" y="378"/>
                  </a:lnTo>
                  <a:lnTo>
                    <a:pt x="436" y="373"/>
                  </a:lnTo>
                  <a:lnTo>
                    <a:pt x="430" y="361"/>
                  </a:lnTo>
                  <a:lnTo>
                    <a:pt x="423" y="350"/>
                  </a:lnTo>
                  <a:lnTo>
                    <a:pt x="415" y="334"/>
                  </a:lnTo>
                  <a:lnTo>
                    <a:pt x="407" y="321"/>
                  </a:lnTo>
                  <a:lnTo>
                    <a:pt x="402" y="309"/>
                  </a:lnTo>
                  <a:lnTo>
                    <a:pt x="398" y="300"/>
                  </a:lnTo>
                  <a:lnTo>
                    <a:pt x="396" y="292"/>
                  </a:lnTo>
                  <a:lnTo>
                    <a:pt x="392" y="284"/>
                  </a:lnTo>
                  <a:lnTo>
                    <a:pt x="388" y="278"/>
                  </a:lnTo>
                  <a:lnTo>
                    <a:pt x="384" y="273"/>
                  </a:lnTo>
                  <a:lnTo>
                    <a:pt x="378" y="267"/>
                  </a:lnTo>
                  <a:lnTo>
                    <a:pt x="373" y="261"/>
                  </a:lnTo>
                  <a:lnTo>
                    <a:pt x="367" y="257"/>
                  </a:lnTo>
                  <a:lnTo>
                    <a:pt x="361" y="252"/>
                  </a:lnTo>
                  <a:lnTo>
                    <a:pt x="361" y="252"/>
                  </a:lnTo>
                  <a:lnTo>
                    <a:pt x="363" y="252"/>
                  </a:lnTo>
                  <a:lnTo>
                    <a:pt x="365" y="252"/>
                  </a:lnTo>
                  <a:lnTo>
                    <a:pt x="367" y="250"/>
                  </a:lnTo>
                  <a:lnTo>
                    <a:pt x="369" y="250"/>
                  </a:lnTo>
                  <a:lnTo>
                    <a:pt x="373" y="252"/>
                  </a:lnTo>
                  <a:lnTo>
                    <a:pt x="377" y="252"/>
                  </a:lnTo>
                  <a:lnTo>
                    <a:pt x="380" y="253"/>
                  </a:lnTo>
                  <a:lnTo>
                    <a:pt x="386" y="257"/>
                  </a:lnTo>
                  <a:lnTo>
                    <a:pt x="392" y="257"/>
                  </a:lnTo>
                  <a:lnTo>
                    <a:pt x="398" y="257"/>
                  </a:lnTo>
                  <a:lnTo>
                    <a:pt x="403" y="257"/>
                  </a:lnTo>
                  <a:lnTo>
                    <a:pt x="411" y="257"/>
                  </a:lnTo>
                  <a:lnTo>
                    <a:pt x="417" y="257"/>
                  </a:lnTo>
                  <a:lnTo>
                    <a:pt x="423" y="257"/>
                  </a:lnTo>
                  <a:lnTo>
                    <a:pt x="426" y="257"/>
                  </a:lnTo>
                  <a:lnTo>
                    <a:pt x="432" y="257"/>
                  </a:lnTo>
                  <a:lnTo>
                    <a:pt x="436" y="257"/>
                  </a:lnTo>
                  <a:lnTo>
                    <a:pt x="440" y="257"/>
                  </a:lnTo>
                  <a:lnTo>
                    <a:pt x="444" y="257"/>
                  </a:lnTo>
                  <a:lnTo>
                    <a:pt x="448" y="257"/>
                  </a:lnTo>
                  <a:lnTo>
                    <a:pt x="450" y="257"/>
                  </a:lnTo>
                  <a:lnTo>
                    <a:pt x="451" y="259"/>
                  </a:lnTo>
                  <a:lnTo>
                    <a:pt x="453" y="259"/>
                  </a:lnTo>
                  <a:lnTo>
                    <a:pt x="451" y="257"/>
                  </a:lnTo>
                  <a:lnTo>
                    <a:pt x="446" y="255"/>
                  </a:lnTo>
                  <a:lnTo>
                    <a:pt x="438" y="252"/>
                  </a:lnTo>
                  <a:lnTo>
                    <a:pt x="428" y="246"/>
                  </a:lnTo>
                  <a:lnTo>
                    <a:pt x="419" y="242"/>
                  </a:lnTo>
                  <a:lnTo>
                    <a:pt x="409" y="238"/>
                  </a:lnTo>
                  <a:lnTo>
                    <a:pt x="402" y="234"/>
                  </a:lnTo>
                  <a:lnTo>
                    <a:pt x="398" y="230"/>
                  </a:lnTo>
                  <a:lnTo>
                    <a:pt x="394" y="230"/>
                  </a:lnTo>
                  <a:lnTo>
                    <a:pt x="390" y="229"/>
                  </a:lnTo>
                  <a:lnTo>
                    <a:pt x="384" y="227"/>
                  </a:lnTo>
                  <a:lnTo>
                    <a:pt x="380" y="225"/>
                  </a:lnTo>
                  <a:lnTo>
                    <a:pt x="375" y="225"/>
                  </a:lnTo>
                  <a:lnTo>
                    <a:pt x="369" y="223"/>
                  </a:lnTo>
                  <a:lnTo>
                    <a:pt x="363" y="223"/>
                  </a:lnTo>
                  <a:lnTo>
                    <a:pt x="357" y="225"/>
                  </a:lnTo>
                  <a:lnTo>
                    <a:pt x="350" y="225"/>
                  </a:lnTo>
                  <a:lnTo>
                    <a:pt x="346" y="225"/>
                  </a:lnTo>
                  <a:lnTo>
                    <a:pt x="340" y="225"/>
                  </a:lnTo>
                  <a:lnTo>
                    <a:pt x="338" y="225"/>
                  </a:lnTo>
                  <a:lnTo>
                    <a:pt x="336" y="225"/>
                  </a:lnTo>
                  <a:lnTo>
                    <a:pt x="334" y="223"/>
                  </a:lnTo>
                  <a:lnTo>
                    <a:pt x="334" y="223"/>
                  </a:lnTo>
                  <a:lnTo>
                    <a:pt x="332" y="223"/>
                  </a:lnTo>
                  <a:lnTo>
                    <a:pt x="496" y="198"/>
                  </a:lnTo>
                  <a:lnTo>
                    <a:pt x="505" y="188"/>
                  </a:lnTo>
                  <a:lnTo>
                    <a:pt x="494" y="192"/>
                  </a:lnTo>
                  <a:close/>
                </a:path>
              </a:pathLst>
            </a:custGeom>
            <a:solidFill>
              <a:srgbClr val="FF1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0" name="Freeform 1170"/>
            <p:cNvSpPr>
              <a:spLocks/>
            </p:cNvSpPr>
            <p:nvPr/>
          </p:nvSpPr>
          <p:spPr bwMode="auto">
            <a:xfrm>
              <a:off x="2517" y="2128"/>
              <a:ext cx="426" cy="605"/>
            </a:xfrm>
            <a:custGeom>
              <a:avLst/>
              <a:gdLst>
                <a:gd name="T0" fmla="*/ 244 w 426"/>
                <a:gd name="T1" fmla="*/ 246 h 605"/>
                <a:gd name="T2" fmla="*/ 234 w 426"/>
                <a:gd name="T3" fmla="*/ 238 h 605"/>
                <a:gd name="T4" fmla="*/ 232 w 426"/>
                <a:gd name="T5" fmla="*/ 221 h 605"/>
                <a:gd name="T6" fmla="*/ 217 w 426"/>
                <a:gd name="T7" fmla="*/ 200 h 605"/>
                <a:gd name="T8" fmla="*/ 169 w 426"/>
                <a:gd name="T9" fmla="*/ 160 h 605"/>
                <a:gd name="T10" fmla="*/ 173 w 426"/>
                <a:gd name="T11" fmla="*/ 171 h 605"/>
                <a:gd name="T12" fmla="*/ 182 w 426"/>
                <a:gd name="T13" fmla="*/ 198 h 605"/>
                <a:gd name="T14" fmla="*/ 202 w 426"/>
                <a:gd name="T15" fmla="*/ 223 h 605"/>
                <a:gd name="T16" fmla="*/ 213 w 426"/>
                <a:gd name="T17" fmla="*/ 235 h 605"/>
                <a:gd name="T18" fmla="*/ 217 w 426"/>
                <a:gd name="T19" fmla="*/ 242 h 605"/>
                <a:gd name="T20" fmla="*/ 200 w 426"/>
                <a:gd name="T21" fmla="*/ 229 h 605"/>
                <a:gd name="T22" fmla="*/ 163 w 426"/>
                <a:gd name="T23" fmla="*/ 217 h 605"/>
                <a:gd name="T24" fmla="*/ 109 w 426"/>
                <a:gd name="T25" fmla="*/ 223 h 605"/>
                <a:gd name="T26" fmla="*/ 48 w 426"/>
                <a:gd name="T27" fmla="*/ 217 h 605"/>
                <a:gd name="T28" fmla="*/ 13 w 426"/>
                <a:gd name="T29" fmla="*/ 213 h 605"/>
                <a:gd name="T30" fmla="*/ 100 w 426"/>
                <a:gd name="T31" fmla="*/ 252 h 605"/>
                <a:gd name="T32" fmla="*/ 169 w 426"/>
                <a:gd name="T33" fmla="*/ 265 h 605"/>
                <a:gd name="T34" fmla="*/ 198 w 426"/>
                <a:gd name="T35" fmla="*/ 263 h 605"/>
                <a:gd name="T36" fmla="*/ 188 w 426"/>
                <a:gd name="T37" fmla="*/ 269 h 605"/>
                <a:gd name="T38" fmla="*/ 167 w 426"/>
                <a:gd name="T39" fmla="*/ 279 h 605"/>
                <a:gd name="T40" fmla="*/ 123 w 426"/>
                <a:gd name="T41" fmla="*/ 308 h 605"/>
                <a:gd name="T42" fmla="*/ 60 w 426"/>
                <a:gd name="T43" fmla="*/ 377 h 605"/>
                <a:gd name="T44" fmla="*/ 6 w 426"/>
                <a:gd name="T45" fmla="*/ 421 h 605"/>
                <a:gd name="T46" fmla="*/ 109 w 426"/>
                <a:gd name="T47" fmla="*/ 386 h 605"/>
                <a:gd name="T48" fmla="*/ 181 w 426"/>
                <a:gd name="T49" fmla="*/ 342 h 605"/>
                <a:gd name="T50" fmla="*/ 217 w 426"/>
                <a:gd name="T51" fmla="*/ 302 h 605"/>
                <a:gd name="T52" fmla="*/ 198 w 426"/>
                <a:gd name="T53" fmla="*/ 354 h 605"/>
                <a:gd name="T54" fmla="*/ 186 w 426"/>
                <a:gd name="T55" fmla="*/ 404 h 605"/>
                <a:gd name="T56" fmla="*/ 190 w 426"/>
                <a:gd name="T57" fmla="*/ 463 h 605"/>
                <a:gd name="T58" fmla="*/ 198 w 426"/>
                <a:gd name="T59" fmla="*/ 542 h 605"/>
                <a:gd name="T60" fmla="*/ 196 w 426"/>
                <a:gd name="T61" fmla="*/ 599 h 605"/>
                <a:gd name="T62" fmla="*/ 252 w 426"/>
                <a:gd name="T63" fmla="*/ 482 h 605"/>
                <a:gd name="T64" fmla="*/ 265 w 426"/>
                <a:gd name="T65" fmla="*/ 367 h 605"/>
                <a:gd name="T66" fmla="*/ 259 w 426"/>
                <a:gd name="T67" fmla="*/ 313 h 605"/>
                <a:gd name="T68" fmla="*/ 284 w 426"/>
                <a:gd name="T69" fmla="*/ 361 h 605"/>
                <a:gd name="T70" fmla="*/ 330 w 426"/>
                <a:gd name="T71" fmla="*/ 413 h 605"/>
                <a:gd name="T72" fmla="*/ 392 w 426"/>
                <a:gd name="T73" fmla="*/ 473 h 605"/>
                <a:gd name="T74" fmla="*/ 376 w 426"/>
                <a:gd name="T75" fmla="*/ 446 h 605"/>
                <a:gd name="T76" fmla="*/ 350 w 426"/>
                <a:gd name="T77" fmla="*/ 377 h 605"/>
                <a:gd name="T78" fmla="*/ 328 w 426"/>
                <a:gd name="T79" fmla="*/ 323 h 605"/>
                <a:gd name="T80" fmla="*/ 305 w 426"/>
                <a:gd name="T81" fmla="*/ 296 h 605"/>
                <a:gd name="T82" fmla="*/ 286 w 426"/>
                <a:gd name="T83" fmla="*/ 279 h 605"/>
                <a:gd name="T84" fmla="*/ 307 w 426"/>
                <a:gd name="T85" fmla="*/ 285 h 605"/>
                <a:gd name="T86" fmla="*/ 348 w 426"/>
                <a:gd name="T87" fmla="*/ 288 h 605"/>
                <a:gd name="T88" fmla="*/ 373 w 426"/>
                <a:gd name="T89" fmla="*/ 283 h 605"/>
                <a:gd name="T90" fmla="*/ 403 w 426"/>
                <a:gd name="T91" fmla="*/ 275 h 605"/>
                <a:gd name="T92" fmla="*/ 426 w 426"/>
                <a:gd name="T93" fmla="*/ 271 h 605"/>
                <a:gd name="T94" fmla="*/ 376 w 426"/>
                <a:gd name="T95" fmla="*/ 261 h 605"/>
                <a:gd name="T96" fmla="*/ 328 w 426"/>
                <a:gd name="T97" fmla="*/ 244 h 605"/>
                <a:gd name="T98" fmla="*/ 296 w 426"/>
                <a:gd name="T99" fmla="*/ 244 h 605"/>
                <a:gd name="T100" fmla="*/ 290 w 426"/>
                <a:gd name="T101" fmla="*/ 240 h 605"/>
                <a:gd name="T102" fmla="*/ 307 w 426"/>
                <a:gd name="T103" fmla="*/ 231 h 605"/>
                <a:gd name="T104" fmla="*/ 327 w 426"/>
                <a:gd name="T105" fmla="*/ 212 h 605"/>
                <a:gd name="T106" fmla="*/ 340 w 426"/>
                <a:gd name="T107" fmla="*/ 196 h 605"/>
                <a:gd name="T108" fmla="*/ 350 w 426"/>
                <a:gd name="T109" fmla="*/ 189 h 605"/>
                <a:gd name="T110" fmla="*/ 317 w 426"/>
                <a:gd name="T111" fmla="*/ 200 h 605"/>
                <a:gd name="T112" fmla="*/ 290 w 426"/>
                <a:gd name="T113" fmla="*/ 212 h 605"/>
                <a:gd name="T114" fmla="*/ 271 w 426"/>
                <a:gd name="T115" fmla="*/ 227 h 605"/>
                <a:gd name="T116" fmla="*/ 255 w 426"/>
                <a:gd name="T117" fmla="*/ 244 h 605"/>
                <a:gd name="T118" fmla="*/ 305 w 426"/>
                <a:gd name="T119" fmla="*/ 8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26" h="605">
                  <a:moveTo>
                    <a:pt x="302" y="6"/>
                  </a:moveTo>
                  <a:lnTo>
                    <a:pt x="248" y="246"/>
                  </a:lnTo>
                  <a:lnTo>
                    <a:pt x="246" y="246"/>
                  </a:lnTo>
                  <a:lnTo>
                    <a:pt x="246" y="246"/>
                  </a:lnTo>
                  <a:lnTo>
                    <a:pt x="244" y="246"/>
                  </a:lnTo>
                  <a:lnTo>
                    <a:pt x="242" y="246"/>
                  </a:lnTo>
                  <a:lnTo>
                    <a:pt x="238" y="244"/>
                  </a:lnTo>
                  <a:lnTo>
                    <a:pt x="236" y="242"/>
                  </a:lnTo>
                  <a:lnTo>
                    <a:pt x="236" y="240"/>
                  </a:lnTo>
                  <a:lnTo>
                    <a:pt x="234" y="238"/>
                  </a:lnTo>
                  <a:lnTo>
                    <a:pt x="234" y="235"/>
                  </a:lnTo>
                  <a:lnTo>
                    <a:pt x="234" y="231"/>
                  </a:lnTo>
                  <a:lnTo>
                    <a:pt x="234" y="227"/>
                  </a:lnTo>
                  <a:lnTo>
                    <a:pt x="232" y="225"/>
                  </a:lnTo>
                  <a:lnTo>
                    <a:pt x="232" y="221"/>
                  </a:lnTo>
                  <a:lnTo>
                    <a:pt x="230" y="217"/>
                  </a:lnTo>
                  <a:lnTo>
                    <a:pt x="230" y="215"/>
                  </a:lnTo>
                  <a:lnTo>
                    <a:pt x="229" y="212"/>
                  </a:lnTo>
                  <a:lnTo>
                    <a:pt x="225" y="208"/>
                  </a:lnTo>
                  <a:lnTo>
                    <a:pt x="217" y="200"/>
                  </a:lnTo>
                  <a:lnTo>
                    <a:pt x="207" y="192"/>
                  </a:lnTo>
                  <a:lnTo>
                    <a:pt x="196" y="183"/>
                  </a:lnTo>
                  <a:lnTo>
                    <a:pt x="186" y="173"/>
                  </a:lnTo>
                  <a:lnTo>
                    <a:pt x="177" y="165"/>
                  </a:lnTo>
                  <a:lnTo>
                    <a:pt x="169" y="160"/>
                  </a:lnTo>
                  <a:lnTo>
                    <a:pt x="167" y="158"/>
                  </a:lnTo>
                  <a:lnTo>
                    <a:pt x="167" y="158"/>
                  </a:lnTo>
                  <a:lnTo>
                    <a:pt x="169" y="162"/>
                  </a:lnTo>
                  <a:lnTo>
                    <a:pt x="171" y="165"/>
                  </a:lnTo>
                  <a:lnTo>
                    <a:pt x="173" y="171"/>
                  </a:lnTo>
                  <a:lnTo>
                    <a:pt x="175" y="177"/>
                  </a:lnTo>
                  <a:lnTo>
                    <a:pt x="177" y="183"/>
                  </a:lnTo>
                  <a:lnTo>
                    <a:pt x="179" y="189"/>
                  </a:lnTo>
                  <a:lnTo>
                    <a:pt x="181" y="194"/>
                  </a:lnTo>
                  <a:lnTo>
                    <a:pt x="182" y="198"/>
                  </a:lnTo>
                  <a:lnTo>
                    <a:pt x="186" y="204"/>
                  </a:lnTo>
                  <a:lnTo>
                    <a:pt x="190" y="208"/>
                  </a:lnTo>
                  <a:lnTo>
                    <a:pt x="194" y="213"/>
                  </a:lnTo>
                  <a:lnTo>
                    <a:pt x="198" y="219"/>
                  </a:lnTo>
                  <a:lnTo>
                    <a:pt x="202" y="223"/>
                  </a:lnTo>
                  <a:lnTo>
                    <a:pt x="206" y="225"/>
                  </a:lnTo>
                  <a:lnTo>
                    <a:pt x="209" y="229"/>
                  </a:lnTo>
                  <a:lnTo>
                    <a:pt x="211" y="229"/>
                  </a:lnTo>
                  <a:lnTo>
                    <a:pt x="213" y="233"/>
                  </a:lnTo>
                  <a:lnTo>
                    <a:pt x="213" y="235"/>
                  </a:lnTo>
                  <a:lnTo>
                    <a:pt x="215" y="237"/>
                  </a:lnTo>
                  <a:lnTo>
                    <a:pt x="215" y="238"/>
                  </a:lnTo>
                  <a:lnTo>
                    <a:pt x="217" y="240"/>
                  </a:lnTo>
                  <a:lnTo>
                    <a:pt x="217" y="242"/>
                  </a:lnTo>
                  <a:lnTo>
                    <a:pt x="217" y="242"/>
                  </a:lnTo>
                  <a:lnTo>
                    <a:pt x="215" y="240"/>
                  </a:lnTo>
                  <a:lnTo>
                    <a:pt x="213" y="238"/>
                  </a:lnTo>
                  <a:lnTo>
                    <a:pt x="209" y="237"/>
                  </a:lnTo>
                  <a:lnTo>
                    <a:pt x="206" y="233"/>
                  </a:lnTo>
                  <a:lnTo>
                    <a:pt x="200" y="229"/>
                  </a:lnTo>
                  <a:lnTo>
                    <a:pt x="192" y="225"/>
                  </a:lnTo>
                  <a:lnTo>
                    <a:pt x="186" y="221"/>
                  </a:lnTo>
                  <a:lnTo>
                    <a:pt x="181" y="219"/>
                  </a:lnTo>
                  <a:lnTo>
                    <a:pt x="173" y="217"/>
                  </a:lnTo>
                  <a:lnTo>
                    <a:pt x="163" y="217"/>
                  </a:lnTo>
                  <a:lnTo>
                    <a:pt x="152" y="219"/>
                  </a:lnTo>
                  <a:lnTo>
                    <a:pt x="140" y="219"/>
                  </a:lnTo>
                  <a:lnTo>
                    <a:pt x="129" y="221"/>
                  </a:lnTo>
                  <a:lnTo>
                    <a:pt x="119" y="223"/>
                  </a:lnTo>
                  <a:lnTo>
                    <a:pt x="109" y="223"/>
                  </a:lnTo>
                  <a:lnTo>
                    <a:pt x="100" y="223"/>
                  </a:lnTo>
                  <a:lnTo>
                    <a:pt x="92" y="223"/>
                  </a:lnTo>
                  <a:lnTo>
                    <a:pt x="79" y="221"/>
                  </a:lnTo>
                  <a:lnTo>
                    <a:pt x="63" y="219"/>
                  </a:lnTo>
                  <a:lnTo>
                    <a:pt x="48" y="217"/>
                  </a:lnTo>
                  <a:lnTo>
                    <a:pt x="33" y="213"/>
                  </a:lnTo>
                  <a:lnTo>
                    <a:pt x="21" y="212"/>
                  </a:lnTo>
                  <a:lnTo>
                    <a:pt x="12" y="212"/>
                  </a:lnTo>
                  <a:lnTo>
                    <a:pt x="8" y="212"/>
                  </a:lnTo>
                  <a:lnTo>
                    <a:pt x="13" y="213"/>
                  </a:lnTo>
                  <a:lnTo>
                    <a:pt x="23" y="217"/>
                  </a:lnTo>
                  <a:lnTo>
                    <a:pt x="38" y="225"/>
                  </a:lnTo>
                  <a:lnTo>
                    <a:pt x="58" y="235"/>
                  </a:lnTo>
                  <a:lnTo>
                    <a:pt x="79" y="242"/>
                  </a:lnTo>
                  <a:lnTo>
                    <a:pt x="100" y="252"/>
                  </a:lnTo>
                  <a:lnTo>
                    <a:pt x="119" y="258"/>
                  </a:lnTo>
                  <a:lnTo>
                    <a:pt x="134" y="261"/>
                  </a:lnTo>
                  <a:lnTo>
                    <a:pt x="146" y="263"/>
                  </a:lnTo>
                  <a:lnTo>
                    <a:pt x="158" y="263"/>
                  </a:lnTo>
                  <a:lnTo>
                    <a:pt x="169" y="265"/>
                  </a:lnTo>
                  <a:lnTo>
                    <a:pt x="179" y="265"/>
                  </a:lnTo>
                  <a:lnTo>
                    <a:pt x="186" y="265"/>
                  </a:lnTo>
                  <a:lnTo>
                    <a:pt x="192" y="263"/>
                  </a:lnTo>
                  <a:lnTo>
                    <a:pt x="196" y="263"/>
                  </a:lnTo>
                  <a:lnTo>
                    <a:pt x="198" y="263"/>
                  </a:lnTo>
                  <a:lnTo>
                    <a:pt x="196" y="263"/>
                  </a:lnTo>
                  <a:lnTo>
                    <a:pt x="196" y="265"/>
                  </a:lnTo>
                  <a:lnTo>
                    <a:pt x="194" y="267"/>
                  </a:lnTo>
                  <a:lnTo>
                    <a:pt x="192" y="269"/>
                  </a:lnTo>
                  <a:lnTo>
                    <a:pt x="188" y="269"/>
                  </a:lnTo>
                  <a:lnTo>
                    <a:pt x="186" y="271"/>
                  </a:lnTo>
                  <a:lnTo>
                    <a:pt x="182" y="273"/>
                  </a:lnTo>
                  <a:lnTo>
                    <a:pt x="179" y="275"/>
                  </a:lnTo>
                  <a:lnTo>
                    <a:pt x="173" y="277"/>
                  </a:lnTo>
                  <a:lnTo>
                    <a:pt x="167" y="279"/>
                  </a:lnTo>
                  <a:lnTo>
                    <a:pt x="159" y="281"/>
                  </a:lnTo>
                  <a:lnTo>
                    <a:pt x="152" y="286"/>
                  </a:lnTo>
                  <a:lnTo>
                    <a:pt x="142" y="292"/>
                  </a:lnTo>
                  <a:lnTo>
                    <a:pt x="133" y="298"/>
                  </a:lnTo>
                  <a:lnTo>
                    <a:pt x="123" y="308"/>
                  </a:lnTo>
                  <a:lnTo>
                    <a:pt x="113" y="317"/>
                  </a:lnTo>
                  <a:lnTo>
                    <a:pt x="102" y="331"/>
                  </a:lnTo>
                  <a:lnTo>
                    <a:pt x="88" y="344"/>
                  </a:lnTo>
                  <a:lnTo>
                    <a:pt x="75" y="359"/>
                  </a:lnTo>
                  <a:lnTo>
                    <a:pt x="60" y="377"/>
                  </a:lnTo>
                  <a:lnTo>
                    <a:pt x="44" y="392"/>
                  </a:lnTo>
                  <a:lnTo>
                    <a:pt x="29" y="406"/>
                  </a:lnTo>
                  <a:lnTo>
                    <a:pt x="13" y="415"/>
                  </a:lnTo>
                  <a:lnTo>
                    <a:pt x="0" y="423"/>
                  </a:lnTo>
                  <a:lnTo>
                    <a:pt x="6" y="421"/>
                  </a:lnTo>
                  <a:lnTo>
                    <a:pt x="19" y="417"/>
                  </a:lnTo>
                  <a:lnTo>
                    <a:pt x="38" y="411"/>
                  </a:lnTo>
                  <a:lnTo>
                    <a:pt x="61" y="404"/>
                  </a:lnTo>
                  <a:lnTo>
                    <a:pt x="86" y="396"/>
                  </a:lnTo>
                  <a:lnTo>
                    <a:pt x="109" y="386"/>
                  </a:lnTo>
                  <a:lnTo>
                    <a:pt x="131" y="379"/>
                  </a:lnTo>
                  <a:lnTo>
                    <a:pt x="144" y="373"/>
                  </a:lnTo>
                  <a:lnTo>
                    <a:pt x="156" y="365"/>
                  </a:lnTo>
                  <a:lnTo>
                    <a:pt x="169" y="354"/>
                  </a:lnTo>
                  <a:lnTo>
                    <a:pt x="181" y="342"/>
                  </a:lnTo>
                  <a:lnTo>
                    <a:pt x="192" y="331"/>
                  </a:lnTo>
                  <a:lnTo>
                    <a:pt x="202" y="319"/>
                  </a:lnTo>
                  <a:lnTo>
                    <a:pt x="209" y="309"/>
                  </a:lnTo>
                  <a:lnTo>
                    <a:pt x="215" y="304"/>
                  </a:lnTo>
                  <a:lnTo>
                    <a:pt x="217" y="302"/>
                  </a:lnTo>
                  <a:lnTo>
                    <a:pt x="215" y="304"/>
                  </a:lnTo>
                  <a:lnTo>
                    <a:pt x="213" y="311"/>
                  </a:lnTo>
                  <a:lnTo>
                    <a:pt x="207" y="325"/>
                  </a:lnTo>
                  <a:lnTo>
                    <a:pt x="204" y="338"/>
                  </a:lnTo>
                  <a:lnTo>
                    <a:pt x="198" y="354"/>
                  </a:lnTo>
                  <a:lnTo>
                    <a:pt x="192" y="367"/>
                  </a:lnTo>
                  <a:lnTo>
                    <a:pt x="190" y="379"/>
                  </a:lnTo>
                  <a:lnTo>
                    <a:pt x="188" y="386"/>
                  </a:lnTo>
                  <a:lnTo>
                    <a:pt x="186" y="394"/>
                  </a:lnTo>
                  <a:lnTo>
                    <a:pt x="186" y="404"/>
                  </a:lnTo>
                  <a:lnTo>
                    <a:pt x="186" y="413"/>
                  </a:lnTo>
                  <a:lnTo>
                    <a:pt x="186" y="425"/>
                  </a:lnTo>
                  <a:lnTo>
                    <a:pt x="186" y="438"/>
                  </a:lnTo>
                  <a:lnTo>
                    <a:pt x="188" y="450"/>
                  </a:lnTo>
                  <a:lnTo>
                    <a:pt x="190" y="463"/>
                  </a:lnTo>
                  <a:lnTo>
                    <a:pt x="192" y="477"/>
                  </a:lnTo>
                  <a:lnTo>
                    <a:pt x="194" y="490"/>
                  </a:lnTo>
                  <a:lnTo>
                    <a:pt x="196" y="505"/>
                  </a:lnTo>
                  <a:lnTo>
                    <a:pt x="196" y="525"/>
                  </a:lnTo>
                  <a:lnTo>
                    <a:pt x="198" y="542"/>
                  </a:lnTo>
                  <a:lnTo>
                    <a:pt x="198" y="561"/>
                  </a:lnTo>
                  <a:lnTo>
                    <a:pt x="198" y="578"/>
                  </a:lnTo>
                  <a:lnTo>
                    <a:pt x="196" y="594"/>
                  </a:lnTo>
                  <a:lnTo>
                    <a:pt x="194" y="605"/>
                  </a:lnTo>
                  <a:lnTo>
                    <a:pt x="196" y="599"/>
                  </a:lnTo>
                  <a:lnTo>
                    <a:pt x="204" y="586"/>
                  </a:lnTo>
                  <a:lnTo>
                    <a:pt x="215" y="565"/>
                  </a:lnTo>
                  <a:lnTo>
                    <a:pt x="229" y="540"/>
                  </a:lnTo>
                  <a:lnTo>
                    <a:pt x="240" y="511"/>
                  </a:lnTo>
                  <a:lnTo>
                    <a:pt x="252" y="482"/>
                  </a:lnTo>
                  <a:lnTo>
                    <a:pt x="261" y="454"/>
                  </a:lnTo>
                  <a:lnTo>
                    <a:pt x="265" y="429"/>
                  </a:lnTo>
                  <a:lnTo>
                    <a:pt x="267" y="407"/>
                  </a:lnTo>
                  <a:lnTo>
                    <a:pt x="267" y="386"/>
                  </a:lnTo>
                  <a:lnTo>
                    <a:pt x="265" y="367"/>
                  </a:lnTo>
                  <a:lnTo>
                    <a:pt x="265" y="350"/>
                  </a:lnTo>
                  <a:lnTo>
                    <a:pt x="263" y="334"/>
                  </a:lnTo>
                  <a:lnTo>
                    <a:pt x="261" y="323"/>
                  </a:lnTo>
                  <a:lnTo>
                    <a:pt x="259" y="315"/>
                  </a:lnTo>
                  <a:lnTo>
                    <a:pt x="259" y="313"/>
                  </a:lnTo>
                  <a:lnTo>
                    <a:pt x="261" y="315"/>
                  </a:lnTo>
                  <a:lnTo>
                    <a:pt x="265" y="323"/>
                  </a:lnTo>
                  <a:lnTo>
                    <a:pt x="271" y="334"/>
                  </a:lnTo>
                  <a:lnTo>
                    <a:pt x="277" y="348"/>
                  </a:lnTo>
                  <a:lnTo>
                    <a:pt x="284" y="361"/>
                  </a:lnTo>
                  <a:lnTo>
                    <a:pt x="292" y="375"/>
                  </a:lnTo>
                  <a:lnTo>
                    <a:pt x="302" y="386"/>
                  </a:lnTo>
                  <a:lnTo>
                    <a:pt x="309" y="394"/>
                  </a:lnTo>
                  <a:lnTo>
                    <a:pt x="317" y="402"/>
                  </a:lnTo>
                  <a:lnTo>
                    <a:pt x="330" y="413"/>
                  </a:lnTo>
                  <a:lnTo>
                    <a:pt x="344" y="427"/>
                  </a:lnTo>
                  <a:lnTo>
                    <a:pt x="359" y="440"/>
                  </a:lnTo>
                  <a:lnTo>
                    <a:pt x="373" y="454"/>
                  </a:lnTo>
                  <a:lnTo>
                    <a:pt x="384" y="465"/>
                  </a:lnTo>
                  <a:lnTo>
                    <a:pt x="392" y="473"/>
                  </a:lnTo>
                  <a:lnTo>
                    <a:pt x="394" y="475"/>
                  </a:lnTo>
                  <a:lnTo>
                    <a:pt x="392" y="473"/>
                  </a:lnTo>
                  <a:lnTo>
                    <a:pt x="390" y="467"/>
                  </a:lnTo>
                  <a:lnTo>
                    <a:pt x="384" y="457"/>
                  </a:lnTo>
                  <a:lnTo>
                    <a:pt x="376" y="446"/>
                  </a:lnTo>
                  <a:lnTo>
                    <a:pt x="371" y="432"/>
                  </a:lnTo>
                  <a:lnTo>
                    <a:pt x="363" y="417"/>
                  </a:lnTo>
                  <a:lnTo>
                    <a:pt x="357" y="404"/>
                  </a:lnTo>
                  <a:lnTo>
                    <a:pt x="353" y="388"/>
                  </a:lnTo>
                  <a:lnTo>
                    <a:pt x="350" y="377"/>
                  </a:lnTo>
                  <a:lnTo>
                    <a:pt x="346" y="363"/>
                  </a:lnTo>
                  <a:lnTo>
                    <a:pt x="342" y="352"/>
                  </a:lnTo>
                  <a:lnTo>
                    <a:pt x="338" y="340"/>
                  </a:lnTo>
                  <a:lnTo>
                    <a:pt x="334" y="331"/>
                  </a:lnTo>
                  <a:lnTo>
                    <a:pt x="328" y="323"/>
                  </a:lnTo>
                  <a:lnTo>
                    <a:pt x="325" y="315"/>
                  </a:lnTo>
                  <a:lnTo>
                    <a:pt x="321" y="309"/>
                  </a:lnTo>
                  <a:lnTo>
                    <a:pt x="317" y="306"/>
                  </a:lnTo>
                  <a:lnTo>
                    <a:pt x="311" y="300"/>
                  </a:lnTo>
                  <a:lnTo>
                    <a:pt x="305" y="296"/>
                  </a:lnTo>
                  <a:lnTo>
                    <a:pt x="300" y="290"/>
                  </a:lnTo>
                  <a:lnTo>
                    <a:pt x="294" y="286"/>
                  </a:lnTo>
                  <a:lnTo>
                    <a:pt x="290" y="283"/>
                  </a:lnTo>
                  <a:lnTo>
                    <a:pt x="286" y="281"/>
                  </a:lnTo>
                  <a:lnTo>
                    <a:pt x="286" y="279"/>
                  </a:lnTo>
                  <a:lnTo>
                    <a:pt x="292" y="279"/>
                  </a:lnTo>
                  <a:lnTo>
                    <a:pt x="294" y="279"/>
                  </a:lnTo>
                  <a:lnTo>
                    <a:pt x="296" y="281"/>
                  </a:lnTo>
                  <a:lnTo>
                    <a:pt x="302" y="283"/>
                  </a:lnTo>
                  <a:lnTo>
                    <a:pt x="307" y="285"/>
                  </a:lnTo>
                  <a:lnTo>
                    <a:pt x="313" y="286"/>
                  </a:lnTo>
                  <a:lnTo>
                    <a:pt x="323" y="288"/>
                  </a:lnTo>
                  <a:lnTo>
                    <a:pt x="330" y="288"/>
                  </a:lnTo>
                  <a:lnTo>
                    <a:pt x="340" y="288"/>
                  </a:lnTo>
                  <a:lnTo>
                    <a:pt x="348" y="288"/>
                  </a:lnTo>
                  <a:lnTo>
                    <a:pt x="353" y="286"/>
                  </a:lnTo>
                  <a:lnTo>
                    <a:pt x="359" y="286"/>
                  </a:lnTo>
                  <a:lnTo>
                    <a:pt x="365" y="285"/>
                  </a:lnTo>
                  <a:lnTo>
                    <a:pt x="369" y="285"/>
                  </a:lnTo>
                  <a:lnTo>
                    <a:pt x="373" y="283"/>
                  </a:lnTo>
                  <a:lnTo>
                    <a:pt x="378" y="281"/>
                  </a:lnTo>
                  <a:lnTo>
                    <a:pt x="384" y="279"/>
                  </a:lnTo>
                  <a:lnTo>
                    <a:pt x="390" y="277"/>
                  </a:lnTo>
                  <a:lnTo>
                    <a:pt x="398" y="277"/>
                  </a:lnTo>
                  <a:lnTo>
                    <a:pt x="403" y="275"/>
                  </a:lnTo>
                  <a:lnTo>
                    <a:pt x="411" y="273"/>
                  </a:lnTo>
                  <a:lnTo>
                    <a:pt x="417" y="273"/>
                  </a:lnTo>
                  <a:lnTo>
                    <a:pt x="421" y="271"/>
                  </a:lnTo>
                  <a:lnTo>
                    <a:pt x="424" y="271"/>
                  </a:lnTo>
                  <a:lnTo>
                    <a:pt x="426" y="271"/>
                  </a:lnTo>
                  <a:lnTo>
                    <a:pt x="423" y="271"/>
                  </a:lnTo>
                  <a:lnTo>
                    <a:pt x="415" y="269"/>
                  </a:lnTo>
                  <a:lnTo>
                    <a:pt x="403" y="267"/>
                  </a:lnTo>
                  <a:lnTo>
                    <a:pt x="392" y="263"/>
                  </a:lnTo>
                  <a:lnTo>
                    <a:pt x="376" y="261"/>
                  </a:lnTo>
                  <a:lnTo>
                    <a:pt x="363" y="258"/>
                  </a:lnTo>
                  <a:lnTo>
                    <a:pt x="351" y="254"/>
                  </a:lnTo>
                  <a:lnTo>
                    <a:pt x="342" y="250"/>
                  </a:lnTo>
                  <a:lnTo>
                    <a:pt x="336" y="248"/>
                  </a:lnTo>
                  <a:lnTo>
                    <a:pt x="328" y="244"/>
                  </a:lnTo>
                  <a:lnTo>
                    <a:pt x="323" y="244"/>
                  </a:lnTo>
                  <a:lnTo>
                    <a:pt x="317" y="242"/>
                  </a:lnTo>
                  <a:lnTo>
                    <a:pt x="309" y="242"/>
                  </a:lnTo>
                  <a:lnTo>
                    <a:pt x="303" y="244"/>
                  </a:lnTo>
                  <a:lnTo>
                    <a:pt x="296" y="244"/>
                  </a:lnTo>
                  <a:lnTo>
                    <a:pt x="288" y="246"/>
                  </a:lnTo>
                  <a:lnTo>
                    <a:pt x="288" y="244"/>
                  </a:lnTo>
                  <a:lnTo>
                    <a:pt x="290" y="244"/>
                  </a:lnTo>
                  <a:lnTo>
                    <a:pt x="290" y="242"/>
                  </a:lnTo>
                  <a:lnTo>
                    <a:pt x="290" y="240"/>
                  </a:lnTo>
                  <a:lnTo>
                    <a:pt x="292" y="238"/>
                  </a:lnTo>
                  <a:lnTo>
                    <a:pt x="296" y="237"/>
                  </a:lnTo>
                  <a:lnTo>
                    <a:pt x="298" y="235"/>
                  </a:lnTo>
                  <a:lnTo>
                    <a:pt x="302" y="235"/>
                  </a:lnTo>
                  <a:lnTo>
                    <a:pt x="307" y="231"/>
                  </a:lnTo>
                  <a:lnTo>
                    <a:pt x="311" y="229"/>
                  </a:lnTo>
                  <a:lnTo>
                    <a:pt x="315" y="225"/>
                  </a:lnTo>
                  <a:lnTo>
                    <a:pt x="319" y="221"/>
                  </a:lnTo>
                  <a:lnTo>
                    <a:pt x="323" y="215"/>
                  </a:lnTo>
                  <a:lnTo>
                    <a:pt x="327" y="212"/>
                  </a:lnTo>
                  <a:lnTo>
                    <a:pt x="330" y="208"/>
                  </a:lnTo>
                  <a:lnTo>
                    <a:pt x="332" y="204"/>
                  </a:lnTo>
                  <a:lnTo>
                    <a:pt x="334" y="202"/>
                  </a:lnTo>
                  <a:lnTo>
                    <a:pt x="338" y="198"/>
                  </a:lnTo>
                  <a:lnTo>
                    <a:pt x="340" y="196"/>
                  </a:lnTo>
                  <a:lnTo>
                    <a:pt x="344" y="192"/>
                  </a:lnTo>
                  <a:lnTo>
                    <a:pt x="346" y="190"/>
                  </a:lnTo>
                  <a:lnTo>
                    <a:pt x="348" y="190"/>
                  </a:lnTo>
                  <a:lnTo>
                    <a:pt x="350" y="189"/>
                  </a:lnTo>
                  <a:lnTo>
                    <a:pt x="350" y="189"/>
                  </a:lnTo>
                  <a:lnTo>
                    <a:pt x="348" y="189"/>
                  </a:lnTo>
                  <a:lnTo>
                    <a:pt x="342" y="190"/>
                  </a:lnTo>
                  <a:lnTo>
                    <a:pt x="334" y="194"/>
                  </a:lnTo>
                  <a:lnTo>
                    <a:pt x="327" y="198"/>
                  </a:lnTo>
                  <a:lnTo>
                    <a:pt x="317" y="200"/>
                  </a:lnTo>
                  <a:lnTo>
                    <a:pt x="309" y="204"/>
                  </a:lnTo>
                  <a:lnTo>
                    <a:pt x="302" y="208"/>
                  </a:lnTo>
                  <a:lnTo>
                    <a:pt x="296" y="210"/>
                  </a:lnTo>
                  <a:lnTo>
                    <a:pt x="294" y="210"/>
                  </a:lnTo>
                  <a:lnTo>
                    <a:pt x="290" y="212"/>
                  </a:lnTo>
                  <a:lnTo>
                    <a:pt x="286" y="213"/>
                  </a:lnTo>
                  <a:lnTo>
                    <a:pt x="282" y="215"/>
                  </a:lnTo>
                  <a:lnTo>
                    <a:pt x="278" y="219"/>
                  </a:lnTo>
                  <a:lnTo>
                    <a:pt x="275" y="223"/>
                  </a:lnTo>
                  <a:lnTo>
                    <a:pt x="271" y="227"/>
                  </a:lnTo>
                  <a:lnTo>
                    <a:pt x="267" y="231"/>
                  </a:lnTo>
                  <a:lnTo>
                    <a:pt x="263" y="237"/>
                  </a:lnTo>
                  <a:lnTo>
                    <a:pt x="261" y="240"/>
                  </a:lnTo>
                  <a:lnTo>
                    <a:pt x="257" y="242"/>
                  </a:lnTo>
                  <a:lnTo>
                    <a:pt x="255" y="244"/>
                  </a:lnTo>
                  <a:lnTo>
                    <a:pt x="254" y="246"/>
                  </a:lnTo>
                  <a:lnTo>
                    <a:pt x="254" y="246"/>
                  </a:lnTo>
                  <a:lnTo>
                    <a:pt x="252" y="246"/>
                  </a:lnTo>
                  <a:lnTo>
                    <a:pt x="252" y="246"/>
                  </a:lnTo>
                  <a:lnTo>
                    <a:pt x="305" y="8"/>
                  </a:lnTo>
                  <a:lnTo>
                    <a:pt x="311" y="0"/>
                  </a:lnTo>
                  <a:lnTo>
                    <a:pt x="302" y="6"/>
                  </a:lnTo>
                  <a:close/>
                </a:path>
              </a:pathLst>
            </a:custGeom>
            <a:solidFill>
              <a:srgbClr val="FF2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1" name="Freeform 1171"/>
            <p:cNvSpPr>
              <a:spLocks/>
            </p:cNvSpPr>
            <p:nvPr/>
          </p:nvSpPr>
          <p:spPr bwMode="auto">
            <a:xfrm>
              <a:off x="2290" y="2295"/>
              <a:ext cx="344" cy="479"/>
            </a:xfrm>
            <a:custGeom>
              <a:avLst/>
              <a:gdLst>
                <a:gd name="T0" fmla="*/ 198 w 344"/>
                <a:gd name="T1" fmla="*/ 189 h 479"/>
                <a:gd name="T2" fmla="*/ 191 w 344"/>
                <a:gd name="T3" fmla="*/ 181 h 479"/>
                <a:gd name="T4" fmla="*/ 189 w 344"/>
                <a:gd name="T5" fmla="*/ 167 h 479"/>
                <a:gd name="T6" fmla="*/ 175 w 344"/>
                <a:gd name="T7" fmla="*/ 150 h 479"/>
                <a:gd name="T8" fmla="*/ 139 w 344"/>
                <a:gd name="T9" fmla="*/ 118 h 479"/>
                <a:gd name="T10" fmla="*/ 141 w 344"/>
                <a:gd name="T11" fmla="*/ 127 h 479"/>
                <a:gd name="T12" fmla="*/ 148 w 344"/>
                <a:gd name="T13" fmla="*/ 150 h 479"/>
                <a:gd name="T14" fmla="*/ 164 w 344"/>
                <a:gd name="T15" fmla="*/ 169 h 479"/>
                <a:gd name="T16" fmla="*/ 173 w 344"/>
                <a:gd name="T17" fmla="*/ 179 h 479"/>
                <a:gd name="T18" fmla="*/ 175 w 344"/>
                <a:gd name="T19" fmla="*/ 185 h 479"/>
                <a:gd name="T20" fmla="*/ 162 w 344"/>
                <a:gd name="T21" fmla="*/ 173 h 479"/>
                <a:gd name="T22" fmla="*/ 133 w 344"/>
                <a:gd name="T23" fmla="*/ 166 h 479"/>
                <a:gd name="T24" fmla="*/ 89 w 344"/>
                <a:gd name="T25" fmla="*/ 169 h 479"/>
                <a:gd name="T26" fmla="*/ 39 w 344"/>
                <a:gd name="T27" fmla="*/ 164 h 479"/>
                <a:gd name="T28" fmla="*/ 10 w 344"/>
                <a:gd name="T29" fmla="*/ 160 h 479"/>
                <a:gd name="T30" fmla="*/ 81 w 344"/>
                <a:gd name="T31" fmla="*/ 192 h 479"/>
                <a:gd name="T32" fmla="*/ 137 w 344"/>
                <a:gd name="T33" fmla="*/ 202 h 479"/>
                <a:gd name="T34" fmla="*/ 160 w 344"/>
                <a:gd name="T35" fmla="*/ 202 h 479"/>
                <a:gd name="T36" fmla="*/ 154 w 344"/>
                <a:gd name="T37" fmla="*/ 208 h 479"/>
                <a:gd name="T38" fmla="*/ 135 w 344"/>
                <a:gd name="T39" fmla="*/ 214 h 479"/>
                <a:gd name="T40" fmla="*/ 98 w 344"/>
                <a:gd name="T41" fmla="*/ 237 h 479"/>
                <a:gd name="T42" fmla="*/ 48 w 344"/>
                <a:gd name="T43" fmla="*/ 292 h 479"/>
                <a:gd name="T44" fmla="*/ 4 w 344"/>
                <a:gd name="T45" fmla="*/ 329 h 479"/>
                <a:gd name="T46" fmla="*/ 89 w 344"/>
                <a:gd name="T47" fmla="*/ 302 h 479"/>
                <a:gd name="T48" fmla="*/ 146 w 344"/>
                <a:gd name="T49" fmla="*/ 265 h 479"/>
                <a:gd name="T50" fmla="*/ 177 w 344"/>
                <a:gd name="T51" fmla="*/ 233 h 479"/>
                <a:gd name="T52" fmla="*/ 160 w 344"/>
                <a:gd name="T53" fmla="*/ 275 h 479"/>
                <a:gd name="T54" fmla="*/ 150 w 344"/>
                <a:gd name="T55" fmla="*/ 315 h 479"/>
                <a:gd name="T56" fmla="*/ 154 w 344"/>
                <a:gd name="T57" fmla="*/ 363 h 479"/>
                <a:gd name="T58" fmla="*/ 160 w 344"/>
                <a:gd name="T59" fmla="*/ 429 h 479"/>
                <a:gd name="T60" fmla="*/ 160 w 344"/>
                <a:gd name="T61" fmla="*/ 475 h 479"/>
                <a:gd name="T62" fmla="*/ 204 w 344"/>
                <a:gd name="T63" fmla="*/ 379 h 479"/>
                <a:gd name="T64" fmla="*/ 216 w 344"/>
                <a:gd name="T65" fmla="*/ 285 h 479"/>
                <a:gd name="T66" fmla="*/ 210 w 344"/>
                <a:gd name="T67" fmla="*/ 242 h 479"/>
                <a:gd name="T68" fmla="*/ 231 w 344"/>
                <a:gd name="T69" fmla="*/ 281 h 479"/>
                <a:gd name="T70" fmla="*/ 267 w 344"/>
                <a:gd name="T71" fmla="*/ 323 h 479"/>
                <a:gd name="T72" fmla="*/ 317 w 344"/>
                <a:gd name="T73" fmla="*/ 371 h 479"/>
                <a:gd name="T74" fmla="*/ 306 w 344"/>
                <a:gd name="T75" fmla="*/ 350 h 479"/>
                <a:gd name="T76" fmla="*/ 285 w 344"/>
                <a:gd name="T77" fmla="*/ 292 h 479"/>
                <a:gd name="T78" fmla="*/ 267 w 344"/>
                <a:gd name="T79" fmla="*/ 250 h 479"/>
                <a:gd name="T80" fmla="*/ 248 w 344"/>
                <a:gd name="T81" fmla="*/ 227 h 479"/>
                <a:gd name="T82" fmla="*/ 231 w 344"/>
                <a:gd name="T83" fmla="*/ 215 h 479"/>
                <a:gd name="T84" fmla="*/ 248 w 344"/>
                <a:gd name="T85" fmla="*/ 219 h 479"/>
                <a:gd name="T86" fmla="*/ 283 w 344"/>
                <a:gd name="T87" fmla="*/ 221 h 479"/>
                <a:gd name="T88" fmla="*/ 302 w 344"/>
                <a:gd name="T89" fmla="*/ 217 h 479"/>
                <a:gd name="T90" fmla="*/ 327 w 344"/>
                <a:gd name="T91" fmla="*/ 212 h 479"/>
                <a:gd name="T92" fmla="*/ 344 w 344"/>
                <a:gd name="T93" fmla="*/ 208 h 479"/>
                <a:gd name="T94" fmla="*/ 306 w 344"/>
                <a:gd name="T95" fmla="*/ 200 h 479"/>
                <a:gd name="T96" fmla="*/ 267 w 344"/>
                <a:gd name="T97" fmla="*/ 187 h 479"/>
                <a:gd name="T98" fmla="*/ 240 w 344"/>
                <a:gd name="T99" fmla="*/ 187 h 479"/>
                <a:gd name="T100" fmla="*/ 237 w 344"/>
                <a:gd name="T101" fmla="*/ 183 h 479"/>
                <a:gd name="T102" fmla="*/ 248 w 344"/>
                <a:gd name="T103" fmla="*/ 175 h 479"/>
                <a:gd name="T104" fmla="*/ 265 w 344"/>
                <a:gd name="T105" fmla="*/ 160 h 479"/>
                <a:gd name="T106" fmla="*/ 277 w 344"/>
                <a:gd name="T107" fmla="*/ 146 h 479"/>
                <a:gd name="T108" fmla="*/ 283 w 344"/>
                <a:gd name="T109" fmla="*/ 141 h 479"/>
                <a:gd name="T110" fmla="*/ 258 w 344"/>
                <a:gd name="T111" fmla="*/ 150 h 479"/>
                <a:gd name="T112" fmla="*/ 235 w 344"/>
                <a:gd name="T113" fmla="*/ 160 h 479"/>
                <a:gd name="T114" fmla="*/ 219 w 344"/>
                <a:gd name="T115" fmla="*/ 171 h 479"/>
                <a:gd name="T116" fmla="*/ 208 w 344"/>
                <a:gd name="T117" fmla="*/ 187 h 479"/>
                <a:gd name="T118" fmla="*/ 250 w 344"/>
                <a:gd name="T119" fmla="*/ 6 h 4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4" h="479">
                  <a:moveTo>
                    <a:pt x="246" y="4"/>
                  </a:moveTo>
                  <a:lnTo>
                    <a:pt x="200" y="189"/>
                  </a:lnTo>
                  <a:lnTo>
                    <a:pt x="200" y="189"/>
                  </a:lnTo>
                  <a:lnTo>
                    <a:pt x="198" y="189"/>
                  </a:lnTo>
                  <a:lnTo>
                    <a:pt x="198" y="189"/>
                  </a:lnTo>
                  <a:lnTo>
                    <a:pt x="196" y="187"/>
                  </a:lnTo>
                  <a:lnTo>
                    <a:pt x="194" y="187"/>
                  </a:lnTo>
                  <a:lnTo>
                    <a:pt x="192" y="185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79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89" y="169"/>
                  </a:lnTo>
                  <a:lnTo>
                    <a:pt x="189" y="167"/>
                  </a:lnTo>
                  <a:lnTo>
                    <a:pt x="187" y="166"/>
                  </a:lnTo>
                  <a:lnTo>
                    <a:pt x="187" y="162"/>
                  </a:lnTo>
                  <a:lnTo>
                    <a:pt x="185" y="160"/>
                  </a:lnTo>
                  <a:lnTo>
                    <a:pt x="181" y="156"/>
                  </a:lnTo>
                  <a:lnTo>
                    <a:pt x="175" y="150"/>
                  </a:lnTo>
                  <a:lnTo>
                    <a:pt x="167" y="144"/>
                  </a:lnTo>
                  <a:lnTo>
                    <a:pt x="160" y="137"/>
                  </a:lnTo>
                  <a:lnTo>
                    <a:pt x="150" y="129"/>
                  </a:lnTo>
                  <a:lnTo>
                    <a:pt x="143" y="123"/>
                  </a:lnTo>
                  <a:lnTo>
                    <a:pt x="139" y="118"/>
                  </a:lnTo>
                  <a:lnTo>
                    <a:pt x="135" y="116"/>
                  </a:lnTo>
                  <a:lnTo>
                    <a:pt x="135" y="118"/>
                  </a:lnTo>
                  <a:lnTo>
                    <a:pt x="137" y="119"/>
                  </a:lnTo>
                  <a:lnTo>
                    <a:pt x="139" y="123"/>
                  </a:lnTo>
                  <a:lnTo>
                    <a:pt x="141" y="127"/>
                  </a:lnTo>
                  <a:lnTo>
                    <a:pt x="143" y="133"/>
                  </a:lnTo>
                  <a:lnTo>
                    <a:pt x="144" y="137"/>
                  </a:lnTo>
                  <a:lnTo>
                    <a:pt x="146" y="142"/>
                  </a:lnTo>
                  <a:lnTo>
                    <a:pt x="146" y="146"/>
                  </a:lnTo>
                  <a:lnTo>
                    <a:pt x="148" y="150"/>
                  </a:lnTo>
                  <a:lnTo>
                    <a:pt x="150" y="154"/>
                  </a:lnTo>
                  <a:lnTo>
                    <a:pt x="154" y="158"/>
                  </a:lnTo>
                  <a:lnTo>
                    <a:pt x="158" y="162"/>
                  </a:lnTo>
                  <a:lnTo>
                    <a:pt x="162" y="166"/>
                  </a:lnTo>
                  <a:lnTo>
                    <a:pt x="164" y="169"/>
                  </a:lnTo>
                  <a:lnTo>
                    <a:pt x="167" y="171"/>
                  </a:lnTo>
                  <a:lnTo>
                    <a:pt x="169" y="173"/>
                  </a:lnTo>
                  <a:lnTo>
                    <a:pt x="171" y="175"/>
                  </a:lnTo>
                  <a:lnTo>
                    <a:pt x="173" y="177"/>
                  </a:lnTo>
                  <a:lnTo>
                    <a:pt x="173" y="179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5"/>
                  </a:lnTo>
                  <a:lnTo>
                    <a:pt x="175" y="183"/>
                  </a:lnTo>
                  <a:lnTo>
                    <a:pt x="173" y="183"/>
                  </a:lnTo>
                  <a:lnTo>
                    <a:pt x="169" y="179"/>
                  </a:lnTo>
                  <a:lnTo>
                    <a:pt x="166" y="177"/>
                  </a:lnTo>
                  <a:lnTo>
                    <a:pt x="162" y="173"/>
                  </a:lnTo>
                  <a:lnTo>
                    <a:pt x="156" y="171"/>
                  </a:lnTo>
                  <a:lnTo>
                    <a:pt x="152" y="167"/>
                  </a:lnTo>
                  <a:lnTo>
                    <a:pt x="146" y="166"/>
                  </a:lnTo>
                  <a:lnTo>
                    <a:pt x="141" y="166"/>
                  </a:lnTo>
                  <a:lnTo>
                    <a:pt x="133" y="166"/>
                  </a:lnTo>
                  <a:lnTo>
                    <a:pt x="123" y="166"/>
                  </a:lnTo>
                  <a:lnTo>
                    <a:pt x="114" y="166"/>
                  </a:lnTo>
                  <a:lnTo>
                    <a:pt x="106" y="167"/>
                  </a:lnTo>
                  <a:lnTo>
                    <a:pt x="96" y="169"/>
                  </a:lnTo>
                  <a:lnTo>
                    <a:pt x="89" y="169"/>
                  </a:lnTo>
                  <a:lnTo>
                    <a:pt x="81" y="169"/>
                  </a:lnTo>
                  <a:lnTo>
                    <a:pt x="75" y="169"/>
                  </a:lnTo>
                  <a:lnTo>
                    <a:pt x="64" y="167"/>
                  </a:lnTo>
                  <a:lnTo>
                    <a:pt x="52" y="166"/>
                  </a:lnTo>
                  <a:lnTo>
                    <a:pt x="39" y="164"/>
                  </a:lnTo>
                  <a:lnTo>
                    <a:pt x="27" y="162"/>
                  </a:lnTo>
                  <a:lnTo>
                    <a:pt x="18" y="160"/>
                  </a:lnTo>
                  <a:lnTo>
                    <a:pt x="10" y="160"/>
                  </a:lnTo>
                  <a:lnTo>
                    <a:pt x="8" y="160"/>
                  </a:lnTo>
                  <a:lnTo>
                    <a:pt x="10" y="160"/>
                  </a:lnTo>
                  <a:lnTo>
                    <a:pt x="20" y="166"/>
                  </a:lnTo>
                  <a:lnTo>
                    <a:pt x="31" y="171"/>
                  </a:lnTo>
                  <a:lnTo>
                    <a:pt x="48" y="179"/>
                  </a:lnTo>
                  <a:lnTo>
                    <a:pt x="64" y="185"/>
                  </a:lnTo>
                  <a:lnTo>
                    <a:pt x="81" y="192"/>
                  </a:lnTo>
                  <a:lnTo>
                    <a:pt x="96" y="198"/>
                  </a:lnTo>
                  <a:lnTo>
                    <a:pt x="108" y="200"/>
                  </a:lnTo>
                  <a:lnTo>
                    <a:pt x="119" y="202"/>
                  </a:lnTo>
                  <a:lnTo>
                    <a:pt x="129" y="202"/>
                  </a:lnTo>
                  <a:lnTo>
                    <a:pt x="137" y="202"/>
                  </a:lnTo>
                  <a:lnTo>
                    <a:pt x="144" y="202"/>
                  </a:lnTo>
                  <a:lnTo>
                    <a:pt x="150" y="202"/>
                  </a:lnTo>
                  <a:lnTo>
                    <a:pt x="156" y="202"/>
                  </a:lnTo>
                  <a:lnTo>
                    <a:pt x="158" y="202"/>
                  </a:lnTo>
                  <a:lnTo>
                    <a:pt x="160" y="202"/>
                  </a:lnTo>
                  <a:lnTo>
                    <a:pt x="160" y="202"/>
                  </a:lnTo>
                  <a:lnTo>
                    <a:pt x="158" y="204"/>
                  </a:lnTo>
                  <a:lnTo>
                    <a:pt x="158" y="204"/>
                  </a:lnTo>
                  <a:lnTo>
                    <a:pt x="156" y="206"/>
                  </a:lnTo>
                  <a:lnTo>
                    <a:pt x="154" y="208"/>
                  </a:lnTo>
                  <a:lnTo>
                    <a:pt x="150" y="208"/>
                  </a:lnTo>
                  <a:lnTo>
                    <a:pt x="148" y="210"/>
                  </a:lnTo>
                  <a:lnTo>
                    <a:pt x="144" y="212"/>
                  </a:lnTo>
                  <a:lnTo>
                    <a:pt x="141" y="212"/>
                  </a:lnTo>
                  <a:lnTo>
                    <a:pt x="135" y="214"/>
                  </a:lnTo>
                  <a:lnTo>
                    <a:pt x="129" y="217"/>
                  </a:lnTo>
                  <a:lnTo>
                    <a:pt x="123" y="219"/>
                  </a:lnTo>
                  <a:lnTo>
                    <a:pt x="116" y="225"/>
                  </a:lnTo>
                  <a:lnTo>
                    <a:pt x="108" y="231"/>
                  </a:lnTo>
                  <a:lnTo>
                    <a:pt x="98" y="237"/>
                  </a:lnTo>
                  <a:lnTo>
                    <a:pt x="91" y="246"/>
                  </a:lnTo>
                  <a:lnTo>
                    <a:pt x="83" y="256"/>
                  </a:lnTo>
                  <a:lnTo>
                    <a:pt x="73" y="267"/>
                  </a:lnTo>
                  <a:lnTo>
                    <a:pt x="60" y="281"/>
                  </a:lnTo>
                  <a:lnTo>
                    <a:pt x="48" y="292"/>
                  </a:lnTo>
                  <a:lnTo>
                    <a:pt x="35" y="306"/>
                  </a:lnTo>
                  <a:lnTo>
                    <a:pt x="23" y="315"/>
                  </a:lnTo>
                  <a:lnTo>
                    <a:pt x="12" y="325"/>
                  </a:lnTo>
                  <a:lnTo>
                    <a:pt x="0" y="331"/>
                  </a:lnTo>
                  <a:lnTo>
                    <a:pt x="4" y="329"/>
                  </a:lnTo>
                  <a:lnTo>
                    <a:pt x="16" y="327"/>
                  </a:lnTo>
                  <a:lnTo>
                    <a:pt x="31" y="321"/>
                  </a:lnTo>
                  <a:lnTo>
                    <a:pt x="50" y="315"/>
                  </a:lnTo>
                  <a:lnTo>
                    <a:pt x="70" y="310"/>
                  </a:lnTo>
                  <a:lnTo>
                    <a:pt x="89" y="302"/>
                  </a:lnTo>
                  <a:lnTo>
                    <a:pt x="106" y="296"/>
                  </a:lnTo>
                  <a:lnTo>
                    <a:pt x="118" y="290"/>
                  </a:lnTo>
                  <a:lnTo>
                    <a:pt x="127" y="283"/>
                  </a:lnTo>
                  <a:lnTo>
                    <a:pt x="137" y="275"/>
                  </a:lnTo>
                  <a:lnTo>
                    <a:pt x="146" y="265"/>
                  </a:lnTo>
                  <a:lnTo>
                    <a:pt x="156" y="256"/>
                  </a:lnTo>
                  <a:lnTo>
                    <a:pt x="164" y="246"/>
                  </a:lnTo>
                  <a:lnTo>
                    <a:pt x="169" y="239"/>
                  </a:lnTo>
                  <a:lnTo>
                    <a:pt x="175" y="235"/>
                  </a:lnTo>
                  <a:lnTo>
                    <a:pt x="177" y="233"/>
                  </a:lnTo>
                  <a:lnTo>
                    <a:pt x="175" y="235"/>
                  </a:lnTo>
                  <a:lnTo>
                    <a:pt x="173" y="242"/>
                  </a:lnTo>
                  <a:lnTo>
                    <a:pt x="169" y="252"/>
                  </a:lnTo>
                  <a:lnTo>
                    <a:pt x="166" y="262"/>
                  </a:lnTo>
                  <a:lnTo>
                    <a:pt x="160" y="275"/>
                  </a:lnTo>
                  <a:lnTo>
                    <a:pt x="156" y="285"/>
                  </a:lnTo>
                  <a:lnTo>
                    <a:pt x="154" y="294"/>
                  </a:lnTo>
                  <a:lnTo>
                    <a:pt x="152" y="300"/>
                  </a:lnTo>
                  <a:lnTo>
                    <a:pt x="152" y="308"/>
                  </a:lnTo>
                  <a:lnTo>
                    <a:pt x="150" y="315"/>
                  </a:lnTo>
                  <a:lnTo>
                    <a:pt x="150" y="323"/>
                  </a:lnTo>
                  <a:lnTo>
                    <a:pt x="152" y="333"/>
                  </a:lnTo>
                  <a:lnTo>
                    <a:pt x="152" y="342"/>
                  </a:lnTo>
                  <a:lnTo>
                    <a:pt x="152" y="354"/>
                  </a:lnTo>
                  <a:lnTo>
                    <a:pt x="154" y="363"/>
                  </a:lnTo>
                  <a:lnTo>
                    <a:pt x="156" y="373"/>
                  </a:lnTo>
                  <a:lnTo>
                    <a:pt x="156" y="384"/>
                  </a:lnTo>
                  <a:lnTo>
                    <a:pt x="158" y="398"/>
                  </a:lnTo>
                  <a:lnTo>
                    <a:pt x="160" y="413"/>
                  </a:lnTo>
                  <a:lnTo>
                    <a:pt x="160" y="429"/>
                  </a:lnTo>
                  <a:lnTo>
                    <a:pt x="162" y="442"/>
                  </a:lnTo>
                  <a:lnTo>
                    <a:pt x="160" y="457"/>
                  </a:lnTo>
                  <a:lnTo>
                    <a:pt x="160" y="469"/>
                  </a:lnTo>
                  <a:lnTo>
                    <a:pt x="158" y="479"/>
                  </a:lnTo>
                  <a:lnTo>
                    <a:pt x="160" y="475"/>
                  </a:lnTo>
                  <a:lnTo>
                    <a:pt x="166" y="463"/>
                  </a:lnTo>
                  <a:lnTo>
                    <a:pt x="175" y="446"/>
                  </a:lnTo>
                  <a:lnTo>
                    <a:pt x="185" y="425"/>
                  </a:lnTo>
                  <a:lnTo>
                    <a:pt x="194" y="402"/>
                  </a:lnTo>
                  <a:lnTo>
                    <a:pt x="204" y="379"/>
                  </a:lnTo>
                  <a:lnTo>
                    <a:pt x="212" y="356"/>
                  </a:lnTo>
                  <a:lnTo>
                    <a:pt x="216" y="336"/>
                  </a:lnTo>
                  <a:lnTo>
                    <a:pt x="216" y="319"/>
                  </a:lnTo>
                  <a:lnTo>
                    <a:pt x="216" y="302"/>
                  </a:lnTo>
                  <a:lnTo>
                    <a:pt x="216" y="285"/>
                  </a:lnTo>
                  <a:lnTo>
                    <a:pt x="216" y="271"/>
                  </a:lnTo>
                  <a:lnTo>
                    <a:pt x="214" y="260"/>
                  </a:lnTo>
                  <a:lnTo>
                    <a:pt x="212" y="250"/>
                  </a:lnTo>
                  <a:lnTo>
                    <a:pt x="212" y="244"/>
                  </a:lnTo>
                  <a:lnTo>
                    <a:pt x="210" y="242"/>
                  </a:lnTo>
                  <a:lnTo>
                    <a:pt x="212" y="244"/>
                  </a:lnTo>
                  <a:lnTo>
                    <a:pt x="216" y="250"/>
                  </a:lnTo>
                  <a:lnTo>
                    <a:pt x="219" y="260"/>
                  </a:lnTo>
                  <a:lnTo>
                    <a:pt x="225" y="269"/>
                  </a:lnTo>
                  <a:lnTo>
                    <a:pt x="231" y="281"/>
                  </a:lnTo>
                  <a:lnTo>
                    <a:pt x="237" y="292"/>
                  </a:lnTo>
                  <a:lnTo>
                    <a:pt x="244" y="302"/>
                  </a:lnTo>
                  <a:lnTo>
                    <a:pt x="250" y="308"/>
                  </a:lnTo>
                  <a:lnTo>
                    <a:pt x="258" y="313"/>
                  </a:lnTo>
                  <a:lnTo>
                    <a:pt x="267" y="323"/>
                  </a:lnTo>
                  <a:lnTo>
                    <a:pt x="279" y="335"/>
                  </a:lnTo>
                  <a:lnTo>
                    <a:pt x="290" y="346"/>
                  </a:lnTo>
                  <a:lnTo>
                    <a:pt x="302" y="356"/>
                  </a:lnTo>
                  <a:lnTo>
                    <a:pt x="312" y="365"/>
                  </a:lnTo>
                  <a:lnTo>
                    <a:pt x="317" y="371"/>
                  </a:lnTo>
                  <a:lnTo>
                    <a:pt x="319" y="373"/>
                  </a:lnTo>
                  <a:lnTo>
                    <a:pt x="319" y="371"/>
                  </a:lnTo>
                  <a:lnTo>
                    <a:pt x="315" y="367"/>
                  </a:lnTo>
                  <a:lnTo>
                    <a:pt x="312" y="359"/>
                  </a:lnTo>
                  <a:lnTo>
                    <a:pt x="306" y="350"/>
                  </a:lnTo>
                  <a:lnTo>
                    <a:pt x="300" y="338"/>
                  </a:lnTo>
                  <a:lnTo>
                    <a:pt x="294" y="327"/>
                  </a:lnTo>
                  <a:lnTo>
                    <a:pt x="290" y="315"/>
                  </a:lnTo>
                  <a:lnTo>
                    <a:pt x="287" y="304"/>
                  </a:lnTo>
                  <a:lnTo>
                    <a:pt x="285" y="292"/>
                  </a:lnTo>
                  <a:lnTo>
                    <a:pt x="281" y="283"/>
                  </a:lnTo>
                  <a:lnTo>
                    <a:pt x="277" y="273"/>
                  </a:lnTo>
                  <a:lnTo>
                    <a:pt x="273" y="263"/>
                  </a:lnTo>
                  <a:lnTo>
                    <a:pt x="269" y="256"/>
                  </a:lnTo>
                  <a:lnTo>
                    <a:pt x="267" y="250"/>
                  </a:lnTo>
                  <a:lnTo>
                    <a:pt x="264" y="244"/>
                  </a:lnTo>
                  <a:lnTo>
                    <a:pt x="260" y="239"/>
                  </a:lnTo>
                  <a:lnTo>
                    <a:pt x="256" y="235"/>
                  </a:lnTo>
                  <a:lnTo>
                    <a:pt x="252" y="231"/>
                  </a:lnTo>
                  <a:lnTo>
                    <a:pt x="248" y="227"/>
                  </a:lnTo>
                  <a:lnTo>
                    <a:pt x="242" y="223"/>
                  </a:lnTo>
                  <a:lnTo>
                    <a:pt x="239" y="219"/>
                  </a:lnTo>
                  <a:lnTo>
                    <a:pt x="235" y="217"/>
                  </a:lnTo>
                  <a:lnTo>
                    <a:pt x="233" y="215"/>
                  </a:lnTo>
                  <a:lnTo>
                    <a:pt x="231" y="215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5"/>
                  </a:lnTo>
                  <a:lnTo>
                    <a:pt x="244" y="217"/>
                  </a:lnTo>
                  <a:lnTo>
                    <a:pt x="248" y="219"/>
                  </a:lnTo>
                  <a:lnTo>
                    <a:pt x="254" y="221"/>
                  </a:lnTo>
                  <a:lnTo>
                    <a:pt x="262" y="221"/>
                  </a:lnTo>
                  <a:lnTo>
                    <a:pt x="267" y="223"/>
                  </a:lnTo>
                  <a:lnTo>
                    <a:pt x="275" y="223"/>
                  </a:lnTo>
                  <a:lnTo>
                    <a:pt x="283" y="221"/>
                  </a:lnTo>
                  <a:lnTo>
                    <a:pt x="287" y="221"/>
                  </a:lnTo>
                  <a:lnTo>
                    <a:pt x="292" y="221"/>
                  </a:lnTo>
                  <a:lnTo>
                    <a:pt x="296" y="219"/>
                  </a:lnTo>
                  <a:lnTo>
                    <a:pt x="298" y="217"/>
                  </a:lnTo>
                  <a:lnTo>
                    <a:pt x="302" y="217"/>
                  </a:lnTo>
                  <a:lnTo>
                    <a:pt x="306" y="215"/>
                  </a:lnTo>
                  <a:lnTo>
                    <a:pt x="312" y="214"/>
                  </a:lnTo>
                  <a:lnTo>
                    <a:pt x="315" y="214"/>
                  </a:lnTo>
                  <a:lnTo>
                    <a:pt x="321" y="212"/>
                  </a:lnTo>
                  <a:lnTo>
                    <a:pt x="327" y="212"/>
                  </a:lnTo>
                  <a:lnTo>
                    <a:pt x="333" y="210"/>
                  </a:lnTo>
                  <a:lnTo>
                    <a:pt x="338" y="210"/>
                  </a:lnTo>
                  <a:lnTo>
                    <a:pt x="342" y="208"/>
                  </a:lnTo>
                  <a:lnTo>
                    <a:pt x="344" y="208"/>
                  </a:lnTo>
                  <a:lnTo>
                    <a:pt x="344" y="208"/>
                  </a:lnTo>
                  <a:lnTo>
                    <a:pt x="342" y="208"/>
                  </a:lnTo>
                  <a:lnTo>
                    <a:pt x="336" y="206"/>
                  </a:lnTo>
                  <a:lnTo>
                    <a:pt x="327" y="204"/>
                  </a:lnTo>
                  <a:lnTo>
                    <a:pt x="317" y="202"/>
                  </a:lnTo>
                  <a:lnTo>
                    <a:pt x="306" y="200"/>
                  </a:lnTo>
                  <a:lnTo>
                    <a:pt x="294" y="196"/>
                  </a:lnTo>
                  <a:lnTo>
                    <a:pt x="285" y="194"/>
                  </a:lnTo>
                  <a:lnTo>
                    <a:pt x="277" y="190"/>
                  </a:lnTo>
                  <a:lnTo>
                    <a:pt x="271" y="189"/>
                  </a:lnTo>
                  <a:lnTo>
                    <a:pt x="267" y="187"/>
                  </a:lnTo>
                  <a:lnTo>
                    <a:pt x="262" y="187"/>
                  </a:lnTo>
                  <a:lnTo>
                    <a:pt x="256" y="185"/>
                  </a:lnTo>
                  <a:lnTo>
                    <a:pt x="250" y="185"/>
                  </a:lnTo>
                  <a:lnTo>
                    <a:pt x="246" y="185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5" y="187"/>
                  </a:lnTo>
                  <a:lnTo>
                    <a:pt x="235" y="187"/>
                  </a:lnTo>
                  <a:lnTo>
                    <a:pt x="235" y="185"/>
                  </a:lnTo>
                  <a:lnTo>
                    <a:pt x="237" y="183"/>
                  </a:lnTo>
                  <a:lnTo>
                    <a:pt x="237" y="183"/>
                  </a:lnTo>
                  <a:lnTo>
                    <a:pt x="239" y="181"/>
                  </a:lnTo>
                  <a:lnTo>
                    <a:pt x="242" y="179"/>
                  </a:lnTo>
                  <a:lnTo>
                    <a:pt x="244" y="177"/>
                  </a:lnTo>
                  <a:lnTo>
                    <a:pt x="248" y="175"/>
                  </a:lnTo>
                  <a:lnTo>
                    <a:pt x="252" y="173"/>
                  </a:lnTo>
                  <a:lnTo>
                    <a:pt x="256" y="171"/>
                  </a:lnTo>
                  <a:lnTo>
                    <a:pt x="260" y="167"/>
                  </a:lnTo>
                  <a:lnTo>
                    <a:pt x="262" y="164"/>
                  </a:lnTo>
                  <a:lnTo>
                    <a:pt x="265" y="160"/>
                  </a:lnTo>
                  <a:lnTo>
                    <a:pt x="267" y="156"/>
                  </a:lnTo>
                  <a:lnTo>
                    <a:pt x="269" y="154"/>
                  </a:lnTo>
                  <a:lnTo>
                    <a:pt x="271" y="152"/>
                  </a:lnTo>
                  <a:lnTo>
                    <a:pt x="273" y="148"/>
                  </a:lnTo>
                  <a:lnTo>
                    <a:pt x="277" y="146"/>
                  </a:lnTo>
                  <a:lnTo>
                    <a:pt x="279" y="144"/>
                  </a:lnTo>
                  <a:lnTo>
                    <a:pt x="281" y="142"/>
                  </a:lnTo>
                  <a:lnTo>
                    <a:pt x="283" y="142"/>
                  </a:lnTo>
                  <a:lnTo>
                    <a:pt x="283" y="141"/>
                  </a:lnTo>
                  <a:lnTo>
                    <a:pt x="283" y="141"/>
                  </a:lnTo>
                  <a:lnTo>
                    <a:pt x="283" y="142"/>
                  </a:lnTo>
                  <a:lnTo>
                    <a:pt x="277" y="142"/>
                  </a:lnTo>
                  <a:lnTo>
                    <a:pt x="271" y="146"/>
                  </a:lnTo>
                  <a:lnTo>
                    <a:pt x="265" y="148"/>
                  </a:lnTo>
                  <a:lnTo>
                    <a:pt x="258" y="150"/>
                  </a:lnTo>
                  <a:lnTo>
                    <a:pt x="250" y="154"/>
                  </a:lnTo>
                  <a:lnTo>
                    <a:pt x="244" y="156"/>
                  </a:lnTo>
                  <a:lnTo>
                    <a:pt x="240" y="158"/>
                  </a:lnTo>
                  <a:lnTo>
                    <a:pt x="239" y="158"/>
                  </a:lnTo>
                  <a:lnTo>
                    <a:pt x="235" y="160"/>
                  </a:lnTo>
                  <a:lnTo>
                    <a:pt x="233" y="162"/>
                  </a:lnTo>
                  <a:lnTo>
                    <a:pt x="229" y="164"/>
                  </a:lnTo>
                  <a:lnTo>
                    <a:pt x="225" y="166"/>
                  </a:lnTo>
                  <a:lnTo>
                    <a:pt x="223" y="169"/>
                  </a:lnTo>
                  <a:lnTo>
                    <a:pt x="219" y="171"/>
                  </a:lnTo>
                  <a:lnTo>
                    <a:pt x="217" y="175"/>
                  </a:lnTo>
                  <a:lnTo>
                    <a:pt x="214" y="179"/>
                  </a:lnTo>
                  <a:lnTo>
                    <a:pt x="212" y="183"/>
                  </a:lnTo>
                  <a:lnTo>
                    <a:pt x="210" y="185"/>
                  </a:lnTo>
                  <a:lnTo>
                    <a:pt x="208" y="187"/>
                  </a:lnTo>
                  <a:lnTo>
                    <a:pt x="206" y="187"/>
                  </a:lnTo>
                  <a:lnTo>
                    <a:pt x="206" y="187"/>
                  </a:lnTo>
                  <a:lnTo>
                    <a:pt x="204" y="189"/>
                  </a:lnTo>
                  <a:lnTo>
                    <a:pt x="204" y="189"/>
                  </a:lnTo>
                  <a:lnTo>
                    <a:pt x="250" y="6"/>
                  </a:lnTo>
                  <a:lnTo>
                    <a:pt x="254" y="0"/>
                  </a:lnTo>
                  <a:lnTo>
                    <a:pt x="246" y="4"/>
                  </a:lnTo>
                  <a:close/>
                </a:path>
              </a:pathLst>
            </a:custGeom>
            <a:solidFill>
              <a:srgbClr val="FF47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2" name="Freeform 1172"/>
            <p:cNvSpPr>
              <a:spLocks/>
            </p:cNvSpPr>
            <p:nvPr/>
          </p:nvSpPr>
          <p:spPr bwMode="auto">
            <a:xfrm>
              <a:off x="2146" y="2167"/>
              <a:ext cx="388" cy="332"/>
            </a:xfrm>
            <a:custGeom>
              <a:avLst/>
              <a:gdLst>
                <a:gd name="T0" fmla="*/ 214 w 388"/>
                <a:gd name="T1" fmla="*/ 140 h 332"/>
                <a:gd name="T2" fmla="*/ 214 w 388"/>
                <a:gd name="T3" fmla="*/ 130 h 332"/>
                <a:gd name="T4" fmla="*/ 221 w 388"/>
                <a:gd name="T5" fmla="*/ 121 h 332"/>
                <a:gd name="T6" fmla="*/ 223 w 388"/>
                <a:gd name="T7" fmla="*/ 103 h 332"/>
                <a:gd name="T8" fmla="*/ 221 w 388"/>
                <a:gd name="T9" fmla="*/ 59 h 332"/>
                <a:gd name="T10" fmla="*/ 217 w 388"/>
                <a:gd name="T11" fmla="*/ 65 h 332"/>
                <a:gd name="T12" fmla="*/ 208 w 388"/>
                <a:gd name="T13" fmla="*/ 84 h 332"/>
                <a:gd name="T14" fmla="*/ 206 w 388"/>
                <a:gd name="T15" fmla="*/ 107 h 332"/>
                <a:gd name="T16" fmla="*/ 204 w 388"/>
                <a:gd name="T17" fmla="*/ 119 h 332"/>
                <a:gd name="T18" fmla="*/ 202 w 388"/>
                <a:gd name="T19" fmla="*/ 123 h 332"/>
                <a:gd name="T20" fmla="*/ 200 w 388"/>
                <a:gd name="T21" fmla="*/ 107 h 332"/>
                <a:gd name="T22" fmla="*/ 189 w 388"/>
                <a:gd name="T23" fmla="*/ 84 h 332"/>
                <a:gd name="T24" fmla="*/ 158 w 388"/>
                <a:gd name="T25" fmla="*/ 57 h 332"/>
                <a:gd name="T26" fmla="*/ 131 w 388"/>
                <a:gd name="T27" fmla="*/ 23 h 332"/>
                <a:gd name="T28" fmla="*/ 116 w 388"/>
                <a:gd name="T29" fmla="*/ 2 h 332"/>
                <a:gd name="T30" fmla="*/ 139 w 388"/>
                <a:gd name="T31" fmla="*/ 67 h 332"/>
                <a:gd name="T32" fmla="*/ 166 w 388"/>
                <a:gd name="T33" fmla="*/ 109 h 332"/>
                <a:gd name="T34" fmla="*/ 181 w 388"/>
                <a:gd name="T35" fmla="*/ 125 h 332"/>
                <a:gd name="T36" fmla="*/ 173 w 388"/>
                <a:gd name="T37" fmla="*/ 123 h 332"/>
                <a:gd name="T38" fmla="*/ 158 w 388"/>
                <a:gd name="T39" fmla="*/ 115 h 332"/>
                <a:gd name="T40" fmla="*/ 121 w 388"/>
                <a:gd name="T41" fmla="*/ 107 h 332"/>
                <a:gd name="T42" fmla="*/ 54 w 388"/>
                <a:gd name="T43" fmla="*/ 107 h 332"/>
                <a:gd name="T44" fmla="*/ 4 w 388"/>
                <a:gd name="T45" fmla="*/ 101 h 332"/>
                <a:gd name="T46" fmla="*/ 73 w 388"/>
                <a:gd name="T47" fmla="*/ 140 h 332"/>
                <a:gd name="T48" fmla="*/ 131 w 388"/>
                <a:gd name="T49" fmla="*/ 155 h 332"/>
                <a:gd name="T50" fmla="*/ 171 w 388"/>
                <a:gd name="T51" fmla="*/ 153 h 332"/>
                <a:gd name="T52" fmla="*/ 135 w 388"/>
                <a:gd name="T53" fmla="*/ 169 h 332"/>
                <a:gd name="T54" fmla="*/ 102 w 388"/>
                <a:gd name="T55" fmla="*/ 188 h 332"/>
                <a:gd name="T56" fmla="*/ 73 w 388"/>
                <a:gd name="T57" fmla="*/ 219 h 332"/>
                <a:gd name="T58" fmla="*/ 37 w 388"/>
                <a:gd name="T59" fmla="*/ 263 h 332"/>
                <a:gd name="T60" fmla="*/ 6 w 388"/>
                <a:gd name="T61" fmla="*/ 292 h 332"/>
                <a:gd name="T62" fmla="*/ 94 w 388"/>
                <a:gd name="T63" fmla="*/ 261 h 332"/>
                <a:gd name="T64" fmla="*/ 162 w 388"/>
                <a:gd name="T65" fmla="*/ 211 h 332"/>
                <a:gd name="T66" fmla="*/ 187 w 388"/>
                <a:gd name="T67" fmla="*/ 180 h 332"/>
                <a:gd name="T68" fmla="*/ 173 w 388"/>
                <a:gd name="T69" fmla="*/ 219 h 332"/>
                <a:gd name="T70" fmla="*/ 169 w 388"/>
                <a:gd name="T71" fmla="*/ 269 h 332"/>
                <a:gd name="T72" fmla="*/ 167 w 388"/>
                <a:gd name="T73" fmla="*/ 328 h 332"/>
                <a:gd name="T74" fmla="*/ 175 w 388"/>
                <a:gd name="T75" fmla="*/ 309 h 332"/>
                <a:gd name="T76" fmla="*/ 198 w 388"/>
                <a:gd name="T77" fmla="*/ 259 h 332"/>
                <a:gd name="T78" fmla="*/ 215 w 388"/>
                <a:gd name="T79" fmla="*/ 222 h 332"/>
                <a:gd name="T80" fmla="*/ 217 w 388"/>
                <a:gd name="T81" fmla="*/ 196 h 332"/>
                <a:gd name="T82" fmla="*/ 217 w 388"/>
                <a:gd name="T83" fmla="*/ 178 h 332"/>
                <a:gd name="T84" fmla="*/ 225 w 388"/>
                <a:gd name="T85" fmla="*/ 192 h 332"/>
                <a:gd name="T86" fmla="*/ 242 w 388"/>
                <a:gd name="T87" fmla="*/ 215 h 332"/>
                <a:gd name="T88" fmla="*/ 260 w 388"/>
                <a:gd name="T89" fmla="*/ 224 h 332"/>
                <a:gd name="T90" fmla="*/ 277 w 388"/>
                <a:gd name="T91" fmla="*/ 238 h 332"/>
                <a:gd name="T92" fmla="*/ 290 w 388"/>
                <a:gd name="T93" fmla="*/ 247 h 332"/>
                <a:gd name="T94" fmla="*/ 271 w 388"/>
                <a:gd name="T95" fmla="*/ 217 h 332"/>
                <a:gd name="T96" fmla="*/ 256 w 388"/>
                <a:gd name="T97" fmla="*/ 184 h 332"/>
                <a:gd name="T98" fmla="*/ 240 w 388"/>
                <a:gd name="T99" fmla="*/ 167 h 332"/>
                <a:gd name="T100" fmla="*/ 239 w 388"/>
                <a:gd name="T101" fmla="*/ 161 h 332"/>
                <a:gd name="T102" fmla="*/ 252 w 388"/>
                <a:gd name="T103" fmla="*/ 165 h 332"/>
                <a:gd name="T104" fmla="*/ 273 w 388"/>
                <a:gd name="T105" fmla="*/ 165 h 332"/>
                <a:gd name="T106" fmla="*/ 288 w 388"/>
                <a:gd name="T107" fmla="*/ 165 h 332"/>
                <a:gd name="T108" fmla="*/ 296 w 388"/>
                <a:gd name="T109" fmla="*/ 167 h 332"/>
                <a:gd name="T110" fmla="*/ 273 w 388"/>
                <a:gd name="T111" fmla="*/ 155 h 332"/>
                <a:gd name="T112" fmla="*/ 254 w 388"/>
                <a:gd name="T113" fmla="*/ 148 h 332"/>
                <a:gd name="T114" fmla="*/ 237 w 388"/>
                <a:gd name="T115" fmla="*/ 144 h 332"/>
                <a:gd name="T116" fmla="*/ 221 w 388"/>
                <a:gd name="T117" fmla="*/ 146 h 332"/>
                <a:gd name="T118" fmla="*/ 383 w 388"/>
                <a:gd name="T119" fmla="*/ 132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88" h="332">
                  <a:moveTo>
                    <a:pt x="381" y="130"/>
                  </a:moveTo>
                  <a:lnTo>
                    <a:pt x="214" y="142"/>
                  </a:lnTo>
                  <a:lnTo>
                    <a:pt x="214" y="142"/>
                  </a:lnTo>
                  <a:lnTo>
                    <a:pt x="214" y="140"/>
                  </a:lnTo>
                  <a:lnTo>
                    <a:pt x="214" y="140"/>
                  </a:lnTo>
                  <a:lnTo>
                    <a:pt x="212" y="138"/>
                  </a:lnTo>
                  <a:lnTo>
                    <a:pt x="212" y="136"/>
                  </a:lnTo>
                  <a:lnTo>
                    <a:pt x="212" y="134"/>
                  </a:lnTo>
                  <a:lnTo>
                    <a:pt x="212" y="132"/>
                  </a:lnTo>
                  <a:lnTo>
                    <a:pt x="214" y="130"/>
                  </a:lnTo>
                  <a:lnTo>
                    <a:pt x="215" y="128"/>
                  </a:lnTo>
                  <a:lnTo>
                    <a:pt x="217" y="126"/>
                  </a:lnTo>
                  <a:lnTo>
                    <a:pt x="217" y="125"/>
                  </a:lnTo>
                  <a:lnTo>
                    <a:pt x="219" y="123"/>
                  </a:lnTo>
                  <a:lnTo>
                    <a:pt x="221" y="121"/>
                  </a:lnTo>
                  <a:lnTo>
                    <a:pt x="221" y="119"/>
                  </a:lnTo>
                  <a:lnTo>
                    <a:pt x="223" y="117"/>
                  </a:lnTo>
                  <a:lnTo>
                    <a:pt x="223" y="115"/>
                  </a:lnTo>
                  <a:lnTo>
                    <a:pt x="223" y="109"/>
                  </a:lnTo>
                  <a:lnTo>
                    <a:pt x="223" y="103"/>
                  </a:lnTo>
                  <a:lnTo>
                    <a:pt x="223" y="94"/>
                  </a:lnTo>
                  <a:lnTo>
                    <a:pt x="223" y="84"/>
                  </a:lnTo>
                  <a:lnTo>
                    <a:pt x="223" y="73"/>
                  </a:lnTo>
                  <a:lnTo>
                    <a:pt x="221" y="65"/>
                  </a:lnTo>
                  <a:lnTo>
                    <a:pt x="221" y="59"/>
                  </a:lnTo>
                  <a:lnTo>
                    <a:pt x="221" y="55"/>
                  </a:lnTo>
                  <a:lnTo>
                    <a:pt x="221" y="55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7" y="65"/>
                  </a:lnTo>
                  <a:lnTo>
                    <a:pt x="215" y="69"/>
                  </a:lnTo>
                  <a:lnTo>
                    <a:pt x="214" y="75"/>
                  </a:lnTo>
                  <a:lnTo>
                    <a:pt x="212" y="78"/>
                  </a:lnTo>
                  <a:lnTo>
                    <a:pt x="210" y="80"/>
                  </a:lnTo>
                  <a:lnTo>
                    <a:pt x="208" y="84"/>
                  </a:lnTo>
                  <a:lnTo>
                    <a:pt x="208" y="88"/>
                  </a:lnTo>
                  <a:lnTo>
                    <a:pt x="206" y="94"/>
                  </a:lnTo>
                  <a:lnTo>
                    <a:pt x="206" y="98"/>
                  </a:lnTo>
                  <a:lnTo>
                    <a:pt x="206" y="101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6" y="113"/>
                  </a:lnTo>
                  <a:lnTo>
                    <a:pt x="206" y="115"/>
                  </a:lnTo>
                  <a:lnTo>
                    <a:pt x="206" y="117"/>
                  </a:lnTo>
                  <a:lnTo>
                    <a:pt x="204" y="119"/>
                  </a:lnTo>
                  <a:lnTo>
                    <a:pt x="204" y="121"/>
                  </a:lnTo>
                  <a:lnTo>
                    <a:pt x="204" y="121"/>
                  </a:lnTo>
                  <a:lnTo>
                    <a:pt x="202" y="123"/>
                  </a:lnTo>
                  <a:lnTo>
                    <a:pt x="202" y="123"/>
                  </a:lnTo>
                  <a:lnTo>
                    <a:pt x="202" y="123"/>
                  </a:lnTo>
                  <a:lnTo>
                    <a:pt x="202" y="123"/>
                  </a:lnTo>
                  <a:lnTo>
                    <a:pt x="202" y="121"/>
                  </a:lnTo>
                  <a:lnTo>
                    <a:pt x="202" y="117"/>
                  </a:lnTo>
                  <a:lnTo>
                    <a:pt x="200" y="113"/>
                  </a:lnTo>
                  <a:lnTo>
                    <a:pt x="200" y="107"/>
                  </a:lnTo>
                  <a:lnTo>
                    <a:pt x="198" y="103"/>
                  </a:lnTo>
                  <a:lnTo>
                    <a:pt x="198" y="98"/>
                  </a:lnTo>
                  <a:lnTo>
                    <a:pt x="196" y="94"/>
                  </a:lnTo>
                  <a:lnTo>
                    <a:pt x="192" y="88"/>
                  </a:lnTo>
                  <a:lnTo>
                    <a:pt x="189" y="84"/>
                  </a:lnTo>
                  <a:lnTo>
                    <a:pt x="183" y="78"/>
                  </a:lnTo>
                  <a:lnTo>
                    <a:pt x="175" y="73"/>
                  </a:lnTo>
                  <a:lnTo>
                    <a:pt x="169" y="67"/>
                  </a:lnTo>
                  <a:lnTo>
                    <a:pt x="164" y="63"/>
                  </a:lnTo>
                  <a:lnTo>
                    <a:pt x="158" y="57"/>
                  </a:lnTo>
                  <a:lnTo>
                    <a:pt x="154" y="53"/>
                  </a:lnTo>
                  <a:lnTo>
                    <a:pt x="150" y="48"/>
                  </a:lnTo>
                  <a:lnTo>
                    <a:pt x="144" y="40"/>
                  </a:lnTo>
                  <a:lnTo>
                    <a:pt x="139" y="32"/>
                  </a:lnTo>
                  <a:lnTo>
                    <a:pt x="131" y="23"/>
                  </a:lnTo>
                  <a:lnTo>
                    <a:pt x="125" y="13"/>
                  </a:lnTo>
                  <a:lnTo>
                    <a:pt x="119" y="7"/>
                  </a:lnTo>
                  <a:lnTo>
                    <a:pt x="116" y="2"/>
                  </a:lnTo>
                  <a:lnTo>
                    <a:pt x="116" y="0"/>
                  </a:lnTo>
                  <a:lnTo>
                    <a:pt x="116" y="2"/>
                  </a:lnTo>
                  <a:lnTo>
                    <a:pt x="119" y="11"/>
                  </a:lnTo>
                  <a:lnTo>
                    <a:pt x="123" y="23"/>
                  </a:lnTo>
                  <a:lnTo>
                    <a:pt x="127" y="36"/>
                  </a:lnTo>
                  <a:lnTo>
                    <a:pt x="133" y="52"/>
                  </a:lnTo>
                  <a:lnTo>
                    <a:pt x="139" y="67"/>
                  </a:lnTo>
                  <a:lnTo>
                    <a:pt x="144" y="80"/>
                  </a:lnTo>
                  <a:lnTo>
                    <a:pt x="150" y="90"/>
                  </a:lnTo>
                  <a:lnTo>
                    <a:pt x="156" y="98"/>
                  </a:lnTo>
                  <a:lnTo>
                    <a:pt x="162" y="103"/>
                  </a:lnTo>
                  <a:lnTo>
                    <a:pt x="166" y="109"/>
                  </a:lnTo>
                  <a:lnTo>
                    <a:pt x="171" y="115"/>
                  </a:lnTo>
                  <a:lnTo>
                    <a:pt x="175" y="119"/>
                  </a:lnTo>
                  <a:lnTo>
                    <a:pt x="179" y="121"/>
                  </a:lnTo>
                  <a:lnTo>
                    <a:pt x="181" y="123"/>
                  </a:lnTo>
                  <a:lnTo>
                    <a:pt x="181" y="125"/>
                  </a:lnTo>
                  <a:lnTo>
                    <a:pt x="181" y="125"/>
                  </a:lnTo>
                  <a:lnTo>
                    <a:pt x="179" y="125"/>
                  </a:lnTo>
                  <a:lnTo>
                    <a:pt x="177" y="125"/>
                  </a:lnTo>
                  <a:lnTo>
                    <a:pt x="175" y="123"/>
                  </a:lnTo>
                  <a:lnTo>
                    <a:pt x="173" y="123"/>
                  </a:lnTo>
                  <a:lnTo>
                    <a:pt x="171" y="123"/>
                  </a:lnTo>
                  <a:lnTo>
                    <a:pt x="167" y="121"/>
                  </a:lnTo>
                  <a:lnTo>
                    <a:pt x="166" y="121"/>
                  </a:lnTo>
                  <a:lnTo>
                    <a:pt x="164" y="119"/>
                  </a:lnTo>
                  <a:lnTo>
                    <a:pt x="158" y="115"/>
                  </a:lnTo>
                  <a:lnTo>
                    <a:pt x="152" y="113"/>
                  </a:lnTo>
                  <a:lnTo>
                    <a:pt x="146" y="111"/>
                  </a:lnTo>
                  <a:lnTo>
                    <a:pt x="139" y="109"/>
                  </a:lnTo>
                  <a:lnTo>
                    <a:pt x="131" y="107"/>
                  </a:lnTo>
                  <a:lnTo>
                    <a:pt x="121" y="107"/>
                  </a:lnTo>
                  <a:lnTo>
                    <a:pt x="112" y="107"/>
                  </a:lnTo>
                  <a:lnTo>
                    <a:pt x="98" y="107"/>
                  </a:lnTo>
                  <a:lnTo>
                    <a:pt x="85" y="107"/>
                  </a:lnTo>
                  <a:lnTo>
                    <a:pt x="70" y="109"/>
                  </a:lnTo>
                  <a:lnTo>
                    <a:pt x="54" y="107"/>
                  </a:lnTo>
                  <a:lnTo>
                    <a:pt x="39" y="107"/>
                  </a:lnTo>
                  <a:lnTo>
                    <a:pt x="23" y="105"/>
                  </a:lnTo>
                  <a:lnTo>
                    <a:pt x="10" y="103"/>
                  </a:lnTo>
                  <a:lnTo>
                    <a:pt x="0" y="100"/>
                  </a:lnTo>
                  <a:lnTo>
                    <a:pt x="4" y="101"/>
                  </a:lnTo>
                  <a:lnTo>
                    <a:pt x="12" y="107"/>
                  </a:lnTo>
                  <a:lnTo>
                    <a:pt x="25" y="115"/>
                  </a:lnTo>
                  <a:lnTo>
                    <a:pt x="41" y="123"/>
                  </a:lnTo>
                  <a:lnTo>
                    <a:pt x="58" y="132"/>
                  </a:lnTo>
                  <a:lnTo>
                    <a:pt x="73" y="140"/>
                  </a:lnTo>
                  <a:lnTo>
                    <a:pt x="87" y="148"/>
                  </a:lnTo>
                  <a:lnTo>
                    <a:pt x="98" y="151"/>
                  </a:lnTo>
                  <a:lnTo>
                    <a:pt x="108" y="153"/>
                  </a:lnTo>
                  <a:lnTo>
                    <a:pt x="119" y="153"/>
                  </a:lnTo>
                  <a:lnTo>
                    <a:pt x="131" y="155"/>
                  </a:lnTo>
                  <a:lnTo>
                    <a:pt x="144" y="155"/>
                  </a:lnTo>
                  <a:lnTo>
                    <a:pt x="154" y="153"/>
                  </a:lnTo>
                  <a:lnTo>
                    <a:pt x="164" y="153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69" y="153"/>
                  </a:lnTo>
                  <a:lnTo>
                    <a:pt x="164" y="157"/>
                  </a:lnTo>
                  <a:lnTo>
                    <a:pt x="154" y="159"/>
                  </a:lnTo>
                  <a:lnTo>
                    <a:pt x="144" y="165"/>
                  </a:lnTo>
                  <a:lnTo>
                    <a:pt x="135" y="169"/>
                  </a:lnTo>
                  <a:lnTo>
                    <a:pt x="125" y="173"/>
                  </a:lnTo>
                  <a:lnTo>
                    <a:pt x="118" y="176"/>
                  </a:lnTo>
                  <a:lnTo>
                    <a:pt x="112" y="180"/>
                  </a:lnTo>
                  <a:lnTo>
                    <a:pt x="108" y="184"/>
                  </a:lnTo>
                  <a:lnTo>
                    <a:pt x="102" y="188"/>
                  </a:lnTo>
                  <a:lnTo>
                    <a:pt x="96" y="194"/>
                  </a:lnTo>
                  <a:lnTo>
                    <a:pt x="91" y="199"/>
                  </a:lnTo>
                  <a:lnTo>
                    <a:pt x="85" y="205"/>
                  </a:lnTo>
                  <a:lnTo>
                    <a:pt x="79" y="213"/>
                  </a:lnTo>
                  <a:lnTo>
                    <a:pt x="73" y="219"/>
                  </a:lnTo>
                  <a:lnTo>
                    <a:pt x="68" y="226"/>
                  </a:lnTo>
                  <a:lnTo>
                    <a:pt x="62" y="234"/>
                  </a:lnTo>
                  <a:lnTo>
                    <a:pt x="54" y="244"/>
                  </a:lnTo>
                  <a:lnTo>
                    <a:pt x="45" y="253"/>
                  </a:lnTo>
                  <a:lnTo>
                    <a:pt x="37" y="263"/>
                  </a:lnTo>
                  <a:lnTo>
                    <a:pt x="27" y="272"/>
                  </a:lnTo>
                  <a:lnTo>
                    <a:pt x="18" y="280"/>
                  </a:lnTo>
                  <a:lnTo>
                    <a:pt x="8" y="288"/>
                  </a:lnTo>
                  <a:lnTo>
                    <a:pt x="0" y="292"/>
                  </a:lnTo>
                  <a:lnTo>
                    <a:pt x="6" y="292"/>
                  </a:lnTo>
                  <a:lnTo>
                    <a:pt x="16" y="288"/>
                  </a:lnTo>
                  <a:lnTo>
                    <a:pt x="33" y="284"/>
                  </a:lnTo>
                  <a:lnTo>
                    <a:pt x="52" y="276"/>
                  </a:lnTo>
                  <a:lnTo>
                    <a:pt x="73" y="269"/>
                  </a:lnTo>
                  <a:lnTo>
                    <a:pt x="94" y="261"/>
                  </a:lnTo>
                  <a:lnTo>
                    <a:pt x="114" y="251"/>
                  </a:lnTo>
                  <a:lnTo>
                    <a:pt x="129" y="242"/>
                  </a:lnTo>
                  <a:lnTo>
                    <a:pt x="141" y="232"/>
                  </a:lnTo>
                  <a:lnTo>
                    <a:pt x="152" y="221"/>
                  </a:lnTo>
                  <a:lnTo>
                    <a:pt x="162" y="211"/>
                  </a:lnTo>
                  <a:lnTo>
                    <a:pt x="169" y="201"/>
                  </a:lnTo>
                  <a:lnTo>
                    <a:pt x="177" y="194"/>
                  </a:lnTo>
                  <a:lnTo>
                    <a:pt x="183" y="186"/>
                  </a:lnTo>
                  <a:lnTo>
                    <a:pt x="185" y="182"/>
                  </a:lnTo>
                  <a:lnTo>
                    <a:pt x="187" y="180"/>
                  </a:lnTo>
                  <a:lnTo>
                    <a:pt x="187" y="182"/>
                  </a:lnTo>
                  <a:lnTo>
                    <a:pt x="183" y="188"/>
                  </a:lnTo>
                  <a:lnTo>
                    <a:pt x="181" y="198"/>
                  </a:lnTo>
                  <a:lnTo>
                    <a:pt x="177" y="207"/>
                  </a:lnTo>
                  <a:lnTo>
                    <a:pt x="173" y="219"/>
                  </a:lnTo>
                  <a:lnTo>
                    <a:pt x="171" y="228"/>
                  </a:lnTo>
                  <a:lnTo>
                    <a:pt x="169" y="240"/>
                  </a:lnTo>
                  <a:lnTo>
                    <a:pt x="167" y="247"/>
                  </a:lnTo>
                  <a:lnTo>
                    <a:pt x="169" y="255"/>
                  </a:lnTo>
                  <a:lnTo>
                    <a:pt x="169" y="269"/>
                  </a:lnTo>
                  <a:lnTo>
                    <a:pt x="169" y="282"/>
                  </a:lnTo>
                  <a:lnTo>
                    <a:pt x="169" y="295"/>
                  </a:lnTo>
                  <a:lnTo>
                    <a:pt x="169" y="309"/>
                  </a:lnTo>
                  <a:lnTo>
                    <a:pt x="169" y="320"/>
                  </a:lnTo>
                  <a:lnTo>
                    <a:pt x="167" y="328"/>
                  </a:lnTo>
                  <a:lnTo>
                    <a:pt x="167" y="332"/>
                  </a:lnTo>
                  <a:lnTo>
                    <a:pt x="169" y="330"/>
                  </a:lnTo>
                  <a:lnTo>
                    <a:pt x="169" y="324"/>
                  </a:lnTo>
                  <a:lnTo>
                    <a:pt x="173" y="317"/>
                  </a:lnTo>
                  <a:lnTo>
                    <a:pt x="175" y="309"/>
                  </a:lnTo>
                  <a:lnTo>
                    <a:pt x="179" y="297"/>
                  </a:lnTo>
                  <a:lnTo>
                    <a:pt x="183" y="288"/>
                  </a:lnTo>
                  <a:lnTo>
                    <a:pt x="189" y="276"/>
                  </a:lnTo>
                  <a:lnTo>
                    <a:pt x="192" y="269"/>
                  </a:lnTo>
                  <a:lnTo>
                    <a:pt x="198" y="259"/>
                  </a:lnTo>
                  <a:lnTo>
                    <a:pt x="202" y="251"/>
                  </a:lnTo>
                  <a:lnTo>
                    <a:pt x="208" y="244"/>
                  </a:lnTo>
                  <a:lnTo>
                    <a:pt x="210" y="236"/>
                  </a:lnTo>
                  <a:lnTo>
                    <a:pt x="214" y="228"/>
                  </a:lnTo>
                  <a:lnTo>
                    <a:pt x="215" y="222"/>
                  </a:lnTo>
                  <a:lnTo>
                    <a:pt x="217" y="217"/>
                  </a:lnTo>
                  <a:lnTo>
                    <a:pt x="217" y="211"/>
                  </a:lnTo>
                  <a:lnTo>
                    <a:pt x="219" y="207"/>
                  </a:lnTo>
                  <a:lnTo>
                    <a:pt x="217" y="201"/>
                  </a:lnTo>
                  <a:lnTo>
                    <a:pt x="217" y="196"/>
                  </a:lnTo>
                  <a:lnTo>
                    <a:pt x="217" y="190"/>
                  </a:lnTo>
                  <a:lnTo>
                    <a:pt x="217" y="186"/>
                  </a:lnTo>
                  <a:lnTo>
                    <a:pt x="217" y="182"/>
                  </a:lnTo>
                  <a:lnTo>
                    <a:pt x="217" y="178"/>
                  </a:lnTo>
                  <a:lnTo>
                    <a:pt x="217" y="178"/>
                  </a:lnTo>
                  <a:lnTo>
                    <a:pt x="221" y="180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23" y="188"/>
                  </a:lnTo>
                  <a:lnTo>
                    <a:pt x="225" y="192"/>
                  </a:lnTo>
                  <a:lnTo>
                    <a:pt x="227" y="196"/>
                  </a:lnTo>
                  <a:lnTo>
                    <a:pt x="231" y="201"/>
                  </a:lnTo>
                  <a:lnTo>
                    <a:pt x="235" y="207"/>
                  </a:lnTo>
                  <a:lnTo>
                    <a:pt x="239" y="211"/>
                  </a:lnTo>
                  <a:lnTo>
                    <a:pt x="242" y="215"/>
                  </a:lnTo>
                  <a:lnTo>
                    <a:pt x="246" y="219"/>
                  </a:lnTo>
                  <a:lnTo>
                    <a:pt x="250" y="221"/>
                  </a:lnTo>
                  <a:lnTo>
                    <a:pt x="252" y="222"/>
                  </a:lnTo>
                  <a:lnTo>
                    <a:pt x="256" y="224"/>
                  </a:lnTo>
                  <a:lnTo>
                    <a:pt x="260" y="224"/>
                  </a:lnTo>
                  <a:lnTo>
                    <a:pt x="262" y="226"/>
                  </a:lnTo>
                  <a:lnTo>
                    <a:pt x="265" y="228"/>
                  </a:lnTo>
                  <a:lnTo>
                    <a:pt x="269" y="232"/>
                  </a:lnTo>
                  <a:lnTo>
                    <a:pt x="273" y="234"/>
                  </a:lnTo>
                  <a:lnTo>
                    <a:pt x="277" y="238"/>
                  </a:lnTo>
                  <a:lnTo>
                    <a:pt x="283" y="240"/>
                  </a:lnTo>
                  <a:lnTo>
                    <a:pt x="285" y="244"/>
                  </a:lnTo>
                  <a:lnTo>
                    <a:pt x="288" y="246"/>
                  </a:lnTo>
                  <a:lnTo>
                    <a:pt x="290" y="246"/>
                  </a:lnTo>
                  <a:lnTo>
                    <a:pt x="290" y="247"/>
                  </a:lnTo>
                  <a:lnTo>
                    <a:pt x="288" y="246"/>
                  </a:lnTo>
                  <a:lnTo>
                    <a:pt x="287" y="240"/>
                  </a:lnTo>
                  <a:lnTo>
                    <a:pt x="283" y="234"/>
                  </a:lnTo>
                  <a:lnTo>
                    <a:pt x="277" y="226"/>
                  </a:lnTo>
                  <a:lnTo>
                    <a:pt x="271" y="217"/>
                  </a:lnTo>
                  <a:lnTo>
                    <a:pt x="267" y="207"/>
                  </a:lnTo>
                  <a:lnTo>
                    <a:pt x="263" y="199"/>
                  </a:lnTo>
                  <a:lnTo>
                    <a:pt x="260" y="194"/>
                  </a:lnTo>
                  <a:lnTo>
                    <a:pt x="258" y="188"/>
                  </a:lnTo>
                  <a:lnTo>
                    <a:pt x="256" y="184"/>
                  </a:lnTo>
                  <a:lnTo>
                    <a:pt x="254" y="180"/>
                  </a:lnTo>
                  <a:lnTo>
                    <a:pt x="250" y="176"/>
                  </a:lnTo>
                  <a:lnTo>
                    <a:pt x="248" y="173"/>
                  </a:lnTo>
                  <a:lnTo>
                    <a:pt x="244" y="169"/>
                  </a:lnTo>
                  <a:lnTo>
                    <a:pt x="240" y="167"/>
                  </a:lnTo>
                  <a:lnTo>
                    <a:pt x="237" y="163"/>
                  </a:lnTo>
                  <a:lnTo>
                    <a:pt x="237" y="163"/>
                  </a:lnTo>
                  <a:lnTo>
                    <a:pt x="237" y="163"/>
                  </a:lnTo>
                  <a:lnTo>
                    <a:pt x="239" y="163"/>
                  </a:lnTo>
                  <a:lnTo>
                    <a:pt x="239" y="161"/>
                  </a:lnTo>
                  <a:lnTo>
                    <a:pt x="240" y="161"/>
                  </a:lnTo>
                  <a:lnTo>
                    <a:pt x="244" y="161"/>
                  </a:lnTo>
                  <a:lnTo>
                    <a:pt x="246" y="163"/>
                  </a:lnTo>
                  <a:lnTo>
                    <a:pt x="248" y="165"/>
                  </a:lnTo>
                  <a:lnTo>
                    <a:pt x="252" y="165"/>
                  </a:lnTo>
                  <a:lnTo>
                    <a:pt x="256" y="167"/>
                  </a:lnTo>
                  <a:lnTo>
                    <a:pt x="260" y="167"/>
                  </a:lnTo>
                  <a:lnTo>
                    <a:pt x="263" y="167"/>
                  </a:lnTo>
                  <a:lnTo>
                    <a:pt x="267" y="167"/>
                  </a:lnTo>
                  <a:lnTo>
                    <a:pt x="273" y="165"/>
                  </a:lnTo>
                  <a:lnTo>
                    <a:pt x="275" y="165"/>
                  </a:lnTo>
                  <a:lnTo>
                    <a:pt x="279" y="165"/>
                  </a:lnTo>
                  <a:lnTo>
                    <a:pt x="283" y="165"/>
                  </a:lnTo>
                  <a:lnTo>
                    <a:pt x="285" y="165"/>
                  </a:lnTo>
                  <a:lnTo>
                    <a:pt x="288" y="165"/>
                  </a:lnTo>
                  <a:lnTo>
                    <a:pt x="290" y="165"/>
                  </a:lnTo>
                  <a:lnTo>
                    <a:pt x="292" y="165"/>
                  </a:lnTo>
                  <a:lnTo>
                    <a:pt x="294" y="167"/>
                  </a:lnTo>
                  <a:lnTo>
                    <a:pt x="296" y="167"/>
                  </a:lnTo>
                  <a:lnTo>
                    <a:pt x="296" y="167"/>
                  </a:lnTo>
                  <a:lnTo>
                    <a:pt x="294" y="165"/>
                  </a:lnTo>
                  <a:lnTo>
                    <a:pt x="290" y="163"/>
                  </a:lnTo>
                  <a:lnTo>
                    <a:pt x="287" y="161"/>
                  </a:lnTo>
                  <a:lnTo>
                    <a:pt x="279" y="159"/>
                  </a:lnTo>
                  <a:lnTo>
                    <a:pt x="273" y="155"/>
                  </a:lnTo>
                  <a:lnTo>
                    <a:pt x="267" y="153"/>
                  </a:lnTo>
                  <a:lnTo>
                    <a:pt x="262" y="150"/>
                  </a:lnTo>
                  <a:lnTo>
                    <a:pt x="260" y="150"/>
                  </a:lnTo>
                  <a:lnTo>
                    <a:pt x="256" y="148"/>
                  </a:lnTo>
                  <a:lnTo>
                    <a:pt x="254" y="148"/>
                  </a:lnTo>
                  <a:lnTo>
                    <a:pt x="252" y="146"/>
                  </a:lnTo>
                  <a:lnTo>
                    <a:pt x="248" y="146"/>
                  </a:lnTo>
                  <a:lnTo>
                    <a:pt x="244" y="144"/>
                  </a:lnTo>
                  <a:lnTo>
                    <a:pt x="240" y="144"/>
                  </a:lnTo>
                  <a:lnTo>
                    <a:pt x="237" y="144"/>
                  </a:lnTo>
                  <a:lnTo>
                    <a:pt x="233" y="144"/>
                  </a:lnTo>
                  <a:lnTo>
                    <a:pt x="229" y="146"/>
                  </a:lnTo>
                  <a:lnTo>
                    <a:pt x="225" y="146"/>
                  </a:lnTo>
                  <a:lnTo>
                    <a:pt x="223" y="146"/>
                  </a:lnTo>
                  <a:lnTo>
                    <a:pt x="221" y="146"/>
                  </a:lnTo>
                  <a:lnTo>
                    <a:pt x="219" y="146"/>
                  </a:lnTo>
                  <a:lnTo>
                    <a:pt x="217" y="144"/>
                  </a:lnTo>
                  <a:lnTo>
                    <a:pt x="217" y="144"/>
                  </a:lnTo>
                  <a:lnTo>
                    <a:pt x="217" y="144"/>
                  </a:lnTo>
                  <a:lnTo>
                    <a:pt x="383" y="132"/>
                  </a:lnTo>
                  <a:lnTo>
                    <a:pt x="388" y="132"/>
                  </a:lnTo>
                  <a:lnTo>
                    <a:pt x="381" y="130"/>
                  </a:lnTo>
                  <a:close/>
                </a:path>
              </a:pathLst>
            </a:custGeom>
            <a:solidFill>
              <a:srgbClr val="FF2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274" name="Picture 120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5178" y="4074938"/>
            <a:ext cx="652463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1540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radoslav.pekny\AppData\Local\Microsoft\Windows\Temporary Internet Files\Content.IE5\ZPCSRFQU\MP9004391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677775" y="1628800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BŘÍZA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60232" y="868245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SMRK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0164" y="5764204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JAVOR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0164" y="4941168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JEDLE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59" y="4149080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DUB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8559" y="3284984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TOPOL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8559" y="2479168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    MODŘÍN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2097" y="1670139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         BOROVICE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1447" y="893340"/>
            <a:ext cx="2232248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LÍPA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204" name="TextovéPole 4203"/>
          <p:cNvSpPr txBox="1"/>
          <p:nvPr/>
        </p:nvSpPr>
        <p:spPr>
          <a:xfrm>
            <a:off x="161228" y="16798"/>
            <a:ext cx="5632890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     Rozlišujte v názvech stromů stromy listnaté – pište      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    písmeno L a stromy jehličnaté – pište písmeno J.</a:t>
            </a:r>
            <a:endParaRPr lang="cs-CZ" b="1" dirty="0"/>
          </a:p>
        </p:txBody>
      </p:sp>
      <p:pic>
        <p:nvPicPr>
          <p:cNvPr id="3075" name="Picture 3" descr="C:\Users\radoslav.pekny\AppData\Local\Microsoft\Windows\Temporary Internet Files\Content.IE5\4FHQ82KX\MP9003996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70183"/>
            <a:ext cx="2963816" cy="263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119" name="Picture 47" descr="C:\Users\radoslav.pekny\AppData\Local\Microsoft\Windows\Temporary Internet Files\Content.IE5\ZPCSRFQU\MC9000789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94068" y="3256508"/>
            <a:ext cx="1626746" cy="17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29" name="Picture 1157" descr="C:\Users\radoslav.pekny\AppData\Local\Microsoft\Windows\Temporary Internet Files\Content.IE5\4FHQ82KX\MC9000304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36539"/>
            <a:ext cx="899592" cy="1076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183" name="Group 1178"/>
          <p:cNvGrpSpPr>
            <a:grpSpLocks noChangeAspect="1"/>
          </p:cNvGrpSpPr>
          <p:nvPr/>
        </p:nvGrpSpPr>
        <p:grpSpPr bwMode="auto">
          <a:xfrm>
            <a:off x="7859596" y="2113080"/>
            <a:ext cx="1302540" cy="1027113"/>
            <a:chOff x="2313" y="1681"/>
            <a:chExt cx="1135" cy="895"/>
          </a:xfrm>
        </p:grpSpPr>
        <p:sp>
          <p:nvSpPr>
            <p:cNvPr id="4186" name="Freeform 1180"/>
            <p:cNvSpPr>
              <a:spLocks/>
            </p:cNvSpPr>
            <p:nvPr/>
          </p:nvSpPr>
          <p:spPr bwMode="auto">
            <a:xfrm>
              <a:off x="2353" y="1719"/>
              <a:ext cx="468" cy="255"/>
            </a:xfrm>
            <a:custGeom>
              <a:avLst/>
              <a:gdLst>
                <a:gd name="T0" fmla="*/ 921 w 936"/>
                <a:gd name="T1" fmla="*/ 218 h 511"/>
                <a:gd name="T2" fmla="*/ 896 w 936"/>
                <a:gd name="T3" fmla="*/ 149 h 511"/>
                <a:gd name="T4" fmla="*/ 861 w 936"/>
                <a:gd name="T5" fmla="*/ 138 h 511"/>
                <a:gd name="T6" fmla="*/ 809 w 936"/>
                <a:gd name="T7" fmla="*/ 143 h 511"/>
                <a:gd name="T8" fmla="*/ 754 w 936"/>
                <a:gd name="T9" fmla="*/ 153 h 511"/>
                <a:gd name="T10" fmla="*/ 712 w 936"/>
                <a:gd name="T11" fmla="*/ 165 h 511"/>
                <a:gd name="T12" fmla="*/ 694 w 936"/>
                <a:gd name="T13" fmla="*/ 169 h 511"/>
                <a:gd name="T14" fmla="*/ 680 w 936"/>
                <a:gd name="T15" fmla="*/ 118 h 511"/>
                <a:gd name="T16" fmla="*/ 638 w 936"/>
                <a:gd name="T17" fmla="*/ 29 h 511"/>
                <a:gd name="T18" fmla="*/ 563 w 936"/>
                <a:gd name="T19" fmla="*/ 2 h 511"/>
                <a:gd name="T20" fmla="*/ 489 w 936"/>
                <a:gd name="T21" fmla="*/ 38 h 511"/>
                <a:gd name="T22" fmla="*/ 446 w 936"/>
                <a:gd name="T23" fmla="*/ 77 h 511"/>
                <a:gd name="T24" fmla="*/ 429 w 936"/>
                <a:gd name="T25" fmla="*/ 69 h 511"/>
                <a:gd name="T26" fmla="*/ 378 w 936"/>
                <a:gd name="T27" fmla="*/ 30 h 511"/>
                <a:gd name="T28" fmla="*/ 324 w 936"/>
                <a:gd name="T29" fmla="*/ 7 h 511"/>
                <a:gd name="T30" fmla="*/ 281 w 936"/>
                <a:gd name="T31" fmla="*/ 3 h 511"/>
                <a:gd name="T32" fmla="*/ 236 w 936"/>
                <a:gd name="T33" fmla="*/ 7 h 511"/>
                <a:gd name="T34" fmla="*/ 195 w 936"/>
                <a:gd name="T35" fmla="*/ 36 h 511"/>
                <a:gd name="T36" fmla="*/ 187 w 936"/>
                <a:gd name="T37" fmla="*/ 100 h 511"/>
                <a:gd name="T38" fmla="*/ 197 w 936"/>
                <a:gd name="T39" fmla="*/ 151 h 511"/>
                <a:gd name="T40" fmla="*/ 175 w 936"/>
                <a:gd name="T41" fmla="*/ 156 h 511"/>
                <a:gd name="T42" fmla="*/ 92 w 936"/>
                <a:gd name="T43" fmla="*/ 163 h 511"/>
                <a:gd name="T44" fmla="*/ 21 w 936"/>
                <a:gd name="T45" fmla="*/ 184 h 511"/>
                <a:gd name="T46" fmla="*/ 6 w 936"/>
                <a:gd name="T47" fmla="*/ 252 h 511"/>
                <a:gd name="T48" fmla="*/ 48 w 936"/>
                <a:gd name="T49" fmla="*/ 309 h 511"/>
                <a:gd name="T50" fmla="*/ 250 w 936"/>
                <a:gd name="T51" fmla="*/ 288 h 511"/>
                <a:gd name="T52" fmla="*/ 259 w 936"/>
                <a:gd name="T53" fmla="*/ 359 h 511"/>
                <a:gd name="T54" fmla="*/ 284 w 936"/>
                <a:gd name="T55" fmla="*/ 476 h 511"/>
                <a:gd name="T56" fmla="*/ 326 w 936"/>
                <a:gd name="T57" fmla="*/ 508 h 511"/>
                <a:gd name="T58" fmla="*/ 389 w 936"/>
                <a:gd name="T59" fmla="*/ 484 h 511"/>
                <a:gd name="T60" fmla="*/ 446 w 936"/>
                <a:gd name="T61" fmla="*/ 457 h 511"/>
                <a:gd name="T62" fmla="*/ 480 w 936"/>
                <a:gd name="T63" fmla="*/ 433 h 511"/>
                <a:gd name="T64" fmla="*/ 524 w 936"/>
                <a:gd name="T65" fmla="*/ 391 h 511"/>
                <a:gd name="T66" fmla="*/ 546 w 936"/>
                <a:gd name="T67" fmla="*/ 385 h 511"/>
                <a:gd name="T68" fmla="*/ 575 w 936"/>
                <a:gd name="T69" fmla="*/ 438 h 511"/>
                <a:gd name="T70" fmla="*/ 639 w 936"/>
                <a:gd name="T71" fmla="*/ 493 h 511"/>
                <a:gd name="T72" fmla="*/ 709 w 936"/>
                <a:gd name="T73" fmla="*/ 495 h 511"/>
                <a:gd name="T74" fmla="*/ 776 w 936"/>
                <a:gd name="T75" fmla="*/ 433 h 511"/>
                <a:gd name="T76" fmla="*/ 816 w 936"/>
                <a:gd name="T77" fmla="*/ 376 h 511"/>
                <a:gd name="T78" fmla="*/ 832 w 936"/>
                <a:gd name="T79" fmla="*/ 385 h 511"/>
                <a:gd name="T80" fmla="*/ 880 w 936"/>
                <a:gd name="T81" fmla="*/ 435 h 511"/>
                <a:gd name="T82" fmla="*/ 926 w 936"/>
                <a:gd name="T83" fmla="*/ 450 h 511"/>
                <a:gd name="T84" fmla="*/ 934 w 936"/>
                <a:gd name="T85" fmla="*/ 379 h 511"/>
                <a:gd name="T86" fmla="*/ 915 w 936"/>
                <a:gd name="T87" fmla="*/ 286 h 5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936" h="511">
                  <a:moveTo>
                    <a:pt x="908" y="259"/>
                  </a:moveTo>
                  <a:lnTo>
                    <a:pt x="920" y="243"/>
                  </a:lnTo>
                  <a:lnTo>
                    <a:pt x="921" y="218"/>
                  </a:lnTo>
                  <a:lnTo>
                    <a:pt x="914" y="188"/>
                  </a:lnTo>
                  <a:lnTo>
                    <a:pt x="901" y="156"/>
                  </a:lnTo>
                  <a:lnTo>
                    <a:pt x="896" y="149"/>
                  </a:lnTo>
                  <a:lnTo>
                    <a:pt x="886" y="143"/>
                  </a:lnTo>
                  <a:lnTo>
                    <a:pt x="875" y="141"/>
                  </a:lnTo>
                  <a:lnTo>
                    <a:pt x="861" y="138"/>
                  </a:lnTo>
                  <a:lnTo>
                    <a:pt x="845" y="139"/>
                  </a:lnTo>
                  <a:lnTo>
                    <a:pt x="828" y="141"/>
                  </a:lnTo>
                  <a:lnTo>
                    <a:pt x="809" y="143"/>
                  </a:lnTo>
                  <a:lnTo>
                    <a:pt x="791" y="145"/>
                  </a:lnTo>
                  <a:lnTo>
                    <a:pt x="773" y="150"/>
                  </a:lnTo>
                  <a:lnTo>
                    <a:pt x="754" y="153"/>
                  </a:lnTo>
                  <a:lnTo>
                    <a:pt x="738" y="157"/>
                  </a:lnTo>
                  <a:lnTo>
                    <a:pt x="724" y="161"/>
                  </a:lnTo>
                  <a:lnTo>
                    <a:pt x="712" y="165"/>
                  </a:lnTo>
                  <a:lnTo>
                    <a:pt x="702" y="167"/>
                  </a:lnTo>
                  <a:lnTo>
                    <a:pt x="697" y="168"/>
                  </a:lnTo>
                  <a:lnTo>
                    <a:pt x="694" y="169"/>
                  </a:lnTo>
                  <a:lnTo>
                    <a:pt x="693" y="163"/>
                  </a:lnTo>
                  <a:lnTo>
                    <a:pt x="688" y="144"/>
                  </a:lnTo>
                  <a:lnTo>
                    <a:pt x="680" y="118"/>
                  </a:lnTo>
                  <a:lnTo>
                    <a:pt x="670" y="86"/>
                  </a:lnTo>
                  <a:lnTo>
                    <a:pt x="656" y="55"/>
                  </a:lnTo>
                  <a:lnTo>
                    <a:pt x="638" y="29"/>
                  </a:lnTo>
                  <a:lnTo>
                    <a:pt x="616" y="8"/>
                  </a:lnTo>
                  <a:lnTo>
                    <a:pt x="591" y="0"/>
                  </a:lnTo>
                  <a:lnTo>
                    <a:pt x="563" y="2"/>
                  </a:lnTo>
                  <a:lnTo>
                    <a:pt x="537" y="10"/>
                  </a:lnTo>
                  <a:lnTo>
                    <a:pt x="511" y="23"/>
                  </a:lnTo>
                  <a:lnTo>
                    <a:pt x="489" y="38"/>
                  </a:lnTo>
                  <a:lnTo>
                    <a:pt x="470" y="54"/>
                  </a:lnTo>
                  <a:lnTo>
                    <a:pt x="455" y="67"/>
                  </a:lnTo>
                  <a:lnTo>
                    <a:pt x="446" y="77"/>
                  </a:lnTo>
                  <a:lnTo>
                    <a:pt x="442" y="81"/>
                  </a:lnTo>
                  <a:lnTo>
                    <a:pt x="439" y="77"/>
                  </a:lnTo>
                  <a:lnTo>
                    <a:pt x="429" y="69"/>
                  </a:lnTo>
                  <a:lnTo>
                    <a:pt x="414" y="58"/>
                  </a:lnTo>
                  <a:lnTo>
                    <a:pt x="397" y="44"/>
                  </a:lnTo>
                  <a:lnTo>
                    <a:pt x="378" y="30"/>
                  </a:lnTo>
                  <a:lnTo>
                    <a:pt x="358" y="18"/>
                  </a:lnTo>
                  <a:lnTo>
                    <a:pt x="340" y="10"/>
                  </a:lnTo>
                  <a:lnTo>
                    <a:pt x="324" y="7"/>
                  </a:lnTo>
                  <a:lnTo>
                    <a:pt x="310" y="6"/>
                  </a:lnTo>
                  <a:lnTo>
                    <a:pt x="295" y="5"/>
                  </a:lnTo>
                  <a:lnTo>
                    <a:pt x="281" y="3"/>
                  </a:lnTo>
                  <a:lnTo>
                    <a:pt x="266" y="3"/>
                  </a:lnTo>
                  <a:lnTo>
                    <a:pt x="251" y="3"/>
                  </a:lnTo>
                  <a:lnTo>
                    <a:pt x="236" y="7"/>
                  </a:lnTo>
                  <a:lnTo>
                    <a:pt x="221" y="13"/>
                  </a:lnTo>
                  <a:lnTo>
                    <a:pt x="206" y="22"/>
                  </a:lnTo>
                  <a:lnTo>
                    <a:pt x="195" y="36"/>
                  </a:lnTo>
                  <a:lnTo>
                    <a:pt x="188" y="55"/>
                  </a:lnTo>
                  <a:lnTo>
                    <a:pt x="185" y="77"/>
                  </a:lnTo>
                  <a:lnTo>
                    <a:pt x="187" y="100"/>
                  </a:lnTo>
                  <a:lnTo>
                    <a:pt x="190" y="121"/>
                  </a:lnTo>
                  <a:lnTo>
                    <a:pt x="193" y="139"/>
                  </a:lnTo>
                  <a:lnTo>
                    <a:pt x="197" y="151"/>
                  </a:lnTo>
                  <a:lnTo>
                    <a:pt x="198" y="156"/>
                  </a:lnTo>
                  <a:lnTo>
                    <a:pt x="192" y="156"/>
                  </a:lnTo>
                  <a:lnTo>
                    <a:pt x="175" y="156"/>
                  </a:lnTo>
                  <a:lnTo>
                    <a:pt x="151" y="157"/>
                  </a:lnTo>
                  <a:lnTo>
                    <a:pt x="123" y="159"/>
                  </a:lnTo>
                  <a:lnTo>
                    <a:pt x="92" y="163"/>
                  </a:lnTo>
                  <a:lnTo>
                    <a:pt x="63" y="167"/>
                  </a:lnTo>
                  <a:lnTo>
                    <a:pt x="39" y="174"/>
                  </a:lnTo>
                  <a:lnTo>
                    <a:pt x="21" y="184"/>
                  </a:lnTo>
                  <a:lnTo>
                    <a:pt x="5" y="206"/>
                  </a:lnTo>
                  <a:lnTo>
                    <a:pt x="0" y="229"/>
                  </a:lnTo>
                  <a:lnTo>
                    <a:pt x="6" y="252"/>
                  </a:lnTo>
                  <a:lnTo>
                    <a:pt x="18" y="274"/>
                  </a:lnTo>
                  <a:lnTo>
                    <a:pt x="33" y="293"/>
                  </a:lnTo>
                  <a:lnTo>
                    <a:pt x="48" y="309"/>
                  </a:lnTo>
                  <a:lnTo>
                    <a:pt x="60" y="319"/>
                  </a:lnTo>
                  <a:lnTo>
                    <a:pt x="65" y="323"/>
                  </a:lnTo>
                  <a:lnTo>
                    <a:pt x="250" y="288"/>
                  </a:lnTo>
                  <a:lnTo>
                    <a:pt x="251" y="297"/>
                  </a:lnTo>
                  <a:lnTo>
                    <a:pt x="253" y="323"/>
                  </a:lnTo>
                  <a:lnTo>
                    <a:pt x="259" y="359"/>
                  </a:lnTo>
                  <a:lnTo>
                    <a:pt x="266" y="399"/>
                  </a:lnTo>
                  <a:lnTo>
                    <a:pt x="274" y="440"/>
                  </a:lnTo>
                  <a:lnTo>
                    <a:pt x="284" y="476"/>
                  </a:lnTo>
                  <a:lnTo>
                    <a:pt x="296" y="502"/>
                  </a:lnTo>
                  <a:lnTo>
                    <a:pt x="310" y="511"/>
                  </a:lnTo>
                  <a:lnTo>
                    <a:pt x="326" y="508"/>
                  </a:lnTo>
                  <a:lnTo>
                    <a:pt x="345" y="503"/>
                  </a:lnTo>
                  <a:lnTo>
                    <a:pt x="367" y="493"/>
                  </a:lnTo>
                  <a:lnTo>
                    <a:pt x="389" y="484"/>
                  </a:lnTo>
                  <a:lnTo>
                    <a:pt x="411" y="474"/>
                  </a:lnTo>
                  <a:lnTo>
                    <a:pt x="429" y="463"/>
                  </a:lnTo>
                  <a:lnTo>
                    <a:pt x="446" y="457"/>
                  </a:lnTo>
                  <a:lnTo>
                    <a:pt x="457" y="452"/>
                  </a:lnTo>
                  <a:lnTo>
                    <a:pt x="467" y="445"/>
                  </a:lnTo>
                  <a:lnTo>
                    <a:pt x="480" y="433"/>
                  </a:lnTo>
                  <a:lnTo>
                    <a:pt x="495" y="420"/>
                  </a:lnTo>
                  <a:lnTo>
                    <a:pt x="510" y="405"/>
                  </a:lnTo>
                  <a:lnTo>
                    <a:pt x="524" y="391"/>
                  </a:lnTo>
                  <a:lnTo>
                    <a:pt x="535" y="382"/>
                  </a:lnTo>
                  <a:lnTo>
                    <a:pt x="542" y="379"/>
                  </a:lnTo>
                  <a:lnTo>
                    <a:pt x="546" y="385"/>
                  </a:lnTo>
                  <a:lnTo>
                    <a:pt x="549" y="399"/>
                  </a:lnTo>
                  <a:lnTo>
                    <a:pt x="560" y="417"/>
                  </a:lnTo>
                  <a:lnTo>
                    <a:pt x="575" y="438"/>
                  </a:lnTo>
                  <a:lnTo>
                    <a:pt x="594" y="459"/>
                  </a:lnTo>
                  <a:lnTo>
                    <a:pt x="616" y="478"/>
                  </a:lnTo>
                  <a:lnTo>
                    <a:pt x="639" y="493"/>
                  </a:lnTo>
                  <a:lnTo>
                    <a:pt x="663" y="503"/>
                  </a:lnTo>
                  <a:lnTo>
                    <a:pt x="686" y="504"/>
                  </a:lnTo>
                  <a:lnTo>
                    <a:pt x="709" y="495"/>
                  </a:lnTo>
                  <a:lnTo>
                    <a:pt x="732" y="478"/>
                  </a:lnTo>
                  <a:lnTo>
                    <a:pt x="755" y="457"/>
                  </a:lnTo>
                  <a:lnTo>
                    <a:pt x="776" y="433"/>
                  </a:lnTo>
                  <a:lnTo>
                    <a:pt x="793" y="409"/>
                  </a:lnTo>
                  <a:lnTo>
                    <a:pt x="807" y="390"/>
                  </a:lnTo>
                  <a:lnTo>
                    <a:pt x="816" y="376"/>
                  </a:lnTo>
                  <a:lnTo>
                    <a:pt x="820" y="370"/>
                  </a:lnTo>
                  <a:lnTo>
                    <a:pt x="823" y="375"/>
                  </a:lnTo>
                  <a:lnTo>
                    <a:pt x="832" y="385"/>
                  </a:lnTo>
                  <a:lnTo>
                    <a:pt x="846" y="401"/>
                  </a:lnTo>
                  <a:lnTo>
                    <a:pt x="862" y="418"/>
                  </a:lnTo>
                  <a:lnTo>
                    <a:pt x="880" y="435"/>
                  </a:lnTo>
                  <a:lnTo>
                    <a:pt x="897" y="446"/>
                  </a:lnTo>
                  <a:lnTo>
                    <a:pt x="913" y="452"/>
                  </a:lnTo>
                  <a:lnTo>
                    <a:pt x="926" y="450"/>
                  </a:lnTo>
                  <a:lnTo>
                    <a:pt x="934" y="435"/>
                  </a:lnTo>
                  <a:lnTo>
                    <a:pt x="936" y="410"/>
                  </a:lnTo>
                  <a:lnTo>
                    <a:pt x="934" y="379"/>
                  </a:lnTo>
                  <a:lnTo>
                    <a:pt x="928" y="346"/>
                  </a:lnTo>
                  <a:lnTo>
                    <a:pt x="922" y="314"/>
                  </a:lnTo>
                  <a:lnTo>
                    <a:pt x="915" y="286"/>
                  </a:lnTo>
                  <a:lnTo>
                    <a:pt x="911" y="266"/>
                  </a:lnTo>
                  <a:lnTo>
                    <a:pt x="908" y="259"/>
                  </a:lnTo>
                  <a:close/>
                </a:path>
              </a:pathLst>
            </a:custGeom>
            <a:solidFill>
              <a:srgbClr val="E596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7" name="Freeform 1181"/>
            <p:cNvSpPr>
              <a:spLocks/>
            </p:cNvSpPr>
            <p:nvPr/>
          </p:nvSpPr>
          <p:spPr bwMode="auto">
            <a:xfrm>
              <a:off x="2389" y="2000"/>
              <a:ext cx="425" cy="423"/>
            </a:xfrm>
            <a:custGeom>
              <a:avLst/>
              <a:gdLst>
                <a:gd name="T0" fmla="*/ 424 w 850"/>
                <a:gd name="T1" fmla="*/ 208 h 846"/>
                <a:gd name="T2" fmla="*/ 370 w 850"/>
                <a:gd name="T3" fmla="*/ 166 h 846"/>
                <a:gd name="T4" fmla="*/ 291 w 850"/>
                <a:gd name="T5" fmla="*/ 123 h 846"/>
                <a:gd name="T6" fmla="*/ 238 w 850"/>
                <a:gd name="T7" fmla="*/ 124 h 846"/>
                <a:gd name="T8" fmla="*/ 201 w 850"/>
                <a:gd name="T9" fmla="*/ 158 h 846"/>
                <a:gd name="T10" fmla="*/ 177 w 850"/>
                <a:gd name="T11" fmla="*/ 209 h 846"/>
                <a:gd name="T12" fmla="*/ 180 w 850"/>
                <a:gd name="T13" fmla="*/ 269 h 846"/>
                <a:gd name="T14" fmla="*/ 202 w 850"/>
                <a:gd name="T15" fmla="*/ 316 h 846"/>
                <a:gd name="T16" fmla="*/ 206 w 850"/>
                <a:gd name="T17" fmla="*/ 327 h 846"/>
                <a:gd name="T18" fmla="*/ 185 w 850"/>
                <a:gd name="T19" fmla="*/ 336 h 846"/>
                <a:gd name="T20" fmla="*/ 143 w 850"/>
                <a:gd name="T21" fmla="*/ 355 h 846"/>
                <a:gd name="T22" fmla="*/ 95 w 850"/>
                <a:gd name="T23" fmla="*/ 381 h 846"/>
                <a:gd name="T24" fmla="*/ 49 w 850"/>
                <a:gd name="T25" fmla="*/ 411 h 846"/>
                <a:gd name="T26" fmla="*/ 17 w 850"/>
                <a:gd name="T27" fmla="*/ 445 h 846"/>
                <a:gd name="T28" fmla="*/ 2 w 850"/>
                <a:gd name="T29" fmla="*/ 509 h 846"/>
                <a:gd name="T30" fmla="*/ 36 w 850"/>
                <a:gd name="T31" fmla="*/ 562 h 846"/>
                <a:gd name="T32" fmla="*/ 89 w 850"/>
                <a:gd name="T33" fmla="*/ 598 h 846"/>
                <a:gd name="T34" fmla="*/ 66 w 850"/>
                <a:gd name="T35" fmla="*/ 676 h 846"/>
                <a:gd name="T36" fmla="*/ 32 w 850"/>
                <a:gd name="T37" fmla="*/ 769 h 846"/>
                <a:gd name="T38" fmla="*/ 67 w 850"/>
                <a:gd name="T39" fmla="*/ 823 h 846"/>
                <a:gd name="T40" fmla="*/ 127 w 850"/>
                <a:gd name="T41" fmla="*/ 846 h 846"/>
                <a:gd name="T42" fmla="*/ 194 w 850"/>
                <a:gd name="T43" fmla="*/ 830 h 846"/>
                <a:gd name="T44" fmla="*/ 262 w 850"/>
                <a:gd name="T45" fmla="*/ 750 h 846"/>
                <a:gd name="T46" fmla="*/ 315 w 850"/>
                <a:gd name="T47" fmla="*/ 657 h 846"/>
                <a:gd name="T48" fmla="*/ 334 w 850"/>
                <a:gd name="T49" fmla="*/ 635 h 846"/>
                <a:gd name="T50" fmla="*/ 405 w 850"/>
                <a:gd name="T51" fmla="*/ 683 h 846"/>
                <a:gd name="T52" fmla="*/ 489 w 850"/>
                <a:gd name="T53" fmla="*/ 726 h 846"/>
                <a:gd name="T54" fmla="*/ 523 w 850"/>
                <a:gd name="T55" fmla="*/ 583 h 846"/>
                <a:gd name="T56" fmla="*/ 522 w 850"/>
                <a:gd name="T57" fmla="*/ 452 h 846"/>
                <a:gd name="T58" fmla="*/ 552 w 850"/>
                <a:gd name="T59" fmla="*/ 454 h 846"/>
                <a:gd name="T60" fmla="*/ 606 w 850"/>
                <a:gd name="T61" fmla="*/ 455 h 846"/>
                <a:gd name="T62" fmla="*/ 669 w 850"/>
                <a:gd name="T63" fmla="*/ 453 h 846"/>
                <a:gd name="T64" fmla="*/ 727 w 850"/>
                <a:gd name="T65" fmla="*/ 444 h 846"/>
                <a:gd name="T66" fmla="*/ 764 w 850"/>
                <a:gd name="T67" fmla="*/ 423 h 846"/>
                <a:gd name="T68" fmla="*/ 765 w 850"/>
                <a:gd name="T69" fmla="*/ 341 h 846"/>
                <a:gd name="T70" fmla="*/ 728 w 850"/>
                <a:gd name="T71" fmla="*/ 256 h 846"/>
                <a:gd name="T72" fmla="*/ 720 w 850"/>
                <a:gd name="T73" fmla="*/ 234 h 846"/>
                <a:gd name="T74" fmla="*/ 776 w 850"/>
                <a:gd name="T75" fmla="*/ 234 h 846"/>
                <a:gd name="T76" fmla="*/ 840 w 850"/>
                <a:gd name="T77" fmla="*/ 205 h 846"/>
                <a:gd name="T78" fmla="*/ 834 w 850"/>
                <a:gd name="T79" fmla="*/ 133 h 846"/>
                <a:gd name="T80" fmla="*/ 754 w 850"/>
                <a:gd name="T81" fmla="*/ 75 h 846"/>
                <a:gd name="T82" fmla="*/ 705 w 850"/>
                <a:gd name="T83" fmla="*/ 51 h 8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850" h="846">
                  <a:moveTo>
                    <a:pt x="527" y="0"/>
                  </a:moveTo>
                  <a:lnTo>
                    <a:pt x="429" y="212"/>
                  </a:lnTo>
                  <a:lnTo>
                    <a:pt x="424" y="208"/>
                  </a:lnTo>
                  <a:lnTo>
                    <a:pt x="411" y="198"/>
                  </a:lnTo>
                  <a:lnTo>
                    <a:pt x="393" y="183"/>
                  </a:lnTo>
                  <a:lnTo>
                    <a:pt x="370" y="166"/>
                  </a:lnTo>
                  <a:lnTo>
                    <a:pt x="343" y="150"/>
                  </a:lnTo>
                  <a:lnTo>
                    <a:pt x="317" y="133"/>
                  </a:lnTo>
                  <a:lnTo>
                    <a:pt x="291" y="123"/>
                  </a:lnTo>
                  <a:lnTo>
                    <a:pt x="268" y="118"/>
                  </a:lnTo>
                  <a:lnTo>
                    <a:pt x="253" y="120"/>
                  </a:lnTo>
                  <a:lnTo>
                    <a:pt x="238" y="124"/>
                  </a:lnTo>
                  <a:lnTo>
                    <a:pt x="224" y="132"/>
                  </a:lnTo>
                  <a:lnTo>
                    <a:pt x="212" y="144"/>
                  </a:lnTo>
                  <a:lnTo>
                    <a:pt x="201" y="158"/>
                  </a:lnTo>
                  <a:lnTo>
                    <a:pt x="192" y="173"/>
                  </a:lnTo>
                  <a:lnTo>
                    <a:pt x="183" y="191"/>
                  </a:lnTo>
                  <a:lnTo>
                    <a:pt x="177" y="209"/>
                  </a:lnTo>
                  <a:lnTo>
                    <a:pt x="173" y="229"/>
                  </a:lnTo>
                  <a:lnTo>
                    <a:pt x="175" y="250"/>
                  </a:lnTo>
                  <a:lnTo>
                    <a:pt x="180" y="269"/>
                  </a:lnTo>
                  <a:lnTo>
                    <a:pt x="187" y="287"/>
                  </a:lnTo>
                  <a:lnTo>
                    <a:pt x="195" y="303"/>
                  </a:lnTo>
                  <a:lnTo>
                    <a:pt x="202" y="316"/>
                  </a:lnTo>
                  <a:lnTo>
                    <a:pt x="206" y="324"/>
                  </a:lnTo>
                  <a:lnTo>
                    <a:pt x="209" y="326"/>
                  </a:lnTo>
                  <a:lnTo>
                    <a:pt x="206" y="327"/>
                  </a:lnTo>
                  <a:lnTo>
                    <a:pt x="202" y="328"/>
                  </a:lnTo>
                  <a:lnTo>
                    <a:pt x="195" y="332"/>
                  </a:lnTo>
                  <a:lnTo>
                    <a:pt x="185" y="336"/>
                  </a:lnTo>
                  <a:lnTo>
                    <a:pt x="172" y="341"/>
                  </a:lnTo>
                  <a:lnTo>
                    <a:pt x="158" y="348"/>
                  </a:lnTo>
                  <a:lnTo>
                    <a:pt x="143" y="355"/>
                  </a:lnTo>
                  <a:lnTo>
                    <a:pt x="127" y="363"/>
                  </a:lnTo>
                  <a:lnTo>
                    <a:pt x="111" y="372"/>
                  </a:lnTo>
                  <a:lnTo>
                    <a:pt x="95" y="381"/>
                  </a:lnTo>
                  <a:lnTo>
                    <a:pt x="79" y="390"/>
                  </a:lnTo>
                  <a:lnTo>
                    <a:pt x="63" y="401"/>
                  </a:lnTo>
                  <a:lnTo>
                    <a:pt x="49" y="411"/>
                  </a:lnTo>
                  <a:lnTo>
                    <a:pt x="36" y="423"/>
                  </a:lnTo>
                  <a:lnTo>
                    <a:pt x="25" y="433"/>
                  </a:lnTo>
                  <a:lnTo>
                    <a:pt x="17" y="445"/>
                  </a:lnTo>
                  <a:lnTo>
                    <a:pt x="5" y="467"/>
                  </a:lnTo>
                  <a:lnTo>
                    <a:pt x="0" y="488"/>
                  </a:lnTo>
                  <a:lnTo>
                    <a:pt x="2" y="509"/>
                  </a:lnTo>
                  <a:lnTo>
                    <a:pt x="8" y="529"/>
                  </a:lnTo>
                  <a:lnTo>
                    <a:pt x="20" y="546"/>
                  </a:lnTo>
                  <a:lnTo>
                    <a:pt x="36" y="562"/>
                  </a:lnTo>
                  <a:lnTo>
                    <a:pt x="55" y="575"/>
                  </a:lnTo>
                  <a:lnTo>
                    <a:pt x="75" y="585"/>
                  </a:lnTo>
                  <a:lnTo>
                    <a:pt x="89" y="598"/>
                  </a:lnTo>
                  <a:lnTo>
                    <a:pt x="89" y="619"/>
                  </a:lnTo>
                  <a:lnTo>
                    <a:pt x="80" y="646"/>
                  </a:lnTo>
                  <a:lnTo>
                    <a:pt x="66" y="676"/>
                  </a:lnTo>
                  <a:lnTo>
                    <a:pt x="50" y="709"/>
                  </a:lnTo>
                  <a:lnTo>
                    <a:pt x="37" y="740"/>
                  </a:lnTo>
                  <a:lnTo>
                    <a:pt x="32" y="769"/>
                  </a:lnTo>
                  <a:lnTo>
                    <a:pt x="38" y="793"/>
                  </a:lnTo>
                  <a:lnTo>
                    <a:pt x="51" y="809"/>
                  </a:lnTo>
                  <a:lnTo>
                    <a:pt x="67" y="823"/>
                  </a:lnTo>
                  <a:lnTo>
                    <a:pt x="86" y="833"/>
                  </a:lnTo>
                  <a:lnTo>
                    <a:pt x="105" y="841"/>
                  </a:lnTo>
                  <a:lnTo>
                    <a:pt x="127" y="846"/>
                  </a:lnTo>
                  <a:lnTo>
                    <a:pt x="149" y="846"/>
                  </a:lnTo>
                  <a:lnTo>
                    <a:pt x="172" y="840"/>
                  </a:lnTo>
                  <a:lnTo>
                    <a:pt x="194" y="830"/>
                  </a:lnTo>
                  <a:lnTo>
                    <a:pt x="217" y="810"/>
                  </a:lnTo>
                  <a:lnTo>
                    <a:pt x="240" y="783"/>
                  </a:lnTo>
                  <a:lnTo>
                    <a:pt x="262" y="750"/>
                  </a:lnTo>
                  <a:lnTo>
                    <a:pt x="282" y="716"/>
                  </a:lnTo>
                  <a:lnTo>
                    <a:pt x="301" y="683"/>
                  </a:lnTo>
                  <a:lnTo>
                    <a:pt x="315" y="657"/>
                  </a:lnTo>
                  <a:lnTo>
                    <a:pt x="324" y="637"/>
                  </a:lnTo>
                  <a:lnTo>
                    <a:pt x="327" y="630"/>
                  </a:lnTo>
                  <a:lnTo>
                    <a:pt x="334" y="635"/>
                  </a:lnTo>
                  <a:lnTo>
                    <a:pt x="350" y="648"/>
                  </a:lnTo>
                  <a:lnTo>
                    <a:pt x="376" y="665"/>
                  </a:lnTo>
                  <a:lnTo>
                    <a:pt x="405" y="683"/>
                  </a:lnTo>
                  <a:lnTo>
                    <a:pt x="436" y="702"/>
                  </a:lnTo>
                  <a:lnTo>
                    <a:pt x="464" y="718"/>
                  </a:lnTo>
                  <a:lnTo>
                    <a:pt x="489" y="726"/>
                  </a:lnTo>
                  <a:lnTo>
                    <a:pt x="505" y="726"/>
                  </a:lnTo>
                  <a:lnTo>
                    <a:pt x="520" y="676"/>
                  </a:lnTo>
                  <a:lnTo>
                    <a:pt x="523" y="583"/>
                  </a:lnTo>
                  <a:lnTo>
                    <a:pt x="522" y="492"/>
                  </a:lnTo>
                  <a:lnTo>
                    <a:pt x="520" y="452"/>
                  </a:lnTo>
                  <a:lnTo>
                    <a:pt x="522" y="452"/>
                  </a:lnTo>
                  <a:lnTo>
                    <a:pt x="529" y="453"/>
                  </a:lnTo>
                  <a:lnTo>
                    <a:pt x="539" y="453"/>
                  </a:lnTo>
                  <a:lnTo>
                    <a:pt x="552" y="454"/>
                  </a:lnTo>
                  <a:lnTo>
                    <a:pt x="568" y="455"/>
                  </a:lnTo>
                  <a:lnTo>
                    <a:pt x="586" y="455"/>
                  </a:lnTo>
                  <a:lnTo>
                    <a:pt x="606" y="455"/>
                  </a:lnTo>
                  <a:lnTo>
                    <a:pt x="627" y="455"/>
                  </a:lnTo>
                  <a:lnTo>
                    <a:pt x="649" y="455"/>
                  </a:lnTo>
                  <a:lnTo>
                    <a:pt x="669" y="453"/>
                  </a:lnTo>
                  <a:lnTo>
                    <a:pt x="690" y="450"/>
                  </a:lnTo>
                  <a:lnTo>
                    <a:pt x="710" y="448"/>
                  </a:lnTo>
                  <a:lnTo>
                    <a:pt x="727" y="444"/>
                  </a:lnTo>
                  <a:lnTo>
                    <a:pt x="742" y="438"/>
                  </a:lnTo>
                  <a:lnTo>
                    <a:pt x="754" y="431"/>
                  </a:lnTo>
                  <a:lnTo>
                    <a:pt x="764" y="423"/>
                  </a:lnTo>
                  <a:lnTo>
                    <a:pt x="773" y="401"/>
                  </a:lnTo>
                  <a:lnTo>
                    <a:pt x="773" y="372"/>
                  </a:lnTo>
                  <a:lnTo>
                    <a:pt x="765" y="341"/>
                  </a:lnTo>
                  <a:lnTo>
                    <a:pt x="753" y="309"/>
                  </a:lnTo>
                  <a:lnTo>
                    <a:pt x="741" y="280"/>
                  </a:lnTo>
                  <a:lnTo>
                    <a:pt x="728" y="256"/>
                  </a:lnTo>
                  <a:lnTo>
                    <a:pt x="718" y="238"/>
                  </a:lnTo>
                  <a:lnTo>
                    <a:pt x="714" y="233"/>
                  </a:lnTo>
                  <a:lnTo>
                    <a:pt x="720" y="234"/>
                  </a:lnTo>
                  <a:lnTo>
                    <a:pt x="734" y="235"/>
                  </a:lnTo>
                  <a:lnTo>
                    <a:pt x="753" y="235"/>
                  </a:lnTo>
                  <a:lnTo>
                    <a:pt x="776" y="234"/>
                  </a:lnTo>
                  <a:lnTo>
                    <a:pt x="801" y="229"/>
                  </a:lnTo>
                  <a:lnTo>
                    <a:pt x="822" y="220"/>
                  </a:lnTo>
                  <a:lnTo>
                    <a:pt x="840" y="205"/>
                  </a:lnTo>
                  <a:lnTo>
                    <a:pt x="850" y="183"/>
                  </a:lnTo>
                  <a:lnTo>
                    <a:pt x="848" y="158"/>
                  </a:lnTo>
                  <a:lnTo>
                    <a:pt x="834" y="133"/>
                  </a:lnTo>
                  <a:lnTo>
                    <a:pt x="811" y="111"/>
                  </a:lnTo>
                  <a:lnTo>
                    <a:pt x="783" y="91"/>
                  </a:lnTo>
                  <a:lnTo>
                    <a:pt x="754" y="75"/>
                  </a:lnTo>
                  <a:lnTo>
                    <a:pt x="730" y="62"/>
                  </a:lnTo>
                  <a:lnTo>
                    <a:pt x="712" y="54"/>
                  </a:lnTo>
                  <a:lnTo>
                    <a:pt x="705" y="51"/>
                  </a:lnTo>
                  <a:lnTo>
                    <a:pt x="601" y="15"/>
                  </a:lnTo>
                  <a:lnTo>
                    <a:pt x="527" y="0"/>
                  </a:lnTo>
                  <a:close/>
                </a:path>
              </a:pathLst>
            </a:custGeom>
            <a:solidFill>
              <a:srgbClr val="EA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8" name="Freeform 1182"/>
            <p:cNvSpPr>
              <a:spLocks/>
            </p:cNvSpPr>
            <p:nvPr/>
          </p:nvSpPr>
          <p:spPr bwMode="auto">
            <a:xfrm>
              <a:off x="3062" y="1902"/>
              <a:ext cx="355" cy="454"/>
            </a:xfrm>
            <a:custGeom>
              <a:avLst/>
              <a:gdLst>
                <a:gd name="T0" fmla="*/ 211 w 711"/>
                <a:gd name="T1" fmla="*/ 44 h 909"/>
                <a:gd name="T2" fmla="*/ 134 w 711"/>
                <a:gd name="T3" fmla="*/ 28 h 909"/>
                <a:gd name="T4" fmla="*/ 59 w 711"/>
                <a:gd name="T5" fmla="*/ 35 h 909"/>
                <a:gd name="T6" fmla="*/ 38 w 711"/>
                <a:gd name="T7" fmla="*/ 92 h 909"/>
                <a:gd name="T8" fmla="*/ 80 w 711"/>
                <a:gd name="T9" fmla="*/ 147 h 909"/>
                <a:gd name="T10" fmla="*/ 91 w 711"/>
                <a:gd name="T11" fmla="*/ 164 h 909"/>
                <a:gd name="T12" fmla="*/ 43 w 711"/>
                <a:gd name="T13" fmla="*/ 207 h 909"/>
                <a:gd name="T14" fmla="*/ 0 w 711"/>
                <a:gd name="T15" fmla="*/ 268 h 909"/>
                <a:gd name="T16" fmla="*/ 20 w 711"/>
                <a:gd name="T17" fmla="*/ 320 h 909"/>
                <a:gd name="T18" fmla="*/ 66 w 711"/>
                <a:gd name="T19" fmla="*/ 360 h 909"/>
                <a:gd name="T20" fmla="*/ 111 w 711"/>
                <a:gd name="T21" fmla="*/ 381 h 909"/>
                <a:gd name="T22" fmla="*/ 214 w 711"/>
                <a:gd name="T23" fmla="*/ 395 h 909"/>
                <a:gd name="T24" fmla="*/ 276 w 711"/>
                <a:gd name="T25" fmla="*/ 398 h 909"/>
                <a:gd name="T26" fmla="*/ 185 w 711"/>
                <a:gd name="T27" fmla="*/ 606 h 909"/>
                <a:gd name="T28" fmla="*/ 183 w 711"/>
                <a:gd name="T29" fmla="*/ 629 h 909"/>
                <a:gd name="T30" fmla="*/ 195 w 711"/>
                <a:gd name="T31" fmla="*/ 668 h 909"/>
                <a:gd name="T32" fmla="*/ 243 w 711"/>
                <a:gd name="T33" fmla="*/ 677 h 909"/>
                <a:gd name="T34" fmla="*/ 316 w 711"/>
                <a:gd name="T35" fmla="*/ 657 h 909"/>
                <a:gd name="T36" fmla="*/ 365 w 711"/>
                <a:gd name="T37" fmla="*/ 645 h 909"/>
                <a:gd name="T38" fmla="*/ 368 w 711"/>
                <a:gd name="T39" fmla="*/ 689 h 909"/>
                <a:gd name="T40" fmla="*/ 376 w 711"/>
                <a:gd name="T41" fmla="*/ 793 h 909"/>
                <a:gd name="T42" fmla="*/ 437 w 711"/>
                <a:gd name="T43" fmla="*/ 880 h 909"/>
                <a:gd name="T44" fmla="*/ 514 w 711"/>
                <a:gd name="T45" fmla="*/ 908 h 909"/>
                <a:gd name="T46" fmla="*/ 569 w 711"/>
                <a:gd name="T47" fmla="*/ 907 h 909"/>
                <a:gd name="T48" fmla="*/ 606 w 711"/>
                <a:gd name="T49" fmla="*/ 888 h 909"/>
                <a:gd name="T50" fmla="*/ 628 w 711"/>
                <a:gd name="T51" fmla="*/ 866 h 909"/>
                <a:gd name="T52" fmla="*/ 637 w 711"/>
                <a:gd name="T53" fmla="*/ 851 h 909"/>
                <a:gd name="T54" fmla="*/ 604 w 711"/>
                <a:gd name="T55" fmla="*/ 665 h 909"/>
                <a:gd name="T56" fmla="*/ 653 w 711"/>
                <a:gd name="T57" fmla="*/ 653 h 909"/>
                <a:gd name="T58" fmla="*/ 705 w 711"/>
                <a:gd name="T59" fmla="*/ 618 h 909"/>
                <a:gd name="T60" fmla="*/ 701 w 711"/>
                <a:gd name="T61" fmla="*/ 556 h 909"/>
                <a:gd name="T62" fmla="*/ 661 w 711"/>
                <a:gd name="T63" fmla="*/ 494 h 909"/>
                <a:gd name="T64" fmla="*/ 637 w 711"/>
                <a:gd name="T65" fmla="*/ 465 h 909"/>
                <a:gd name="T66" fmla="*/ 543 w 711"/>
                <a:gd name="T67" fmla="*/ 343 h 909"/>
                <a:gd name="T68" fmla="*/ 596 w 711"/>
                <a:gd name="T69" fmla="*/ 271 h 909"/>
                <a:gd name="T70" fmla="*/ 599 w 711"/>
                <a:gd name="T71" fmla="*/ 198 h 909"/>
                <a:gd name="T72" fmla="*/ 563 w 711"/>
                <a:gd name="T73" fmla="*/ 178 h 909"/>
                <a:gd name="T74" fmla="*/ 514 w 711"/>
                <a:gd name="T75" fmla="*/ 173 h 909"/>
                <a:gd name="T76" fmla="*/ 461 w 711"/>
                <a:gd name="T77" fmla="*/ 176 h 909"/>
                <a:gd name="T78" fmla="*/ 416 w 711"/>
                <a:gd name="T79" fmla="*/ 183 h 909"/>
                <a:gd name="T80" fmla="*/ 392 w 711"/>
                <a:gd name="T81" fmla="*/ 188 h 909"/>
                <a:gd name="T82" fmla="*/ 386 w 711"/>
                <a:gd name="T83" fmla="*/ 80 h 909"/>
                <a:gd name="T84" fmla="*/ 369 w 711"/>
                <a:gd name="T85" fmla="*/ 38 h 909"/>
                <a:gd name="T86" fmla="*/ 323 w 711"/>
                <a:gd name="T87" fmla="*/ 2 h 909"/>
                <a:gd name="T88" fmla="*/ 263 w 711"/>
                <a:gd name="T89" fmla="*/ 12 h 909"/>
                <a:gd name="T90" fmla="*/ 236 w 711"/>
                <a:gd name="T91" fmla="*/ 37 h 909"/>
                <a:gd name="T92" fmla="*/ 232 w 711"/>
                <a:gd name="T93" fmla="*/ 50 h 9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11" h="909">
                  <a:moveTo>
                    <a:pt x="232" y="50"/>
                  </a:moveTo>
                  <a:lnTo>
                    <a:pt x="226" y="49"/>
                  </a:lnTo>
                  <a:lnTo>
                    <a:pt x="211" y="44"/>
                  </a:lnTo>
                  <a:lnTo>
                    <a:pt x="189" y="38"/>
                  </a:lnTo>
                  <a:lnTo>
                    <a:pt x="163" y="33"/>
                  </a:lnTo>
                  <a:lnTo>
                    <a:pt x="134" y="28"/>
                  </a:lnTo>
                  <a:lnTo>
                    <a:pt x="106" y="27"/>
                  </a:lnTo>
                  <a:lnTo>
                    <a:pt x="80" y="28"/>
                  </a:lnTo>
                  <a:lnTo>
                    <a:pt x="59" y="35"/>
                  </a:lnTo>
                  <a:lnTo>
                    <a:pt x="40" y="51"/>
                  </a:lnTo>
                  <a:lnTo>
                    <a:pt x="34" y="71"/>
                  </a:lnTo>
                  <a:lnTo>
                    <a:pt x="38" y="92"/>
                  </a:lnTo>
                  <a:lnTo>
                    <a:pt x="50" y="112"/>
                  </a:lnTo>
                  <a:lnTo>
                    <a:pt x="65" y="131"/>
                  </a:lnTo>
                  <a:lnTo>
                    <a:pt x="80" y="147"/>
                  </a:lnTo>
                  <a:lnTo>
                    <a:pt x="91" y="157"/>
                  </a:lnTo>
                  <a:lnTo>
                    <a:pt x="96" y="161"/>
                  </a:lnTo>
                  <a:lnTo>
                    <a:pt x="91" y="164"/>
                  </a:lnTo>
                  <a:lnTo>
                    <a:pt x="79" y="175"/>
                  </a:lnTo>
                  <a:lnTo>
                    <a:pt x="61" y="188"/>
                  </a:lnTo>
                  <a:lnTo>
                    <a:pt x="43" y="207"/>
                  </a:lnTo>
                  <a:lnTo>
                    <a:pt x="25" y="228"/>
                  </a:lnTo>
                  <a:lnTo>
                    <a:pt x="8" y="248"/>
                  </a:lnTo>
                  <a:lnTo>
                    <a:pt x="0" y="268"/>
                  </a:lnTo>
                  <a:lnTo>
                    <a:pt x="0" y="286"/>
                  </a:lnTo>
                  <a:lnTo>
                    <a:pt x="8" y="304"/>
                  </a:lnTo>
                  <a:lnTo>
                    <a:pt x="20" y="320"/>
                  </a:lnTo>
                  <a:lnTo>
                    <a:pt x="34" y="335"/>
                  </a:lnTo>
                  <a:lnTo>
                    <a:pt x="49" y="349"/>
                  </a:lnTo>
                  <a:lnTo>
                    <a:pt x="66" y="360"/>
                  </a:lnTo>
                  <a:lnTo>
                    <a:pt x="82" y="371"/>
                  </a:lnTo>
                  <a:lnTo>
                    <a:pt x="97" y="377"/>
                  </a:lnTo>
                  <a:lnTo>
                    <a:pt x="111" y="381"/>
                  </a:lnTo>
                  <a:lnTo>
                    <a:pt x="150" y="388"/>
                  </a:lnTo>
                  <a:lnTo>
                    <a:pt x="185" y="392"/>
                  </a:lnTo>
                  <a:lnTo>
                    <a:pt x="214" y="395"/>
                  </a:lnTo>
                  <a:lnTo>
                    <a:pt x="240" y="397"/>
                  </a:lnTo>
                  <a:lnTo>
                    <a:pt x="261" y="398"/>
                  </a:lnTo>
                  <a:lnTo>
                    <a:pt x="276" y="398"/>
                  </a:lnTo>
                  <a:lnTo>
                    <a:pt x="285" y="398"/>
                  </a:lnTo>
                  <a:lnTo>
                    <a:pt x="288" y="398"/>
                  </a:lnTo>
                  <a:lnTo>
                    <a:pt x="185" y="606"/>
                  </a:lnTo>
                  <a:lnTo>
                    <a:pt x="185" y="609"/>
                  </a:lnTo>
                  <a:lnTo>
                    <a:pt x="183" y="617"/>
                  </a:lnTo>
                  <a:lnTo>
                    <a:pt x="183" y="629"/>
                  </a:lnTo>
                  <a:lnTo>
                    <a:pt x="185" y="643"/>
                  </a:lnTo>
                  <a:lnTo>
                    <a:pt x="188" y="657"/>
                  </a:lnTo>
                  <a:lnTo>
                    <a:pt x="195" y="668"/>
                  </a:lnTo>
                  <a:lnTo>
                    <a:pt x="206" y="676"/>
                  </a:lnTo>
                  <a:lnTo>
                    <a:pt x="223" y="680"/>
                  </a:lnTo>
                  <a:lnTo>
                    <a:pt x="243" y="677"/>
                  </a:lnTo>
                  <a:lnTo>
                    <a:pt x="267" y="672"/>
                  </a:lnTo>
                  <a:lnTo>
                    <a:pt x="292" y="665"/>
                  </a:lnTo>
                  <a:lnTo>
                    <a:pt x="316" y="657"/>
                  </a:lnTo>
                  <a:lnTo>
                    <a:pt x="337" y="650"/>
                  </a:lnTo>
                  <a:lnTo>
                    <a:pt x="354" y="645"/>
                  </a:lnTo>
                  <a:lnTo>
                    <a:pt x="365" y="645"/>
                  </a:lnTo>
                  <a:lnTo>
                    <a:pt x="370" y="650"/>
                  </a:lnTo>
                  <a:lnTo>
                    <a:pt x="369" y="665"/>
                  </a:lnTo>
                  <a:lnTo>
                    <a:pt x="368" y="689"/>
                  </a:lnTo>
                  <a:lnTo>
                    <a:pt x="368" y="720"/>
                  </a:lnTo>
                  <a:lnTo>
                    <a:pt x="369" y="756"/>
                  </a:lnTo>
                  <a:lnTo>
                    <a:pt x="376" y="793"/>
                  </a:lnTo>
                  <a:lnTo>
                    <a:pt x="388" y="827"/>
                  </a:lnTo>
                  <a:lnTo>
                    <a:pt x="408" y="857"/>
                  </a:lnTo>
                  <a:lnTo>
                    <a:pt x="437" y="880"/>
                  </a:lnTo>
                  <a:lnTo>
                    <a:pt x="465" y="893"/>
                  </a:lnTo>
                  <a:lnTo>
                    <a:pt x="491" y="902"/>
                  </a:lnTo>
                  <a:lnTo>
                    <a:pt x="514" y="908"/>
                  </a:lnTo>
                  <a:lnTo>
                    <a:pt x="535" y="909"/>
                  </a:lnTo>
                  <a:lnTo>
                    <a:pt x="553" y="909"/>
                  </a:lnTo>
                  <a:lnTo>
                    <a:pt x="569" y="907"/>
                  </a:lnTo>
                  <a:lnTo>
                    <a:pt x="584" y="901"/>
                  </a:lnTo>
                  <a:lnTo>
                    <a:pt x="596" y="895"/>
                  </a:lnTo>
                  <a:lnTo>
                    <a:pt x="606" y="888"/>
                  </a:lnTo>
                  <a:lnTo>
                    <a:pt x="615" y="881"/>
                  </a:lnTo>
                  <a:lnTo>
                    <a:pt x="622" y="873"/>
                  </a:lnTo>
                  <a:lnTo>
                    <a:pt x="628" y="866"/>
                  </a:lnTo>
                  <a:lnTo>
                    <a:pt x="632" y="859"/>
                  </a:lnTo>
                  <a:lnTo>
                    <a:pt x="635" y="855"/>
                  </a:lnTo>
                  <a:lnTo>
                    <a:pt x="637" y="851"/>
                  </a:lnTo>
                  <a:lnTo>
                    <a:pt x="637" y="850"/>
                  </a:lnTo>
                  <a:lnTo>
                    <a:pt x="599" y="665"/>
                  </a:lnTo>
                  <a:lnTo>
                    <a:pt x="604" y="665"/>
                  </a:lnTo>
                  <a:lnTo>
                    <a:pt x="616" y="662"/>
                  </a:lnTo>
                  <a:lnTo>
                    <a:pt x="634" y="659"/>
                  </a:lnTo>
                  <a:lnTo>
                    <a:pt x="653" y="653"/>
                  </a:lnTo>
                  <a:lnTo>
                    <a:pt x="674" y="645"/>
                  </a:lnTo>
                  <a:lnTo>
                    <a:pt x="691" y="633"/>
                  </a:lnTo>
                  <a:lnTo>
                    <a:pt x="705" y="618"/>
                  </a:lnTo>
                  <a:lnTo>
                    <a:pt x="711" y="600"/>
                  </a:lnTo>
                  <a:lnTo>
                    <a:pt x="708" y="578"/>
                  </a:lnTo>
                  <a:lnTo>
                    <a:pt x="701" y="556"/>
                  </a:lnTo>
                  <a:lnTo>
                    <a:pt x="690" y="533"/>
                  </a:lnTo>
                  <a:lnTo>
                    <a:pt x="676" y="512"/>
                  </a:lnTo>
                  <a:lnTo>
                    <a:pt x="661" y="494"/>
                  </a:lnTo>
                  <a:lnTo>
                    <a:pt x="650" y="479"/>
                  </a:lnTo>
                  <a:lnTo>
                    <a:pt x="640" y="469"/>
                  </a:lnTo>
                  <a:lnTo>
                    <a:pt x="637" y="465"/>
                  </a:lnTo>
                  <a:lnTo>
                    <a:pt x="525" y="361"/>
                  </a:lnTo>
                  <a:lnTo>
                    <a:pt x="530" y="357"/>
                  </a:lnTo>
                  <a:lnTo>
                    <a:pt x="543" y="343"/>
                  </a:lnTo>
                  <a:lnTo>
                    <a:pt x="561" y="322"/>
                  </a:lnTo>
                  <a:lnTo>
                    <a:pt x="579" y="298"/>
                  </a:lnTo>
                  <a:lnTo>
                    <a:pt x="596" y="271"/>
                  </a:lnTo>
                  <a:lnTo>
                    <a:pt x="606" y="244"/>
                  </a:lnTo>
                  <a:lnTo>
                    <a:pt x="608" y="218"/>
                  </a:lnTo>
                  <a:lnTo>
                    <a:pt x="599" y="198"/>
                  </a:lnTo>
                  <a:lnTo>
                    <a:pt x="590" y="190"/>
                  </a:lnTo>
                  <a:lnTo>
                    <a:pt x="577" y="183"/>
                  </a:lnTo>
                  <a:lnTo>
                    <a:pt x="563" y="178"/>
                  </a:lnTo>
                  <a:lnTo>
                    <a:pt x="548" y="176"/>
                  </a:lnTo>
                  <a:lnTo>
                    <a:pt x="531" y="173"/>
                  </a:lnTo>
                  <a:lnTo>
                    <a:pt x="514" y="173"/>
                  </a:lnTo>
                  <a:lnTo>
                    <a:pt x="495" y="173"/>
                  </a:lnTo>
                  <a:lnTo>
                    <a:pt x="478" y="175"/>
                  </a:lnTo>
                  <a:lnTo>
                    <a:pt x="461" y="176"/>
                  </a:lnTo>
                  <a:lnTo>
                    <a:pt x="445" y="178"/>
                  </a:lnTo>
                  <a:lnTo>
                    <a:pt x="430" y="180"/>
                  </a:lnTo>
                  <a:lnTo>
                    <a:pt x="416" y="183"/>
                  </a:lnTo>
                  <a:lnTo>
                    <a:pt x="406" y="185"/>
                  </a:lnTo>
                  <a:lnTo>
                    <a:pt x="396" y="187"/>
                  </a:lnTo>
                  <a:lnTo>
                    <a:pt x="392" y="188"/>
                  </a:lnTo>
                  <a:lnTo>
                    <a:pt x="389" y="188"/>
                  </a:lnTo>
                  <a:lnTo>
                    <a:pt x="387" y="85"/>
                  </a:lnTo>
                  <a:lnTo>
                    <a:pt x="386" y="80"/>
                  </a:lnTo>
                  <a:lnTo>
                    <a:pt x="383" y="70"/>
                  </a:lnTo>
                  <a:lnTo>
                    <a:pt x="377" y="56"/>
                  </a:lnTo>
                  <a:lnTo>
                    <a:pt x="369" y="38"/>
                  </a:lnTo>
                  <a:lnTo>
                    <a:pt x="356" y="22"/>
                  </a:lnTo>
                  <a:lnTo>
                    <a:pt x="341" y="10"/>
                  </a:lnTo>
                  <a:lnTo>
                    <a:pt x="323" y="2"/>
                  </a:lnTo>
                  <a:lnTo>
                    <a:pt x="301" y="0"/>
                  </a:lnTo>
                  <a:lnTo>
                    <a:pt x="279" y="5"/>
                  </a:lnTo>
                  <a:lnTo>
                    <a:pt x="263" y="12"/>
                  </a:lnTo>
                  <a:lnTo>
                    <a:pt x="250" y="20"/>
                  </a:lnTo>
                  <a:lnTo>
                    <a:pt x="242" y="28"/>
                  </a:lnTo>
                  <a:lnTo>
                    <a:pt x="236" y="37"/>
                  </a:lnTo>
                  <a:lnTo>
                    <a:pt x="234" y="43"/>
                  </a:lnTo>
                  <a:lnTo>
                    <a:pt x="232" y="48"/>
                  </a:lnTo>
                  <a:lnTo>
                    <a:pt x="232" y="50"/>
                  </a:lnTo>
                  <a:close/>
                </a:path>
              </a:pathLst>
            </a:custGeom>
            <a:solidFill>
              <a:srgbClr val="EAAA7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9" name="Freeform 1183"/>
            <p:cNvSpPr>
              <a:spLocks/>
            </p:cNvSpPr>
            <p:nvPr/>
          </p:nvSpPr>
          <p:spPr bwMode="auto">
            <a:xfrm>
              <a:off x="2738" y="2355"/>
              <a:ext cx="146" cy="126"/>
            </a:xfrm>
            <a:custGeom>
              <a:avLst/>
              <a:gdLst>
                <a:gd name="T0" fmla="*/ 97 w 293"/>
                <a:gd name="T1" fmla="*/ 0 h 251"/>
                <a:gd name="T2" fmla="*/ 93 w 293"/>
                <a:gd name="T3" fmla="*/ 4 h 251"/>
                <a:gd name="T4" fmla="*/ 87 w 293"/>
                <a:gd name="T5" fmla="*/ 16 h 251"/>
                <a:gd name="T6" fmla="*/ 75 w 293"/>
                <a:gd name="T7" fmla="*/ 33 h 251"/>
                <a:gd name="T8" fmla="*/ 62 w 293"/>
                <a:gd name="T9" fmla="*/ 54 h 251"/>
                <a:gd name="T10" fmla="*/ 50 w 293"/>
                <a:gd name="T11" fmla="*/ 75 h 251"/>
                <a:gd name="T12" fmla="*/ 38 w 293"/>
                <a:gd name="T13" fmla="*/ 93 h 251"/>
                <a:gd name="T14" fmla="*/ 31 w 293"/>
                <a:gd name="T15" fmla="*/ 109 h 251"/>
                <a:gd name="T16" fmla="*/ 28 w 293"/>
                <a:gd name="T17" fmla="*/ 118 h 251"/>
                <a:gd name="T18" fmla="*/ 26 w 293"/>
                <a:gd name="T19" fmla="*/ 128 h 251"/>
                <a:gd name="T20" fmla="*/ 21 w 293"/>
                <a:gd name="T21" fmla="*/ 143 h 251"/>
                <a:gd name="T22" fmla="*/ 14 w 293"/>
                <a:gd name="T23" fmla="*/ 161 h 251"/>
                <a:gd name="T24" fmla="*/ 7 w 293"/>
                <a:gd name="T25" fmla="*/ 181 h 251"/>
                <a:gd name="T26" fmla="*/ 3 w 293"/>
                <a:gd name="T27" fmla="*/ 199 h 251"/>
                <a:gd name="T28" fmla="*/ 0 w 293"/>
                <a:gd name="T29" fmla="*/ 216 h 251"/>
                <a:gd name="T30" fmla="*/ 4 w 293"/>
                <a:gd name="T31" fmla="*/ 227 h 251"/>
                <a:gd name="T32" fmla="*/ 13 w 293"/>
                <a:gd name="T33" fmla="*/ 231 h 251"/>
                <a:gd name="T34" fmla="*/ 27 w 293"/>
                <a:gd name="T35" fmla="*/ 231 h 251"/>
                <a:gd name="T36" fmla="*/ 41 w 293"/>
                <a:gd name="T37" fmla="*/ 231 h 251"/>
                <a:gd name="T38" fmla="*/ 55 w 293"/>
                <a:gd name="T39" fmla="*/ 230 h 251"/>
                <a:gd name="T40" fmla="*/ 70 w 293"/>
                <a:gd name="T41" fmla="*/ 231 h 251"/>
                <a:gd name="T42" fmla="*/ 87 w 293"/>
                <a:gd name="T43" fmla="*/ 231 h 251"/>
                <a:gd name="T44" fmla="*/ 102 w 293"/>
                <a:gd name="T45" fmla="*/ 234 h 251"/>
                <a:gd name="T46" fmla="*/ 116 w 293"/>
                <a:gd name="T47" fmla="*/ 237 h 251"/>
                <a:gd name="T48" fmla="*/ 131 w 293"/>
                <a:gd name="T49" fmla="*/ 242 h 251"/>
                <a:gd name="T50" fmla="*/ 154 w 293"/>
                <a:gd name="T51" fmla="*/ 249 h 251"/>
                <a:gd name="T52" fmla="*/ 178 w 293"/>
                <a:gd name="T53" fmla="*/ 251 h 251"/>
                <a:gd name="T54" fmla="*/ 198 w 293"/>
                <a:gd name="T55" fmla="*/ 251 h 251"/>
                <a:gd name="T56" fmla="*/ 217 w 293"/>
                <a:gd name="T57" fmla="*/ 248 h 251"/>
                <a:gd name="T58" fmla="*/ 233 w 293"/>
                <a:gd name="T59" fmla="*/ 244 h 251"/>
                <a:gd name="T60" fmla="*/ 245 w 293"/>
                <a:gd name="T61" fmla="*/ 238 h 251"/>
                <a:gd name="T62" fmla="*/ 257 w 293"/>
                <a:gd name="T63" fmla="*/ 235 h 251"/>
                <a:gd name="T64" fmla="*/ 264 w 293"/>
                <a:gd name="T65" fmla="*/ 231 h 251"/>
                <a:gd name="T66" fmla="*/ 274 w 293"/>
                <a:gd name="T67" fmla="*/ 218 h 251"/>
                <a:gd name="T68" fmla="*/ 283 w 293"/>
                <a:gd name="T69" fmla="*/ 190 h 251"/>
                <a:gd name="T70" fmla="*/ 290 w 293"/>
                <a:gd name="T71" fmla="*/ 165 h 251"/>
                <a:gd name="T72" fmla="*/ 293 w 293"/>
                <a:gd name="T73" fmla="*/ 153 h 251"/>
                <a:gd name="T74" fmla="*/ 97 w 293"/>
                <a:gd name="T75" fmla="*/ 0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293" h="251">
                  <a:moveTo>
                    <a:pt x="97" y="0"/>
                  </a:moveTo>
                  <a:lnTo>
                    <a:pt x="93" y="4"/>
                  </a:lnTo>
                  <a:lnTo>
                    <a:pt x="87" y="16"/>
                  </a:lnTo>
                  <a:lnTo>
                    <a:pt x="75" y="33"/>
                  </a:lnTo>
                  <a:lnTo>
                    <a:pt x="62" y="54"/>
                  </a:lnTo>
                  <a:lnTo>
                    <a:pt x="50" y="75"/>
                  </a:lnTo>
                  <a:lnTo>
                    <a:pt x="38" y="93"/>
                  </a:lnTo>
                  <a:lnTo>
                    <a:pt x="31" y="109"/>
                  </a:lnTo>
                  <a:lnTo>
                    <a:pt x="28" y="118"/>
                  </a:lnTo>
                  <a:lnTo>
                    <a:pt x="26" y="128"/>
                  </a:lnTo>
                  <a:lnTo>
                    <a:pt x="21" y="143"/>
                  </a:lnTo>
                  <a:lnTo>
                    <a:pt x="14" y="161"/>
                  </a:lnTo>
                  <a:lnTo>
                    <a:pt x="7" y="181"/>
                  </a:lnTo>
                  <a:lnTo>
                    <a:pt x="3" y="199"/>
                  </a:lnTo>
                  <a:lnTo>
                    <a:pt x="0" y="216"/>
                  </a:lnTo>
                  <a:lnTo>
                    <a:pt x="4" y="227"/>
                  </a:lnTo>
                  <a:lnTo>
                    <a:pt x="13" y="231"/>
                  </a:lnTo>
                  <a:lnTo>
                    <a:pt x="27" y="231"/>
                  </a:lnTo>
                  <a:lnTo>
                    <a:pt x="41" y="231"/>
                  </a:lnTo>
                  <a:lnTo>
                    <a:pt x="55" y="230"/>
                  </a:lnTo>
                  <a:lnTo>
                    <a:pt x="70" y="231"/>
                  </a:lnTo>
                  <a:lnTo>
                    <a:pt x="87" y="231"/>
                  </a:lnTo>
                  <a:lnTo>
                    <a:pt x="102" y="234"/>
                  </a:lnTo>
                  <a:lnTo>
                    <a:pt x="116" y="237"/>
                  </a:lnTo>
                  <a:lnTo>
                    <a:pt x="131" y="242"/>
                  </a:lnTo>
                  <a:lnTo>
                    <a:pt x="154" y="249"/>
                  </a:lnTo>
                  <a:lnTo>
                    <a:pt x="178" y="251"/>
                  </a:lnTo>
                  <a:lnTo>
                    <a:pt x="198" y="251"/>
                  </a:lnTo>
                  <a:lnTo>
                    <a:pt x="217" y="248"/>
                  </a:lnTo>
                  <a:lnTo>
                    <a:pt x="233" y="244"/>
                  </a:lnTo>
                  <a:lnTo>
                    <a:pt x="245" y="238"/>
                  </a:lnTo>
                  <a:lnTo>
                    <a:pt x="257" y="235"/>
                  </a:lnTo>
                  <a:lnTo>
                    <a:pt x="264" y="231"/>
                  </a:lnTo>
                  <a:lnTo>
                    <a:pt x="274" y="218"/>
                  </a:lnTo>
                  <a:lnTo>
                    <a:pt x="283" y="190"/>
                  </a:lnTo>
                  <a:lnTo>
                    <a:pt x="290" y="165"/>
                  </a:lnTo>
                  <a:lnTo>
                    <a:pt x="293" y="153"/>
                  </a:lnTo>
                  <a:lnTo>
                    <a:pt x="97" y="0"/>
                  </a:lnTo>
                  <a:close/>
                </a:path>
              </a:pathLst>
            </a:custGeom>
            <a:solidFill>
              <a:srgbClr val="DB9E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0" name="Freeform 1184"/>
            <p:cNvSpPr>
              <a:spLocks/>
            </p:cNvSpPr>
            <p:nvPr/>
          </p:nvSpPr>
          <p:spPr bwMode="auto">
            <a:xfrm>
              <a:off x="2978" y="2360"/>
              <a:ext cx="179" cy="182"/>
            </a:xfrm>
            <a:custGeom>
              <a:avLst/>
              <a:gdLst>
                <a:gd name="T0" fmla="*/ 0 w 357"/>
                <a:gd name="T1" fmla="*/ 148 h 364"/>
                <a:gd name="T2" fmla="*/ 5 w 357"/>
                <a:gd name="T3" fmla="*/ 159 h 364"/>
                <a:gd name="T4" fmla="*/ 9 w 357"/>
                <a:gd name="T5" fmla="*/ 177 h 364"/>
                <a:gd name="T6" fmla="*/ 16 w 357"/>
                <a:gd name="T7" fmla="*/ 195 h 364"/>
                <a:gd name="T8" fmla="*/ 26 w 357"/>
                <a:gd name="T9" fmla="*/ 216 h 364"/>
                <a:gd name="T10" fmla="*/ 38 w 357"/>
                <a:gd name="T11" fmla="*/ 238 h 364"/>
                <a:gd name="T12" fmla="*/ 54 w 357"/>
                <a:gd name="T13" fmla="*/ 257 h 364"/>
                <a:gd name="T14" fmla="*/ 74 w 357"/>
                <a:gd name="T15" fmla="*/ 276 h 364"/>
                <a:gd name="T16" fmla="*/ 99 w 357"/>
                <a:gd name="T17" fmla="*/ 291 h 364"/>
                <a:gd name="T18" fmla="*/ 120 w 357"/>
                <a:gd name="T19" fmla="*/ 301 h 364"/>
                <a:gd name="T20" fmla="*/ 136 w 357"/>
                <a:gd name="T21" fmla="*/ 310 h 364"/>
                <a:gd name="T22" fmla="*/ 149 w 357"/>
                <a:gd name="T23" fmla="*/ 318 h 364"/>
                <a:gd name="T24" fmla="*/ 160 w 357"/>
                <a:gd name="T25" fmla="*/ 324 h 364"/>
                <a:gd name="T26" fmla="*/ 172 w 357"/>
                <a:gd name="T27" fmla="*/ 330 h 364"/>
                <a:gd name="T28" fmla="*/ 184 w 357"/>
                <a:gd name="T29" fmla="*/ 333 h 364"/>
                <a:gd name="T30" fmla="*/ 202 w 357"/>
                <a:gd name="T31" fmla="*/ 337 h 364"/>
                <a:gd name="T32" fmla="*/ 222 w 357"/>
                <a:gd name="T33" fmla="*/ 339 h 364"/>
                <a:gd name="T34" fmla="*/ 233 w 357"/>
                <a:gd name="T35" fmla="*/ 341 h 364"/>
                <a:gd name="T36" fmla="*/ 247 w 357"/>
                <a:gd name="T37" fmla="*/ 344 h 364"/>
                <a:gd name="T38" fmla="*/ 263 w 357"/>
                <a:gd name="T39" fmla="*/ 348 h 364"/>
                <a:gd name="T40" fmla="*/ 280 w 357"/>
                <a:gd name="T41" fmla="*/ 353 h 364"/>
                <a:gd name="T42" fmla="*/ 296 w 357"/>
                <a:gd name="T43" fmla="*/ 358 h 364"/>
                <a:gd name="T44" fmla="*/ 309 w 357"/>
                <a:gd name="T45" fmla="*/ 361 h 364"/>
                <a:gd name="T46" fmla="*/ 318 w 357"/>
                <a:gd name="T47" fmla="*/ 363 h 364"/>
                <a:gd name="T48" fmla="*/ 321 w 357"/>
                <a:gd name="T49" fmla="*/ 364 h 364"/>
                <a:gd name="T50" fmla="*/ 324 w 357"/>
                <a:gd name="T51" fmla="*/ 344 h 364"/>
                <a:gd name="T52" fmla="*/ 331 w 357"/>
                <a:gd name="T53" fmla="*/ 295 h 364"/>
                <a:gd name="T54" fmla="*/ 339 w 357"/>
                <a:gd name="T55" fmla="*/ 245 h 364"/>
                <a:gd name="T56" fmla="*/ 346 w 357"/>
                <a:gd name="T57" fmla="*/ 212 h 364"/>
                <a:gd name="T58" fmla="*/ 357 w 357"/>
                <a:gd name="T59" fmla="*/ 166 h 364"/>
                <a:gd name="T60" fmla="*/ 357 w 357"/>
                <a:gd name="T61" fmla="*/ 125 h 364"/>
                <a:gd name="T62" fmla="*/ 349 w 357"/>
                <a:gd name="T63" fmla="*/ 89 h 364"/>
                <a:gd name="T64" fmla="*/ 335 w 357"/>
                <a:gd name="T65" fmla="*/ 58 h 364"/>
                <a:gd name="T66" fmla="*/ 318 w 357"/>
                <a:gd name="T67" fmla="*/ 34 h 364"/>
                <a:gd name="T68" fmla="*/ 303 w 357"/>
                <a:gd name="T69" fmla="*/ 15 h 364"/>
                <a:gd name="T70" fmla="*/ 292 w 357"/>
                <a:gd name="T71" fmla="*/ 4 h 364"/>
                <a:gd name="T72" fmla="*/ 287 w 357"/>
                <a:gd name="T73" fmla="*/ 0 h 364"/>
                <a:gd name="T74" fmla="*/ 178 w 357"/>
                <a:gd name="T75" fmla="*/ 123 h 364"/>
                <a:gd name="T76" fmla="*/ 0 w 357"/>
                <a:gd name="T77" fmla="*/ 148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57" h="364">
                  <a:moveTo>
                    <a:pt x="0" y="148"/>
                  </a:moveTo>
                  <a:lnTo>
                    <a:pt x="5" y="159"/>
                  </a:lnTo>
                  <a:lnTo>
                    <a:pt x="9" y="177"/>
                  </a:lnTo>
                  <a:lnTo>
                    <a:pt x="16" y="195"/>
                  </a:lnTo>
                  <a:lnTo>
                    <a:pt x="26" y="216"/>
                  </a:lnTo>
                  <a:lnTo>
                    <a:pt x="38" y="238"/>
                  </a:lnTo>
                  <a:lnTo>
                    <a:pt x="54" y="257"/>
                  </a:lnTo>
                  <a:lnTo>
                    <a:pt x="74" y="276"/>
                  </a:lnTo>
                  <a:lnTo>
                    <a:pt x="99" y="291"/>
                  </a:lnTo>
                  <a:lnTo>
                    <a:pt x="120" y="301"/>
                  </a:lnTo>
                  <a:lnTo>
                    <a:pt x="136" y="310"/>
                  </a:lnTo>
                  <a:lnTo>
                    <a:pt x="149" y="318"/>
                  </a:lnTo>
                  <a:lnTo>
                    <a:pt x="160" y="324"/>
                  </a:lnTo>
                  <a:lnTo>
                    <a:pt x="172" y="330"/>
                  </a:lnTo>
                  <a:lnTo>
                    <a:pt x="184" y="333"/>
                  </a:lnTo>
                  <a:lnTo>
                    <a:pt x="202" y="337"/>
                  </a:lnTo>
                  <a:lnTo>
                    <a:pt x="222" y="339"/>
                  </a:lnTo>
                  <a:lnTo>
                    <a:pt x="233" y="341"/>
                  </a:lnTo>
                  <a:lnTo>
                    <a:pt x="247" y="344"/>
                  </a:lnTo>
                  <a:lnTo>
                    <a:pt x="263" y="348"/>
                  </a:lnTo>
                  <a:lnTo>
                    <a:pt x="280" y="353"/>
                  </a:lnTo>
                  <a:lnTo>
                    <a:pt x="296" y="358"/>
                  </a:lnTo>
                  <a:lnTo>
                    <a:pt x="309" y="361"/>
                  </a:lnTo>
                  <a:lnTo>
                    <a:pt x="318" y="363"/>
                  </a:lnTo>
                  <a:lnTo>
                    <a:pt x="321" y="364"/>
                  </a:lnTo>
                  <a:lnTo>
                    <a:pt x="324" y="344"/>
                  </a:lnTo>
                  <a:lnTo>
                    <a:pt x="331" y="295"/>
                  </a:lnTo>
                  <a:lnTo>
                    <a:pt x="339" y="245"/>
                  </a:lnTo>
                  <a:lnTo>
                    <a:pt x="346" y="212"/>
                  </a:lnTo>
                  <a:lnTo>
                    <a:pt x="357" y="166"/>
                  </a:lnTo>
                  <a:lnTo>
                    <a:pt x="357" y="125"/>
                  </a:lnTo>
                  <a:lnTo>
                    <a:pt x="349" y="89"/>
                  </a:lnTo>
                  <a:lnTo>
                    <a:pt x="335" y="58"/>
                  </a:lnTo>
                  <a:lnTo>
                    <a:pt x="318" y="34"/>
                  </a:lnTo>
                  <a:lnTo>
                    <a:pt x="303" y="15"/>
                  </a:lnTo>
                  <a:lnTo>
                    <a:pt x="292" y="4"/>
                  </a:lnTo>
                  <a:lnTo>
                    <a:pt x="287" y="0"/>
                  </a:lnTo>
                  <a:lnTo>
                    <a:pt x="178" y="123"/>
                  </a:lnTo>
                  <a:lnTo>
                    <a:pt x="0" y="148"/>
                  </a:lnTo>
                  <a:close/>
                </a:path>
              </a:pathLst>
            </a:custGeom>
            <a:solidFill>
              <a:srgbClr val="DB9E7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1" name="Freeform 1185"/>
            <p:cNvSpPr>
              <a:spLocks/>
            </p:cNvSpPr>
            <p:nvPr/>
          </p:nvSpPr>
          <p:spPr bwMode="auto">
            <a:xfrm>
              <a:off x="2801" y="2338"/>
              <a:ext cx="101" cy="95"/>
            </a:xfrm>
            <a:custGeom>
              <a:avLst/>
              <a:gdLst>
                <a:gd name="T0" fmla="*/ 151 w 200"/>
                <a:gd name="T1" fmla="*/ 50 h 190"/>
                <a:gd name="T2" fmla="*/ 148 w 200"/>
                <a:gd name="T3" fmla="*/ 47 h 190"/>
                <a:gd name="T4" fmla="*/ 141 w 200"/>
                <a:gd name="T5" fmla="*/ 42 h 190"/>
                <a:gd name="T6" fmla="*/ 131 w 200"/>
                <a:gd name="T7" fmla="*/ 32 h 190"/>
                <a:gd name="T8" fmla="*/ 120 w 200"/>
                <a:gd name="T9" fmla="*/ 23 h 190"/>
                <a:gd name="T10" fmla="*/ 107 w 200"/>
                <a:gd name="T11" fmla="*/ 14 h 190"/>
                <a:gd name="T12" fmla="*/ 94 w 200"/>
                <a:gd name="T13" fmla="*/ 6 h 190"/>
                <a:gd name="T14" fmla="*/ 83 w 200"/>
                <a:gd name="T15" fmla="*/ 1 h 190"/>
                <a:gd name="T16" fmla="*/ 74 w 200"/>
                <a:gd name="T17" fmla="*/ 0 h 190"/>
                <a:gd name="T18" fmla="*/ 65 w 200"/>
                <a:gd name="T19" fmla="*/ 1 h 190"/>
                <a:gd name="T20" fmla="*/ 59 w 200"/>
                <a:gd name="T21" fmla="*/ 2 h 190"/>
                <a:gd name="T22" fmla="*/ 51 w 200"/>
                <a:gd name="T23" fmla="*/ 4 h 190"/>
                <a:gd name="T24" fmla="*/ 42 w 200"/>
                <a:gd name="T25" fmla="*/ 6 h 190"/>
                <a:gd name="T26" fmla="*/ 34 w 200"/>
                <a:gd name="T27" fmla="*/ 8 h 190"/>
                <a:gd name="T28" fmla="*/ 26 w 200"/>
                <a:gd name="T29" fmla="*/ 14 h 190"/>
                <a:gd name="T30" fmla="*/ 19 w 200"/>
                <a:gd name="T31" fmla="*/ 21 h 190"/>
                <a:gd name="T32" fmla="*/ 14 w 200"/>
                <a:gd name="T33" fmla="*/ 30 h 190"/>
                <a:gd name="T34" fmla="*/ 4 w 200"/>
                <a:gd name="T35" fmla="*/ 50 h 190"/>
                <a:gd name="T36" fmla="*/ 0 w 200"/>
                <a:gd name="T37" fmla="*/ 68 h 190"/>
                <a:gd name="T38" fmla="*/ 4 w 200"/>
                <a:gd name="T39" fmla="*/ 88 h 190"/>
                <a:gd name="T40" fmla="*/ 19 w 200"/>
                <a:gd name="T41" fmla="*/ 114 h 190"/>
                <a:gd name="T42" fmla="*/ 29 w 200"/>
                <a:gd name="T43" fmla="*/ 128 h 190"/>
                <a:gd name="T44" fmla="*/ 36 w 200"/>
                <a:gd name="T45" fmla="*/ 140 h 190"/>
                <a:gd name="T46" fmla="*/ 40 w 200"/>
                <a:gd name="T47" fmla="*/ 149 h 190"/>
                <a:gd name="T48" fmla="*/ 46 w 200"/>
                <a:gd name="T49" fmla="*/ 157 h 190"/>
                <a:gd name="T50" fmla="*/ 51 w 200"/>
                <a:gd name="T51" fmla="*/ 164 h 190"/>
                <a:gd name="T52" fmla="*/ 59 w 200"/>
                <a:gd name="T53" fmla="*/ 170 h 190"/>
                <a:gd name="T54" fmla="*/ 69 w 200"/>
                <a:gd name="T55" fmla="*/ 174 h 190"/>
                <a:gd name="T56" fmla="*/ 83 w 200"/>
                <a:gd name="T57" fmla="*/ 178 h 190"/>
                <a:gd name="T58" fmla="*/ 98 w 200"/>
                <a:gd name="T59" fmla="*/ 181 h 190"/>
                <a:gd name="T60" fmla="*/ 113 w 200"/>
                <a:gd name="T61" fmla="*/ 185 h 190"/>
                <a:gd name="T62" fmla="*/ 125 w 200"/>
                <a:gd name="T63" fmla="*/ 188 h 190"/>
                <a:gd name="T64" fmla="*/ 137 w 200"/>
                <a:gd name="T65" fmla="*/ 189 h 190"/>
                <a:gd name="T66" fmla="*/ 147 w 200"/>
                <a:gd name="T67" fmla="*/ 190 h 190"/>
                <a:gd name="T68" fmla="*/ 156 w 200"/>
                <a:gd name="T69" fmla="*/ 190 h 190"/>
                <a:gd name="T70" fmla="*/ 167 w 200"/>
                <a:gd name="T71" fmla="*/ 188 h 190"/>
                <a:gd name="T72" fmla="*/ 176 w 200"/>
                <a:gd name="T73" fmla="*/ 183 h 190"/>
                <a:gd name="T74" fmla="*/ 190 w 200"/>
                <a:gd name="T75" fmla="*/ 167 h 190"/>
                <a:gd name="T76" fmla="*/ 197 w 200"/>
                <a:gd name="T77" fmla="*/ 148 h 190"/>
                <a:gd name="T78" fmla="*/ 200 w 200"/>
                <a:gd name="T79" fmla="*/ 130 h 190"/>
                <a:gd name="T80" fmla="*/ 200 w 200"/>
                <a:gd name="T81" fmla="*/ 124 h 190"/>
                <a:gd name="T82" fmla="*/ 151 w 200"/>
                <a:gd name="T83" fmla="*/ 5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00" h="190">
                  <a:moveTo>
                    <a:pt x="151" y="50"/>
                  </a:moveTo>
                  <a:lnTo>
                    <a:pt x="148" y="47"/>
                  </a:lnTo>
                  <a:lnTo>
                    <a:pt x="141" y="42"/>
                  </a:lnTo>
                  <a:lnTo>
                    <a:pt x="131" y="32"/>
                  </a:lnTo>
                  <a:lnTo>
                    <a:pt x="120" y="23"/>
                  </a:lnTo>
                  <a:lnTo>
                    <a:pt x="107" y="14"/>
                  </a:lnTo>
                  <a:lnTo>
                    <a:pt x="94" y="6"/>
                  </a:lnTo>
                  <a:lnTo>
                    <a:pt x="83" y="1"/>
                  </a:lnTo>
                  <a:lnTo>
                    <a:pt x="74" y="0"/>
                  </a:lnTo>
                  <a:lnTo>
                    <a:pt x="65" y="1"/>
                  </a:lnTo>
                  <a:lnTo>
                    <a:pt x="59" y="2"/>
                  </a:lnTo>
                  <a:lnTo>
                    <a:pt x="51" y="4"/>
                  </a:lnTo>
                  <a:lnTo>
                    <a:pt x="42" y="6"/>
                  </a:lnTo>
                  <a:lnTo>
                    <a:pt x="34" y="8"/>
                  </a:lnTo>
                  <a:lnTo>
                    <a:pt x="26" y="14"/>
                  </a:lnTo>
                  <a:lnTo>
                    <a:pt x="19" y="21"/>
                  </a:lnTo>
                  <a:lnTo>
                    <a:pt x="14" y="30"/>
                  </a:lnTo>
                  <a:lnTo>
                    <a:pt x="4" y="50"/>
                  </a:lnTo>
                  <a:lnTo>
                    <a:pt x="0" y="68"/>
                  </a:lnTo>
                  <a:lnTo>
                    <a:pt x="4" y="88"/>
                  </a:lnTo>
                  <a:lnTo>
                    <a:pt x="19" y="114"/>
                  </a:lnTo>
                  <a:lnTo>
                    <a:pt x="29" y="128"/>
                  </a:lnTo>
                  <a:lnTo>
                    <a:pt x="36" y="140"/>
                  </a:lnTo>
                  <a:lnTo>
                    <a:pt x="40" y="149"/>
                  </a:lnTo>
                  <a:lnTo>
                    <a:pt x="46" y="157"/>
                  </a:lnTo>
                  <a:lnTo>
                    <a:pt x="51" y="164"/>
                  </a:lnTo>
                  <a:lnTo>
                    <a:pt x="59" y="170"/>
                  </a:lnTo>
                  <a:lnTo>
                    <a:pt x="69" y="174"/>
                  </a:lnTo>
                  <a:lnTo>
                    <a:pt x="83" y="178"/>
                  </a:lnTo>
                  <a:lnTo>
                    <a:pt x="98" y="181"/>
                  </a:lnTo>
                  <a:lnTo>
                    <a:pt x="113" y="185"/>
                  </a:lnTo>
                  <a:lnTo>
                    <a:pt x="125" y="188"/>
                  </a:lnTo>
                  <a:lnTo>
                    <a:pt x="137" y="189"/>
                  </a:lnTo>
                  <a:lnTo>
                    <a:pt x="147" y="190"/>
                  </a:lnTo>
                  <a:lnTo>
                    <a:pt x="156" y="190"/>
                  </a:lnTo>
                  <a:lnTo>
                    <a:pt x="167" y="188"/>
                  </a:lnTo>
                  <a:lnTo>
                    <a:pt x="176" y="183"/>
                  </a:lnTo>
                  <a:lnTo>
                    <a:pt x="190" y="167"/>
                  </a:lnTo>
                  <a:lnTo>
                    <a:pt x="197" y="148"/>
                  </a:lnTo>
                  <a:lnTo>
                    <a:pt x="200" y="130"/>
                  </a:lnTo>
                  <a:lnTo>
                    <a:pt x="200" y="124"/>
                  </a:lnTo>
                  <a:lnTo>
                    <a:pt x="151" y="50"/>
                  </a:lnTo>
                  <a:close/>
                </a:path>
              </a:pathLst>
            </a:custGeom>
            <a:solidFill>
              <a:srgbClr val="C1AA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2" name="Freeform 1186"/>
            <p:cNvSpPr>
              <a:spLocks/>
            </p:cNvSpPr>
            <p:nvPr/>
          </p:nvSpPr>
          <p:spPr bwMode="auto">
            <a:xfrm>
              <a:off x="2963" y="2328"/>
              <a:ext cx="144" cy="104"/>
            </a:xfrm>
            <a:custGeom>
              <a:avLst/>
              <a:gdLst>
                <a:gd name="T0" fmla="*/ 70 w 288"/>
                <a:gd name="T1" fmla="*/ 44 h 208"/>
                <a:gd name="T2" fmla="*/ 66 w 288"/>
                <a:gd name="T3" fmla="*/ 49 h 208"/>
                <a:gd name="T4" fmla="*/ 55 w 288"/>
                <a:gd name="T5" fmla="*/ 61 h 208"/>
                <a:gd name="T6" fmla="*/ 42 w 288"/>
                <a:gd name="T7" fmla="*/ 77 h 208"/>
                <a:gd name="T8" fmla="*/ 26 w 288"/>
                <a:gd name="T9" fmla="*/ 98 h 208"/>
                <a:gd name="T10" fmla="*/ 12 w 288"/>
                <a:gd name="T11" fmla="*/ 118 h 208"/>
                <a:gd name="T12" fmla="*/ 3 w 288"/>
                <a:gd name="T13" fmla="*/ 140 h 208"/>
                <a:gd name="T14" fmla="*/ 0 w 288"/>
                <a:gd name="T15" fmla="*/ 159 h 208"/>
                <a:gd name="T16" fmla="*/ 7 w 288"/>
                <a:gd name="T17" fmla="*/ 172 h 208"/>
                <a:gd name="T18" fmla="*/ 21 w 288"/>
                <a:gd name="T19" fmla="*/ 183 h 208"/>
                <a:gd name="T20" fmla="*/ 35 w 288"/>
                <a:gd name="T21" fmla="*/ 192 h 208"/>
                <a:gd name="T22" fmla="*/ 51 w 288"/>
                <a:gd name="T23" fmla="*/ 199 h 208"/>
                <a:gd name="T24" fmla="*/ 67 w 288"/>
                <a:gd name="T25" fmla="*/ 204 h 208"/>
                <a:gd name="T26" fmla="*/ 83 w 288"/>
                <a:gd name="T27" fmla="*/ 207 h 208"/>
                <a:gd name="T28" fmla="*/ 99 w 288"/>
                <a:gd name="T29" fmla="*/ 208 h 208"/>
                <a:gd name="T30" fmla="*/ 115 w 288"/>
                <a:gd name="T31" fmla="*/ 206 h 208"/>
                <a:gd name="T32" fmla="*/ 130 w 288"/>
                <a:gd name="T33" fmla="*/ 202 h 208"/>
                <a:gd name="T34" fmla="*/ 146 w 288"/>
                <a:gd name="T35" fmla="*/ 196 h 208"/>
                <a:gd name="T36" fmla="*/ 165 w 288"/>
                <a:gd name="T37" fmla="*/ 187 h 208"/>
                <a:gd name="T38" fmla="*/ 184 w 288"/>
                <a:gd name="T39" fmla="*/ 177 h 208"/>
                <a:gd name="T40" fmla="*/ 204 w 288"/>
                <a:gd name="T41" fmla="*/ 167 h 208"/>
                <a:gd name="T42" fmla="*/ 222 w 288"/>
                <a:gd name="T43" fmla="*/ 156 h 208"/>
                <a:gd name="T44" fmla="*/ 240 w 288"/>
                <a:gd name="T45" fmla="*/ 145 h 208"/>
                <a:gd name="T46" fmla="*/ 253 w 288"/>
                <a:gd name="T47" fmla="*/ 136 h 208"/>
                <a:gd name="T48" fmla="*/ 263 w 288"/>
                <a:gd name="T49" fmla="*/ 128 h 208"/>
                <a:gd name="T50" fmla="*/ 275 w 288"/>
                <a:gd name="T51" fmla="*/ 107 h 208"/>
                <a:gd name="T52" fmla="*/ 283 w 288"/>
                <a:gd name="T53" fmla="*/ 81 h 208"/>
                <a:gd name="T54" fmla="*/ 287 w 288"/>
                <a:gd name="T55" fmla="*/ 58 h 208"/>
                <a:gd name="T56" fmla="*/ 288 w 288"/>
                <a:gd name="T57" fmla="*/ 49 h 208"/>
                <a:gd name="T58" fmla="*/ 249 w 288"/>
                <a:gd name="T59" fmla="*/ 0 h 208"/>
                <a:gd name="T60" fmla="*/ 130 w 288"/>
                <a:gd name="T61" fmla="*/ 19 h 208"/>
                <a:gd name="T62" fmla="*/ 70 w 288"/>
                <a:gd name="T63" fmla="*/ 44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288" h="208">
                  <a:moveTo>
                    <a:pt x="70" y="44"/>
                  </a:moveTo>
                  <a:lnTo>
                    <a:pt x="66" y="49"/>
                  </a:lnTo>
                  <a:lnTo>
                    <a:pt x="55" y="61"/>
                  </a:lnTo>
                  <a:lnTo>
                    <a:pt x="42" y="77"/>
                  </a:lnTo>
                  <a:lnTo>
                    <a:pt x="26" y="98"/>
                  </a:lnTo>
                  <a:lnTo>
                    <a:pt x="12" y="118"/>
                  </a:lnTo>
                  <a:lnTo>
                    <a:pt x="3" y="140"/>
                  </a:lnTo>
                  <a:lnTo>
                    <a:pt x="0" y="159"/>
                  </a:lnTo>
                  <a:lnTo>
                    <a:pt x="7" y="172"/>
                  </a:lnTo>
                  <a:lnTo>
                    <a:pt x="21" y="183"/>
                  </a:lnTo>
                  <a:lnTo>
                    <a:pt x="35" y="192"/>
                  </a:lnTo>
                  <a:lnTo>
                    <a:pt x="51" y="199"/>
                  </a:lnTo>
                  <a:lnTo>
                    <a:pt x="67" y="204"/>
                  </a:lnTo>
                  <a:lnTo>
                    <a:pt x="83" y="207"/>
                  </a:lnTo>
                  <a:lnTo>
                    <a:pt x="99" y="208"/>
                  </a:lnTo>
                  <a:lnTo>
                    <a:pt x="115" y="206"/>
                  </a:lnTo>
                  <a:lnTo>
                    <a:pt x="130" y="202"/>
                  </a:lnTo>
                  <a:lnTo>
                    <a:pt x="146" y="196"/>
                  </a:lnTo>
                  <a:lnTo>
                    <a:pt x="165" y="187"/>
                  </a:lnTo>
                  <a:lnTo>
                    <a:pt x="184" y="177"/>
                  </a:lnTo>
                  <a:lnTo>
                    <a:pt x="204" y="167"/>
                  </a:lnTo>
                  <a:lnTo>
                    <a:pt x="222" y="156"/>
                  </a:lnTo>
                  <a:lnTo>
                    <a:pt x="240" y="145"/>
                  </a:lnTo>
                  <a:lnTo>
                    <a:pt x="253" y="136"/>
                  </a:lnTo>
                  <a:lnTo>
                    <a:pt x="263" y="128"/>
                  </a:lnTo>
                  <a:lnTo>
                    <a:pt x="275" y="107"/>
                  </a:lnTo>
                  <a:lnTo>
                    <a:pt x="283" y="81"/>
                  </a:lnTo>
                  <a:lnTo>
                    <a:pt x="287" y="58"/>
                  </a:lnTo>
                  <a:lnTo>
                    <a:pt x="288" y="49"/>
                  </a:lnTo>
                  <a:lnTo>
                    <a:pt x="249" y="0"/>
                  </a:lnTo>
                  <a:lnTo>
                    <a:pt x="130" y="19"/>
                  </a:lnTo>
                  <a:lnTo>
                    <a:pt x="70" y="44"/>
                  </a:lnTo>
                  <a:close/>
                </a:path>
              </a:pathLst>
            </a:custGeom>
            <a:solidFill>
              <a:srgbClr val="C1AA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3" name="Freeform 1187"/>
            <p:cNvSpPr>
              <a:spLocks/>
            </p:cNvSpPr>
            <p:nvPr/>
          </p:nvSpPr>
          <p:spPr bwMode="auto">
            <a:xfrm>
              <a:off x="2990" y="2355"/>
              <a:ext cx="99" cy="61"/>
            </a:xfrm>
            <a:custGeom>
              <a:avLst/>
              <a:gdLst>
                <a:gd name="T0" fmla="*/ 195 w 199"/>
                <a:gd name="T1" fmla="*/ 5 h 122"/>
                <a:gd name="T2" fmla="*/ 198 w 199"/>
                <a:gd name="T3" fmla="*/ 17 h 122"/>
                <a:gd name="T4" fmla="*/ 199 w 199"/>
                <a:gd name="T5" fmla="*/ 31 h 122"/>
                <a:gd name="T6" fmla="*/ 197 w 199"/>
                <a:gd name="T7" fmla="*/ 42 h 122"/>
                <a:gd name="T8" fmla="*/ 189 w 199"/>
                <a:gd name="T9" fmla="*/ 52 h 122"/>
                <a:gd name="T10" fmla="*/ 172 w 199"/>
                <a:gd name="T11" fmla="*/ 56 h 122"/>
                <a:gd name="T12" fmla="*/ 155 w 199"/>
                <a:gd name="T13" fmla="*/ 68 h 122"/>
                <a:gd name="T14" fmla="*/ 138 w 199"/>
                <a:gd name="T15" fmla="*/ 86 h 122"/>
                <a:gd name="T16" fmla="*/ 121 w 199"/>
                <a:gd name="T17" fmla="*/ 90 h 122"/>
                <a:gd name="T18" fmla="*/ 106 w 199"/>
                <a:gd name="T19" fmla="*/ 82 h 122"/>
                <a:gd name="T20" fmla="*/ 98 w 199"/>
                <a:gd name="T21" fmla="*/ 80 h 122"/>
                <a:gd name="T22" fmla="*/ 88 w 199"/>
                <a:gd name="T23" fmla="*/ 95 h 122"/>
                <a:gd name="T24" fmla="*/ 67 w 199"/>
                <a:gd name="T25" fmla="*/ 112 h 122"/>
                <a:gd name="T26" fmla="*/ 37 w 199"/>
                <a:gd name="T27" fmla="*/ 122 h 122"/>
                <a:gd name="T28" fmla="*/ 3 w 199"/>
                <a:gd name="T29" fmla="*/ 113 h 122"/>
                <a:gd name="T30" fmla="*/ 4 w 199"/>
                <a:gd name="T31" fmla="*/ 89 h 122"/>
                <a:gd name="T32" fmla="*/ 10 w 199"/>
                <a:gd name="T33" fmla="*/ 89 h 122"/>
                <a:gd name="T34" fmla="*/ 15 w 199"/>
                <a:gd name="T35" fmla="*/ 98 h 122"/>
                <a:gd name="T36" fmla="*/ 24 w 199"/>
                <a:gd name="T37" fmla="*/ 105 h 122"/>
                <a:gd name="T38" fmla="*/ 38 w 199"/>
                <a:gd name="T39" fmla="*/ 107 h 122"/>
                <a:gd name="T40" fmla="*/ 54 w 199"/>
                <a:gd name="T41" fmla="*/ 102 h 122"/>
                <a:gd name="T42" fmla="*/ 73 w 199"/>
                <a:gd name="T43" fmla="*/ 91 h 122"/>
                <a:gd name="T44" fmla="*/ 91 w 199"/>
                <a:gd name="T45" fmla="*/ 77 h 122"/>
                <a:gd name="T46" fmla="*/ 103 w 199"/>
                <a:gd name="T47" fmla="*/ 68 h 122"/>
                <a:gd name="T48" fmla="*/ 118 w 199"/>
                <a:gd name="T49" fmla="*/ 70 h 122"/>
                <a:gd name="T50" fmla="*/ 136 w 199"/>
                <a:gd name="T51" fmla="*/ 67 h 122"/>
                <a:gd name="T52" fmla="*/ 148 w 199"/>
                <a:gd name="T53" fmla="*/ 53 h 122"/>
                <a:gd name="T54" fmla="*/ 153 w 199"/>
                <a:gd name="T55" fmla="*/ 41 h 122"/>
                <a:gd name="T56" fmla="*/ 166 w 199"/>
                <a:gd name="T57" fmla="*/ 39 h 122"/>
                <a:gd name="T58" fmla="*/ 183 w 199"/>
                <a:gd name="T59" fmla="*/ 30 h 122"/>
                <a:gd name="T60" fmla="*/ 190 w 199"/>
                <a:gd name="T61" fmla="*/ 14 h 122"/>
                <a:gd name="T62" fmla="*/ 193 w 199"/>
                <a:gd name="T63" fmla="*/ 2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99" h="122">
                  <a:moveTo>
                    <a:pt x="193" y="0"/>
                  </a:moveTo>
                  <a:lnTo>
                    <a:pt x="195" y="5"/>
                  </a:lnTo>
                  <a:lnTo>
                    <a:pt x="197" y="11"/>
                  </a:lnTo>
                  <a:lnTo>
                    <a:pt x="198" y="17"/>
                  </a:lnTo>
                  <a:lnTo>
                    <a:pt x="199" y="24"/>
                  </a:lnTo>
                  <a:lnTo>
                    <a:pt x="199" y="31"/>
                  </a:lnTo>
                  <a:lnTo>
                    <a:pt x="198" y="37"/>
                  </a:lnTo>
                  <a:lnTo>
                    <a:pt x="197" y="42"/>
                  </a:lnTo>
                  <a:lnTo>
                    <a:pt x="195" y="47"/>
                  </a:lnTo>
                  <a:lnTo>
                    <a:pt x="189" y="52"/>
                  </a:lnTo>
                  <a:lnTo>
                    <a:pt x="182" y="54"/>
                  </a:lnTo>
                  <a:lnTo>
                    <a:pt x="172" y="56"/>
                  </a:lnTo>
                  <a:lnTo>
                    <a:pt x="158" y="56"/>
                  </a:lnTo>
                  <a:lnTo>
                    <a:pt x="155" y="68"/>
                  </a:lnTo>
                  <a:lnTo>
                    <a:pt x="148" y="78"/>
                  </a:lnTo>
                  <a:lnTo>
                    <a:pt x="138" y="86"/>
                  </a:lnTo>
                  <a:lnTo>
                    <a:pt x="128" y="91"/>
                  </a:lnTo>
                  <a:lnTo>
                    <a:pt x="121" y="90"/>
                  </a:lnTo>
                  <a:lnTo>
                    <a:pt x="113" y="86"/>
                  </a:lnTo>
                  <a:lnTo>
                    <a:pt x="106" y="82"/>
                  </a:lnTo>
                  <a:lnTo>
                    <a:pt x="100" y="77"/>
                  </a:lnTo>
                  <a:lnTo>
                    <a:pt x="98" y="80"/>
                  </a:lnTo>
                  <a:lnTo>
                    <a:pt x="94" y="87"/>
                  </a:lnTo>
                  <a:lnTo>
                    <a:pt x="88" y="95"/>
                  </a:lnTo>
                  <a:lnTo>
                    <a:pt x="79" y="103"/>
                  </a:lnTo>
                  <a:lnTo>
                    <a:pt x="67" y="112"/>
                  </a:lnTo>
                  <a:lnTo>
                    <a:pt x="54" y="118"/>
                  </a:lnTo>
                  <a:lnTo>
                    <a:pt x="37" y="122"/>
                  </a:lnTo>
                  <a:lnTo>
                    <a:pt x="19" y="121"/>
                  </a:lnTo>
                  <a:lnTo>
                    <a:pt x="3" y="113"/>
                  </a:lnTo>
                  <a:lnTo>
                    <a:pt x="0" y="100"/>
                  </a:lnTo>
                  <a:lnTo>
                    <a:pt x="4" y="89"/>
                  </a:lnTo>
                  <a:lnTo>
                    <a:pt x="7" y="84"/>
                  </a:lnTo>
                  <a:lnTo>
                    <a:pt x="10" y="89"/>
                  </a:lnTo>
                  <a:lnTo>
                    <a:pt x="12" y="93"/>
                  </a:lnTo>
                  <a:lnTo>
                    <a:pt x="15" y="98"/>
                  </a:lnTo>
                  <a:lnTo>
                    <a:pt x="20" y="101"/>
                  </a:lnTo>
                  <a:lnTo>
                    <a:pt x="24" y="105"/>
                  </a:lnTo>
                  <a:lnTo>
                    <a:pt x="31" y="107"/>
                  </a:lnTo>
                  <a:lnTo>
                    <a:pt x="38" y="107"/>
                  </a:lnTo>
                  <a:lnTo>
                    <a:pt x="46" y="106"/>
                  </a:lnTo>
                  <a:lnTo>
                    <a:pt x="54" y="102"/>
                  </a:lnTo>
                  <a:lnTo>
                    <a:pt x="64" y="98"/>
                  </a:lnTo>
                  <a:lnTo>
                    <a:pt x="73" y="91"/>
                  </a:lnTo>
                  <a:lnTo>
                    <a:pt x="82" y="84"/>
                  </a:lnTo>
                  <a:lnTo>
                    <a:pt x="91" y="77"/>
                  </a:lnTo>
                  <a:lnTo>
                    <a:pt x="98" y="71"/>
                  </a:lnTo>
                  <a:lnTo>
                    <a:pt x="103" y="68"/>
                  </a:lnTo>
                  <a:lnTo>
                    <a:pt x="105" y="65"/>
                  </a:lnTo>
                  <a:lnTo>
                    <a:pt x="118" y="70"/>
                  </a:lnTo>
                  <a:lnTo>
                    <a:pt x="128" y="70"/>
                  </a:lnTo>
                  <a:lnTo>
                    <a:pt x="136" y="67"/>
                  </a:lnTo>
                  <a:lnTo>
                    <a:pt x="143" y="60"/>
                  </a:lnTo>
                  <a:lnTo>
                    <a:pt x="148" y="53"/>
                  </a:lnTo>
                  <a:lnTo>
                    <a:pt x="151" y="46"/>
                  </a:lnTo>
                  <a:lnTo>
                    <a:pt x="153" y="41"/>
                  </a:lnTo>
                  <a:lnTo>
                    <a:pt x="153" y="39"/>
                  </a:lnTo>
                  <a:lnTo>
                    <a:pt x="166" y="39"/>
                  </a:lnTo>
                  <a:lnTo>
                    <a:pt x="176" y="35"/>
                  </a:lnTo>
                  <a:lnTo>
                    <a:pt x="183" y="30"/>
                  </a:lnTo>
                  <a:lnTo>
                    <a:pt x="188" y="22"/>
                  </a:lnTo>
                  <a:lnTo>
                    <a:pt x="190" y="14"/>
                  </a:lnTo>
                  <a:lnTo>
                    <a:pt x="191" y="7"/>
                  </a:lnTo>
                  <a:lnTo>
                    <a:pt x="193" y="2"/>
                  </a:lnTo>
                  <a:lnTo>
                    <a:pt x="193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4" name="Freeform 1188"/>
            <p:cNvSpPr>
              <a:spLocks/>
            </p:cNvSpPr>
            <p:nvPr/>
          </p:nvSpPr>
          <p:spPr bwMode="auto">
            <a:xfrm>
              <a:off x="2818" y="2346"/>
              <a:ext cx="59" cy="67"/>
            </a:xfrm>
            <a:custGeom>
              <a:avLst/>
              <a:gdLst>
                <a:gd name="T0" fmla="*/ 15 w 120"/>
                <a:gd name="T1" fmla="*/ 0 h 133"/>
                <a:gd name="T2" fmla="*/ 12 w 120"/>
                <a:gd name="T3" fmla="*/ 3 h 133"/>
                <a:gd name="T4" fmla="*/ 8 w 120"/>
                <a:gd name="T5" fmla="*/ 6 h 133"/>
                <a:gd name="T6" fmla="*/ 6 w 120"/>
                <a:gd name="T7" fmla="*/ 10 h 133"/>
                <a:gd name="T8" fmla="*/ 4 w 120"/>
                <a:gd name="T9" fmla="*/ 14 h 133"/>
                <a:gd name="T10" fmla="*/ 0 w 120"/>
                <a:gd name="T11" fmla="*/ 23 h 133"/>
                <a:gd name="T12" fmla="*/ 0 w 120"/>
                <a:gd name="T13" fmla="*/ 32 h 133"/>
                <a:gd name="T14" fmla="*/ 6 w 120"/>
                <a:gd name="T15" fmla="*/ 41 h 133"/>
                <a:gd name="T16" fmla="*/ 22 w 120"/>
                <a:gd name="T17" fmla="*/ 49 h 133"/>
                <a:gd name="T18" fmla="*/ 22 w 120"/>
                <a:gd name="T19" fmla="*/ 58 h 133"/>
                <a:gd name="T20" fmla="*/ 24 w 120"/>
                <a:gd name="T21" fmla="*/ 66 h 133"/>
                <a:gd name="T22" fmla="*/ 28 w 120"/>
                <a:gd name="T23" fmla="*/ 74 h 133"/>
                <a:gd name="T24" fmla="*/ 35 w 120"/>
                <a:gd name="T25" fmla="*/ 81 h 133"/>
                <a:gd name="T26" fmla="*/ 39 w 120"/>
                <a:gd name="T27" fmla="*/ 82 h 133"/>
                <a:gd name="T28" fmla="*/ 46 w 120"/>
                <a:gd name="T29" fmla="*/ 82 h 133"/>
                <a:gd name="T30" fmla="*/ 52 w 120"/>
                <a:gd name="T31" fmla="*/ 81 h 133"/>
                <a:gd name="T32" fmla="*/ 57 w 120"/>
                <a:gd name="T33" fmla="*/ 80 h 133"/>
                <a:gd name="T34" fmla="*/ 58 w 120"/>
                <a:gd name="T35" fmla="*/ 83 h 133"/>
                <a:gd name="T36" fmla="*/ 59 w 120"/>
                <a:gd name="T37" fmla="*/ 89 h 133"/>
                <a:gd name="T38" fmla="*/ 60 w 120"/>
                <a:gd name="T39" fmla="*/ 96 h 133"/>
                <a:gd name="T40" fmla="*/ 65 w 120"/>
                <a:gd name="T41" fmla="*/ 104 h 133"/>
                <a:gd name="T42" fmla="*/ 69 w 120"/>
                <a:gd name="T43" fmla="*/ 113 h 133"/>
                <a:gd name="T44" fmla="*/ 77 w 120"/>
                <a:gd name="T45" fmla="*/ 121 h 133"/>
                <a:gd name="T46" fmla="*/ 88 w 120"/>
                <a:gd name="T47" fmla="*/ 128 h 133"/>
                <a:gd name="T48" fmla="*/ 100 w 120"/>
                <a:gd name="T49" fmla="*/ 133 h 133"/>
                <a:gd name="T50" fmla="*/ 114 w 120"/>
                <a:gd name="T51" fmla="*/ 132 h 133"/>
                <a:gd name="T52" fmla="*/ 119 w 120"/>
                <a:gd name="T53" fmla="*/ 124 h 133"/>
                <a:gd name="T54" fmla="*/ 120 w 120"/>
                <a:gd name="T55" fmla="*/ 115 h 133"/>
                <a:gd name="T56" fmla="*/ 119 w 120"/>
                <a:gd name="T57" fmla="*/ 110 h 133"/>
                <a:gd name="T58" fmla="*/ 113 w 120"/>
                <a:gd name="T59" fmla="*/ 115 h 133"/>
                <a:gd name="T60" fmla="*/ 106 w 120"/>
                <a:gd name="T61" fmla="*/ 119 h 133"/>
                <a:gd name="T62" fmla="*/ 96 w 120"/>
                <a:gd name="T63" fmla="*/ 119 h 133"/>
                <a:gd name="T64" fmla="*/ 85 w 120"/>
                <a:gd name="T65" fmla="*/ 115 h 133"/>
                <a:gd name="T66" fmla="*/ 76 w 120"/>
                <a:gd name="T67" fmla="*/ 104 h 133"/>
                <a:gd name="T68" fmla="*/ 67 w 120"/>
                <a:gd name="T69" fmla="*/ 89 h 133"/>
                <a:gd name="T70" fmla="*/ 60 w 120"/>
                <a:gd name="T71" fmla="*/ 75 h 133"/>
                <a:gd name="T72" fmla="*/ 57 w 120"/>
                <a:gd name="T73" fmla="*/ 70 h 133"/>
                <a:gd name="T74" fmla="*/ 39 w 120"/>
                <a:gd name="T75" fmla="*/ 66 h 133"/>
                <a:gd name="T76" fmla="*/ 32 w 120"/>
                <a:gd name="T77" fmla="*/ 55 h 133"/>
                <a:gd name="T78" fmla="*/ 31 w 120"/>
                <a:gd name="T79" fmla="*/ 43 h 133"/>
                <a:gd name="T80" fmla="*/ 31 w 120"/>
                <a:gd name="T81" fmla="*/ 37 h 133"/>
                <a:gd name="T82" fmla="*/ 16 w 120"/>
                <a:gd name="T83" fmla="*/ 29 h 133"/>
                <a:gd name="T84" fmla="*/ 12 w 120"/>
                <a:gd name="T85" fmla="*/ 17 h 133"/>
                <a:gd name="T86" fmla="*/ 14 w 120"/>
                <a:gd name="T87" fmla="*/ 5 h 133"/>
                <a:gd name="T88" fmla="*/ 15 w 120"/>
                <a:gd name="T89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0" h="133">
                  <a:moveTo>
                    <a:pt x="15" y="0"/>
                  </a:moveTo>
                  <a:lnTo>
                    <a:pt x="12" y="3"/>
                  </a:lnTo>
                  <a:lnTo>
                    <a:pt x="8" y="6"/>
                  </a:lnTo>
                  <a:lnTo>
                    <a:pt x="6" y="10"/>
                  </a:lnTo>
                  <a:lnTo>
                    <a:pt x="4" y="14"/>
                  </a:lnTo>
                  <a:lnTo>
                    <a:pt x="0" y="23"/>
                  </a:lnTo>
                  <a:lnTo>
                    <a:pt x="0" y="32"/>
                  </a:lnTo>
                  <a:lnTo>
                    <a:pt x="6" y="41"/>
                  </a:lnTo>
                  <a:lnTo>
                    <a:pt x="22" y="49"/>
                  </a:lnTo>
                  <a:lnTo>
                    <a:pt x="22" y="58"/>
                  </a:lnTo>
                  <a:lnTo>
                    <a:pt x="24" y="66"/>
                  </a:lnTo>
                  <a:lnTo>
                    <a:pt x="28" y="74"/>
                  </a:lnTo>
                  <a:lnTo>
                    <a:pt x="35" y="81"/>
                  </a:lnTo>
                  <a:lnTo>
                    <a:pt x="39" y="82"/>
                  </a:lnTo>
                  <a:lnTo>
                    <a:pt x="46" y="82"/>
                  </a:lnTo>
                  <a:lnTo>
                    <a:pt x="52" y="81"/>
                  </a:lnTo>
                  <a:lnTo>
                    <a:pt x="57" y="80"/>
                  </a:lnTo>
                  <a:lnTo>
                    <a:pt x="58" y="83"/>
                  </a:lnTo>
                  <a:lnTo>
                    <a:pt x="59" y="89"/>
                  </a:lnTo>
                  <a:lnTo>
                    <a:pt x="60" y="96"/>
                  </a:lnTo>
                  <a:lnTo>
                    <a:pt x="65" y="104"/>
                  </a:lnTo>
                  <a:lnTo>
                    <a:pt x="69" y="113"/>
                  </a:lnTo>
                  <a:lnTo>
                    <a:pt x="77" y="121"/>
                  </a:lnTo>
                  <a:lnTo>
                    <a:pt x="88" y="128"/>
                  </a:lnTo>
                  <a:lnTo>
                    <a:pt x="100" y="133"/>
                  </a:lnTo>
                  <a:lnTo>
                    <a:pt x="114" y="132"/>
                  </a:lnTo>
                  <a:lnTo>
                    <a:pt x="119" y="124"/>
                  </a:lnTo>
                  <a:lnTo>
                    <a:pt x="120" y="115"/>
                  </a:lnTo>
                  <a:lnTo>
                    <a:pt x="119" y="110"/>
                  </a:lnTo>
                  <a:lnTo>
                    <a:pt x="113" y="115"/>
                  </a:lnTo>
                  <a:lnTo>
                    <a:pt x="106" y="119"/>
                  </a:lnTo>
                  <a:lnTo>
                    <a:pt x="96" y="119"/>
                  </a:lnTo>
                  <a:lnTo>
                    <a:pt x="85" y="115"/>
                  </a:lnTo>
                  <a:lnTo>
                    <a:pt x="76" y="104"/>
                  </a:lnTo>
                  <a:lnTo>
                    <a:pt x="67" y="89"/>
                  </a:lnTo>
                  <a:lnTo>
                    <a:pt x="60" y="75"/>
                  </a:lnTo>
                  <a:lnTo>
                    <a:pt x="57" y="70"/>
                  </a:lnTo>
                  <a:lnTo>
                    <a:pt x="39" y="66"/>
                  </a:lnTo>
                  <a:lnTo>
                    <a:pt x="32" y="55"/>
                  </a:lnTo>
                  <a:lnTo>
                    <a:pt x="31" y="43"/>
                  </a:lnTo>
                  <a:lnTo>
                    <a:pt x="31" y="37"/>
                  </a:lnTo>
                  <a:lnTo>
                    <a:pt x="16" y="29"/>
                  </a:lnTo>
                  <a:lnTo>
                    <a:pt x="12" y="17"/>
                  </a:lnTo>
                  <a:lnTo>
                    <a:pt x="14" y="5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5" name="Freeform 1189"/>
            <p:cNvSpPr>
              <a:spLocks/>
            </p:cNvSpPr>
            <p:nvPr/>
          </p:nvSpPr>
          <p:spPr bwMode="auto">
            <a:xfrm>
              <a:off x="2989" y="2466"/>
              <a:ext cx="86" cy="54"/>
            </a:xfrm>
            <a:custGeom>
              <a:avLst/>
              <a:gdLst>
                <a:gd name="T0" fmla="*/ 81 w 172"/>
                <a:gd name="T1" fmla="*/ 58 h 110"/>
                <a:gd name="T2" fmla="*/ 93 w 172"/>
                <a:gd name="T3" fmla="*/ 66 h 110"/>
                <a:gd name="T4" fmla="*/ 108 w 172"/>
                <a:gd name="T5" fmla="*/ 74 h 110"/>
                <a:gd name="T6" fmla="*/ 123 w 172"/>
                <a:gd name="T7" fmla="*/ 83 h 110"/>
                <a:gd name="T8" fmla="*/ 138 w 172"/>
                <a:gd name="T9" fmla="*/ 91 h 110"/>
                <a:gd name="T10" fmla="*/ 151 w 172"/>
                <a:gd name="T11" fmla="*/ 98 h 110"/>
                <a:gd name="T12" fmla="*/ 161 w 172"/>
                <a:gd name="T13" fmla="*/ 104 h 110"/>
                <a:gd name="T14" fmla="*/ 169 w 172"/>
                <a:gd name="T15" fmla="*/ 108 h 110"/>
                <a:gd name="T16" fmla="*/ 172 w 172"/>
                <a:gd name="T17" fmla="*/ 110 h 110"/>
                <a:gd name="T18" fmla="*/ 150 w 172"/>
                <a:gd name="T19" fmla="*/ 107 h 110"/>
                <a:gd name="T20" fmla="*/ 124 w 172"/>
                <a:gd name="T21" fmla="*/ 102 h 110"/>
                <a:gd name="T22" fmla="*/ 97 w 172"/>
                <a:gd name="T23" fmla="*/ 92 h 110"/>
                <a:gd name="T24" fmla="*/ 69 w 172"/>
                <a:gd name="T25" fmla="*/ 80 h 110"/>
                <a:gd name="T26" fmla="*/ 43 w 172"/>
                <a:gd name="T27" fmla="*/ 65 h 110"/>
                <a:gd name="T28" fmla="*/ 22 w 172"/>
                <a:gd name="T29" fmla="*/ 47 h 110"/>
                <a:gd name="T30" fmla="*/ 7 w 172"/>
                <a:gd name="T31" fmla="*/ 28 h 110"/>
                <a:gd name="T32" fmla="*/ 0 w 172"/>
                <a:gd name="T33" fmla="*/ 7 h 110"/>
                <a:gd name="T34" fmla="*/ 38 w 172"/>
                <a:gd name="T35" fmla="*/ 0 h 110"/>
                <a:gd name="T36" fmla="*/ 37 w 172"/>
                <a:gd name="T37" fmla="*/ 7 h 110"/>
                <a:gd name="T38" fmla="*/ 38 w 172"/>
                <a:gd name="T39" fmla="*/ 15 h 110"/>
                <a:gd name="T40" fmla="*/ 40 w 172"/>
                <a:gd name="T41" fmla="*/ 23 h 110"/>
                <a:gd name="T42" fmla="*/ 46 w 172"/>
                <a:gd name="T43" fmla="*/ 30 h 110"/>
                <a:gd name="T44" fmla="*/ 53 w 172"/>
                <a:gd name="T45" fmla="*/ 38 h 110"/>
                <a:gd name="T46" fmla="*/ 61 w 172"/>
                <a:gd name="T47" fmla="*/ 45 h 110"/>
                <a:gd name="T48" fmla="*/ 70 w 172"/>
                <a:gd name="T49" fmla="*/ 52 h 110"/>
                <a:gd name="T50" fmla="*/ 81 w 172"/>
                <a:gd name="T51" fmla="*/ 58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2" h="110">
                  <a:moveTo>
                    <a:pt x="81" y="58"/>
                  </a:moveTo>
                  <a:lnTo>
                    <a:pt x="93" y="66"/>
                  </a:lnTo>
                  <a:lnTo>
                    <a:pt x="108" y="74"/>
                  </a:lnTo>
                  <a:lnTo>
                    <a:pt x="123" y="83"/>
                  </a:lnTo>
                  <a:lnTo>
                    <a:pt x="138" y="91"/>
                  </a:lnTo>
                  <a:lnTo>
                    <a:pt x="151" y="98"/>
                  </a:lnTo>
                  <a:lnTo>
                    <a:pt x="161" y="104"/>
                  </a:lnTo>
                  <a:lnTo>
                    <a:pt x="169" y="108"/>
                  </a:lnTo>
                  <a:lnTo>
                    <a:pt x="172" y="110"/>
                  </a:lnTo>
                  <a:lnTo>
                    <a:pt x="150" y="107"/>
                  </a:lnTo>
                  <a:lnTo>
                    <a:pt x="124" y="102"/>
                  </a:lnTo>
                  <a:lnTo>
                    <a:pt x="97" y="92"/>
                  </a:lnTo>
                  <a:lnTo>
                    <a:pt x="69" y="80"/>
                  </a:lnTo>
                  <a:lnTo>
                    <a:pt x="43" y="65"/>
                  </a:lnTo>
                  <a:lnTo>
                    <a:pt x="22" y="47"/>
                  </a:lnTo>
                  <a:lnTo>
                    <a:pt x="7" y="28"/>
                  </a:lnTo>
                  <a:lnTo>
                    <a:pt x="0" y="7"/>
                  </a:lnTo>
                  <a:lnTo>
                    <a:pt x="38" y="0"/>
                  </a:lnTo>
                  <a:lnTo>
                    <a:pt x="37" y="7"/>
                  </a:lnTo>
                  <a:lnTo>
                    <a:pt x="38" y="15"/>
                  </a:lnTo>
                  <a:lnTo>
                    <a:pt x="40" y="23"/>
                  </a:lnTo>
                  <a:lnTo>
                    <a:pt x="46" y="30"/>
                  </a:lnTo>
                  <a:lnTo>
                    <a:pt x="53" y="38"/>
                  </a:lnTo>
                  <a:lnTo>
                    <a:pt x="61" y="45"/>
                  </a:lnTo>
                  <a:lnTo>
                    <a:pt x="70" y="52"/>
                  </a:lnTo>
                  <a:lnTo>
                    <a:pt x="81" y="5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6" name="Freeform 1190"/>
            <p:cNvSpPr>
              <a:spLocks/>
            </p:cNvSpPr>
            <p:nvPr/>
          </p:nvSpPr>
          <p:spPr bwMode="auto">
            <a:xfrm>
              <a:off x="2746" y="2384"/>
              <a:ext cx="38" cy="61"/>
            </a:xfrm>
            <a:custGeom>
              <a:avLst/>
              <a:gdLst>
                <a:gd name="T0" fmla="*/ 43 w 77"/>
                <a:gd name="T1" fmla="*/ 48 h 123"/>
                <a:gd name="T2" fmla="*/ 36 w 77"/>
                <a:gd name="T3" fmla="*/ 55 h 123"/>
                <a:gd name="T4" fmla="*/ 28 w 77"/>
                <a:gd name="T5" fmla="*/ 65 h 123"/>
                <a:gd name="T6" fmla="*/ 21 w 77"/>
                <a:gd name="T7" fmla="*/ 78 h 123"/>
                <a:gd name="T8" fmla="*/ 15 w 77"/>
                <a:gd name="T9" fmla="*/ 90 h 123"/>
                <a:gd name="T10" fmla="*/ 8 w 77"/>
                <a:gd name="T11" fmla="*/ 103 h 123"/>
                <a:gd name="T12" fmla="*/ 5 w 77"/>
                <a:gd name="T13" fmla="*/ 113 h 123"/>
                <a:gd name="T14" fmla="*/ 1 w 77"/>
                <a:gd name="T15" fmla="*/ 120 h 123"/>
                <a:gd name="T16" fmla="*/ 0 w 77"/>
                <a:gd name="T17" fmla="*/ 123 h 123"/>
                <a:gd name="T18" fmla="*/ 0 w 77"/>
                <a:gd name="T19" fmla="*/ 108 h 123"/>
                <a:gd name="T20" fmla="*/ 4 w 77"/>
                <a:gd name="T21" fmla="*/ 89 h 123"/>
                <a:gd name="T22" fmla="*/ 8 w 77"/>
                <a:gd name="T23" fmla="*/ 70 h 123"/>
                <a:gd name="T24" fmla="*/ 15 w 77"/>
                <a:gd name="T25" fmla="*/ 50 h 123"/>
                <a:gd name="T26" fmla="*/ 24 w 77"/>
                <a:gd name="T27" fmla="*/ 33 h 123"/>
                <a:gd name="T28" fmla="*/ 36 w 77"/>
                <a:gd name="T29" fmla="*/ 17 h 123"/>
                <a:gd name="T30" fmla="*/ 49 w 77"/>
                <a:gd name="T31" fmla="*/ 6 h 123"/>
                <a:gd name="T32" fmla="*/ 64 w 77"/>
                <a:gd name="T33" fmla="*/ 0 h 123"/>
                <a:gd name="T34" fmla="*/ 77 w 77"/>
                <a:gd name="T35" fmla="*/ 33 h 123"/>
                <a:gd name="T36" fmla="*/ 73 w 77"/>
                <a:gd name="T37" fmla="*/ 34 h 123"/>
                <a:gd name="T38" fmla="*/ 69 w 77"/>
                <a:gd name="T39" fmla="*/ 35 h 123"/>
                <a:gd name="T40" fmla="*/ 65 w 77"/>
                <a:gd name="T41" fmla="*/ 36 h 123"/>
                <a:gd name="T42" fmla="*/ 60 w 77"/>
                <a:gd name="T43" fmla="*/ 38 h 123"/>
                <a:gd name="T44" fmla="*/ 55 w 77"/>
                <a:gd name="T45" fmla="*/ 41 h 123"/>
                <a:gd name="T46" fmla="*/ 51 w 77"/>
                <a:gd name="T47" fmla="*/ 43 h 123"/>
                <a:gd name="T48" fmla="*/ 46 w 77"/>
                <a:gd name="T49" fmla="*/ 45 h 123"/>
                <a:gd name="T50" fmla="*/ 43 w 77"/>
                <a:gd name="T51" fmla="*/ 48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77" h="123">
                  <a:moveTo>
                    <a:pt x="43" y="48"/>
                  </a:moveTo>
                  <a:lnTo>
                    <a:pt x="36" y="55"/>
                  </a:lnTo>
                  <a:lnTo>
                    <a:pt x="28" y="65"/>
                  </a:lnTo>
                  <a:lnTo>
                    <a:pt x="21" y="78"/>
                  </a:lnTo>
                  <a:lnTo>
                    <a:pt x="15" y="90"/>
                  </a:lnTo>
                  <a:lnTo>
                    <a:pt x="8" y="103"/>
                  </a:lnTo>
                  <a:lnTo>
                    <a:pt x="5" y="113"/>
                  </a:lnTo>
                  <a:lnTo>
                    <a:pt x="1" y="120"/>
                  </a:lnTo>
                  <a:lnTo>
                    <a:pt x="0" y="123"/>
                  </a:lnTo>
                  <a:lnTo>
                    <a:pt x="0" y="108"/>
                  </a:lnTo>
                  <a:lnTo>
                    <a:pt x="4" y="89"/>
                  </a:lnTo>
                  <a:lnTo>
                    <a:pt x="8" y="70"/>
                  </a:lnTo>
                  <a:lnTo>
                    <a:pt x="15" y="50"/>
                  </a:lnTo>
                  <a:lnTo>
                    <a:pt x="24" y="33"/>
                  </a:lnTo>
                  <a:lnTo>
                    <a:pt x="36" y="17"/>
                  </a:lnTo>
                  <a:lnTo>
                    <a:pt x="49" y="6"/>
                  </a:lnTo>
                  <a:lnTo>
                    <a:pt x="64" y="0"/>
                  </a:lnTo>
                  <a:lnTo>
                    <a:pt x="77" y="33"/>
                  </a:lnTo>
                  <a:lnTo>
                    <a:pt x="73" y="34"/>
                  </a:lnTo>
                  <a:lnTo>
                    <a:pt x="69" y="35"/>
                  </a:lnTo>
                  <a:lnTo>
                    <a:pt x="65" y="36"/>
                  </a:lnTo>
                  <a:lnTo>
                    <a:pt x="60" y="38"/>
                  </a:lnTo>
                  <a:lnTo>
                    <a:pt x="55" y="41"/>
                  </a:lnTo>
                  <a:lnTo>
                    <a:pt x="51" y="43"/>
                  </a:lnTo>
                  <a:lnTo>
                    <a:pt x="46" y="45"/>
                  </a:lnTo>
                  <a:lnTo>
                    <a:pt x="43" y="48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7" name="Freeform 1191"/>
            <p:cNvSpPr>
              <a:spLocks/>
            </p:cNvSpPr>
            <p:nvPr/>
          </p:nvSpPr>
          <p:spPr bwMode="auto">
            <a:xfrm>
              <a:off x="2355" y="1984"/>
              <a:ext cx="490" cy="476"/>
            </a:xfrm>
            <a:custGeom>
              <a:avLst/>
              <a:gdLst>
                <a:gd name="T0" fmla="*/ 946 w 981"/>
                <a:gd name="T1" fmla="*/ 188 h 953"/>
                <a:gd name="T2" fmla="*/ 874 w 981"/>
                <a:gd name="T3" fmla="*/ 273 h 953"/>
                <a:gd name="T4" fmla="*/ 805 w 981"/>
                <a:gd name="T5" fmla="*/ 278 h 953"/>
                <a:gd name="T6" fmla="*/ 877 w 981"/>
                <a:gd name="T7" fmla="*/ 475 h 953"/>
                <a:gd name="T8" fmla="*/ 755 w 981"/>
                <a:gd name="T9" fmla="*/ 516 h 953"/>
                <a:gd name="T10" fmla="*/ 631 w 981"/>
                <a:gd name="T11" fmla="*/ 501 h 953"/>
                <a:gd name="T12" fmla="*/ 589 w 981"/>
                <a:gd name="T13" fmla="*/ 499 h 953"/>
                <a:gd name="T14" fmla="*/ 621 w 981"/>
                <a:gd name="T15" fmla="*/ 707 h 953"/>
                <a:gd name="T16" fmla="*/ 552 w 981"/>
                <a:gd name="T17" fmla="*/ 772 h 953"/>
                <a:gd name="T18" fmla="*/ 444 w 981"/>
                <a:gd name="T19" fmla="*/ 729 h 953"/>
                <a:gd name="T20" fmla="*/ 362 w 981"/>
                <a:gd name="T21" fmla="*/ 690 h 953"/>
                <a:gd name="T22" fmla="*/ 279 w 981"/>
                <a:gd name="T23" fmla="*/ 883 h 953"/>
                <a:gd name="T24" fmla="*/ 181 w 981"/>
                <a:gd name="T25" fmla="*/ 902 h 953"/>
                <a:gd name="T26" fmla="*/ 91 w 981"/>
                <a:gd name="T27" fmla="*/ 871 h 953"/>
                <a:gd name="T28" fmla="*/ 59 w 981"/>
                <a:gd name="T29" fmla="*/ 795 h 953"/>
                <a:gd name="T30" fmla="*/ 155 w 981"/>
                <a:gd name="T31" fmla="*/ 623 h 953"/>
                <a:gd name="T32" fmla="*/ 45 w 981"/>
                <a:gd name="T33" fmla="*/ 564 h 953"/>
                <a:gd name="T34" fmla="*/ 48 w 981"/>
                <a:gd name="T35" fmla="*/ 443 h 953"/>
                <a:gd name="T36" fmla="*/ 151 w 981"/>
                <a:gd name="T37" fmla="*/ 380 h 953"/>
                <a:gd name="T38" fmla="*/ 292 w 981"/>
                <a:gd name="T39" fmla="*/ 353 h 953"/>
                <a:gd name="T40" fmla="*/ 247 w 981"/>
                <a:gd name="T41" fmla="*/ 261 h 953"/>
                <a:gd name="T42" fmla="*/ 263 w 981"/>
                <a:gd name="T43" fmla="*/ 145 h 953"/>
                <a:gd name="T44" fmla="*/ 363 w 981"/>
                <a:gd name="T45" fmla="*/ 125 h 953"/>
                <a:gd name="T46" fmla="*/ 473 w 981"/>
                <a:gd name="T47" fmla="*/ 200 h 953"/>
                <a:gd name="T48" fmla="*/ 550 w 981"/>
                <a:gd name="T49" fmla="*/ 95 h 953"/>
                <a:gd name="T50" fmla="*/ 529 w 981"/>
                <a:gd name="T51" fmla="*/ 32 h 953"/>
                <a:gd name="T52" fmla="*/ 482 w 981"/>
                <a:gd name="T53" fmla="*/ 163 h 953"/>
                <a:gd name="T54" fmla="*/ 361 w 981"/>
                <a:gd name="T55" fmla="*/ 76 h 953"/>
                <a:gd name="T56" fmla="*/ 250 w 981"/>
                <a:gd name="T57" fmla="*/ 100 h 953"/>
                <a:gd name="T58" fmla="*/ 210 w 981"/>
                <a:gd name="T59" fmla="*/ 198 h 953"/>
                <a:gd name="T60" fmla="*/ 243 w 981"/>
                <a:gd name="T61" fmla="*/ 329 h 953"/>
                <a:gd name="T62" fmla="*/ 150 w 981"/>
                <a:gd name="T63" fmla="*/ 336 h 953"/>
                <a:gd name="T64" fmla="*/ 26 w 981"/>
                <a:gd name="T65" fmla="*/ 395 h 953"/>
                <a:gd name="T66" fmla="*/ 2 w 981"/>
                <a:gd name="T67" fmla="*/ 513 h 953"/>
                <a:gd name="T68" fmla="*/ 47 w 981"/>
                <a:gd name="T69" fmla="*/ 597 h 953"/>
                <a:gd name="T70" fmla="*/ 101 w 981"/>
                <a:gd name="T71" fmla="*/ 625 h 953"/>
                <a:gd name="T72" fmla="*/ 79 w 981"/>
                <a:gd name="T73" fmla="*/ 690 h 953"/>
                <a:gd name="T74" fmla="*/ 29 w 981"/>
                <a:gd name="T75" fmla="*/ 785 h 953"/>
                <a:gd name="T76" fmla="*/ 57 w 981"/>
                <a:gd name="T77" fmla="*/ 894 h 953"/>
                <a:gd name="T78" fmla="*/ 120 w 981"/>
                <a:gd name="T79" fmla="*/ 928 h 953"/>
                <a:gd name="T80" fmla="*/ 226 w 981"/>
                <a:gd name="T81" fmla="*/ 953 h 953"/>
                <a:gd name="T82" fmla="*/ 323 w 981"/>
                <a:gd name="T83" fmla="*/ 898 h 953"/>
                <a:gd name="T84" fmla="*/ 378 w 981"/>
                <a:gd name="T85" fmla="*/ 722 h 953"/>
                <a:gd name="T86" fmla="*/ 452 w 981"/>
                <a:gd name="T87" fmla="*/ 777 h 953"/>
                <a:gd name="T88" fmla="*/ 575 w 981"/>
                <a:gd name="T89" fmla="*/ 822 h 953"/>
                <a:gd name="T90" fmla="*/ 652 w 981"/>
                <a:gd name="T91" fmla="*/ 719 h 953"/>
                <a:gd name="T92" fmla="*/ 618 w 981"/>
                <a:gd name="T93" fmla="*/ 525 h 953"/>
                <a:gd name="T94" fmla="*/ 694 w 981"/>
                <a:gd name="T95" fmla="*/ 552 h 953"/>
                <a:gd name="T96" fmla="*/ 781 w 981"/>
                <a:gd name="T97" fmla="*/ 571 h 953"/>
                <a:gd name="T98" fmla="*/ 872 w 981"/>
                <a:gd name="T99" fmla="*/ 556 h 953"/>
                <a:gd name="T100" fmla="*/ 913 w 981"/>
                <a:gd name="T101" fmla="*/ 488 h 953"/>
                <a:gd name="T102" fmla="*/ 885 w 981"/>
                <a:gd name="T103" fmla="*/ 363 h 953"/>
                <a:gd name="T104" fmla="*/ 930 w 981"/>
                <a:gd name="T105" fmla="*/ 314 h 953"/>
                <a:gd name="T106" fmla="*/ 981 w 981"/>
                <a:gd name="T107" fmla="*/ 216 h 953"/>
                <a:gd name="T108" fmla="*/ 864 w 981"/>
                <a:gd name="T109" fmla="*/ 126 h 9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981" h="953">
                  <a:moveTo>
                    <a:pt x="864" y="126"/>
                  </a:moveTo>
                  <a:lnTo>
                    <a:pt x="870" y="129"/>
                  </a:lnTo>
                  <a:lnTo>
                    <a:pt x="886" y="137"/>
                  </a:lnTo>
                  <a:lnTo>
                    <a:pt x="905" y="151"/>
                  </a:lnTo>
                  <a:lnTo>
                    <a:pt x="927" y="169"/>
                  </a:lnTo>
                  <a:lnTo>
                    <a:pt x="946" y="188"/>
                  </a:lnTo>
                  <a:lnTo>
                    <a:pt x="955" y="210"/>
                  </a:lnTo>
                  <a:lnTo>
                    <a:pt x="954" y="233"/>
                  </a:lnTo>
                  <a:lnTo>
                    <a:pt x="935" y="255"/>
                  </a:lnTo>
                  <a:lnTo>
                    <a:pt x="918" y="264"/>
                  </a:lnTo>
                  <a:lnTo>
                    <a:pt x="897" y="270"/>
                  </a:lnTo>
                  <a:lnTo>
                    <a:pt x="874" y="273"/>
                  </a:lnTo>
                  <a:lnTo>
                    <a:pt x="852" y="275"/>
                  </a:lnTo>
                  <a:lnTo>
                    <a:pt x="832" y="273"/>
                  </a:lnTo>
                  <a:lnTo>
                    <a:pt x="816" y="272"/>
                  </a:lnTo>
                  <a:lnTo>
                    <a:pt x="804" y="271"/>
                  </a:lnTo>
                  <a:lnTo>
                    <a:pt x="799" y="270"/>
                  </a:lnTo>
                  <a:lnTo>
                    <a:pt x="805" y="278"/>
                  </a:lnTo>
                  <a:lnTo>
                    <a:pt x="819" y="301"/>
                  </a:lnTo>
                  <a:lnTo>
                    <a:pt x="837" y="332"/>
                  </a:lnTo>
                  <a:lnTo>
                    <a:pt x="857" y="369"/>
                  </a:lnTo>
                  <a:lnTo>
                    <a:pt x="872" y="408"/>
                  </a:lnTo>
                  <a:lnTo>
                    <a:pt x="880" y="445"/>
                  </a:lnTo>
                  <a:lnTo>
                    <a:pt x="877" y="475"/>
                  </a:lnTo>
                  <a:lnTo>
                    <a:pt x="858" y="496"/>
                  </a:lnTo>
                  <a:lnTo>
                    <a:pt x="840" y="504"/>
                  </a:lnTo>
                  <a:lnTo>
                    <a:pt x="820" y="509"/>
                  </a:lnTo>
                  <a:lnTo>
                    <a:pt x="799" y="512"/>
                  </a:lnTo>
                  <a:lnTo>
                    <a:pt x="776" y="514"/>
                  </a:lnTo>
                  <a:lnTo>
                    <a:pt x="755" y="516"/>
                  </a:lnTo>
                  <a:lnTo>
                    <a:pt x="732" y="514"/>
                  </a:lnTo>
                  <a:lnTo>
                    <a:pt x="710" y="512"/>
                  </a:lnTo>
                  <a:lnTo>
                    <a:pt x="688" y="510"/>
                  </a:lnTo>
                  <a:lnTo>
                    <a:pt x="667" y="508"/>
                  </a:lnTo>
                  <a:lnTo>
                    <a:pt x="649" y="504"/>
                  </a:lnTo>
                  <a:lnTo>
                    <a:pt x="631" y="501"/>
                  </a:lnTo>
                  <a:lnTo>
                    <a:pt x="616" y="497"/>
                  </a:lnTo>
                  <a:lnTo>
                    <a:pt x="604" y="494"/>
                  </a:lnTo>
                  <a:lnTo>
                    <a:pt x="595" y="491"/>
                  </a:lnTo>
                  <a:lnTo>
                    <a:pt x="589" y="490"/>
                  </a:lnTo>
                  <a:lnTo>
                    <a:pt x="586" y="489"/>
                  </a:lnTo>
                  <a:lnTo>
                    <a:pt x="589" y="499"/>
                  </a:lnTo>
                  <a:lnTo>
                    <a:pt x="593" y="524"/>
                  </a:lnTo>
                  <a:lnTo>
                    <a:pt x="601" y="558"/>
                  </a:lnTo>
                  <a:lnTo>
                    <a:pt x="609" y="597"/>
                  </a:lnTo>
                  <a:lnTo>
                    <a:pt x="615" y="638"/>
                  </a:lnTo>
                  <a:lnTo>
                    <a:pt x="621" y="676"/>
                  </a:lnTo>
                  <a:lnTo>
                    <a:pt x="621" y="707"/>
                  </a:lnTo>
                  <a:lnTo>
                    <a:pt x="618" y="727"/>
                  </a:lnTo>
                  <a:lnTo>
                    <a:pt x="608" y="742"/>
                  </a:lnTo>
                  <a:lnTo>
                    <a:pt x="597" y="754"/>
                  </a:lnTo>
                  <a:lnTo>
                    <a:pt x="583" y="763"/>
                  </a:lnTo>
                  <a:lnTo>
                    <a:pt x="569" y="769"/>
                  </a:lnTo>
                  <a:lnTo>
                    <a:pt x="552" y="772"/>
                  </a:lnTo>
                  <a:lnTo>
                    <a:pt x="535" y="770"/>
                  </a:lnTo>
                  <a:lnTo>
                    <a:pt x="514" y="766"/>
                  </a:lnTo>
                  <a:lnTo>
                    <a:pt x="493" y="757"/>
                  </a:lnTo>
                  <a:lnTo>
                    <a:pt x="476" y="747"/>
                  </a:lnTo>
                  <a:lnTo>
                    <a:pt x="459" y="738"/>
                  </a:lnTo>
                  <a:lnTo>
                    <a:pt x="444" y="729"/>
                  </a:lnTo>
                  <a:lnTo>
                    <a:pt x="429" y="719"/>
                  </a:lnTo>
                  <a:lnTo>
                    <a:pt x="414" y="708"/>
                  </a:lnTo>
                  <a:lnTo>
                    <a:pt x="400" y="697"/>
                  </a:lnTo>
                  <a:lnTo>
                    <a:pt x="385" y="684"/>
                  </a:lnTo>
                  <a:lnTo>
                    <a:pt x="371" y="670"/>
                  </a:lnTo>
                  <a:lnTo>
                    <a:pt x="362" y="690"/>
                  </a:lnTo>
                  <a:lnTo>
                    <a:pt x="352" y="720"/>
                  </a:lnTo>
                  <a:lnTo>
                    <a:pt x="340" y="754"/>
                  </a:lnTo>
                  <a:lnTo>
                    <a:pt x="326" y="792"/>
                  </a:lnTo>
                  <a:lnTo>
                    <a:pt x="312" y="828"/>
                  </a:lnTo>
                  <a:lnTo>
                    <a:pt x="296" y="860"/>
                  </a:lnTo>
                  <a:lnTo>
                    <a:pt x="279" y="883"/>
                  </a:lnTo>
                  <a:lnTo>
                    <a:pt x="261" y="895"/>
                  </a:lnTo>
                  <a:lnTo>
                    <a:pt x="246" y="898"/>
                  </a:lnTo>
                  <a:lnTo>
                    <a:pt x="231" y="901"/>
                  </a:lnTo>
                  <a:lnTo>
                    <a:pt x="215" y="902"/>
                  </a:lnTo>
                  <a:lnTo>
                    <a:pt x="199" y="902"/>
                  </a:lnTo>
                  <a:lnTo>
                    <a:pt x="181" y="902"/>
                  </a:lnTo>
                  <a:lnTo>
                    <a:pt x="165" y="900"/>
                  </a:lnTo>
                  <a:lnTo>
                    <a:pt x="148" y="896"/>
                  </a:lnTo>
                  <a:lnTo>
                    <a:pt x="133" y="891"/>
                  </a:lnTo>
                  <a:lnTo>
                    <a:pt x="118" y="886"/>
                  </a:lnTo>
                  <a:lnTo>
                    <a:pt x="104" y="879"/>
                  </a:lnTo>
                  <a:lnTo>
                    <a:pt x="91" y="871"/>
                  </a:lnTo>
                  <a:lnTo>
                    <a:pt x="80" y="861"/>
                  </a:lnTo>
                  <a:lnTo>
                    <a:pt x="71" y="851"/>
                  </a:lnTo>
                  <a:lnTo>
                    <a:pt x="63" y="840"/>
                  </a:lnTo>
                  <a:lnTo>
                    <a:pt x="57" y="827"/>
                  </a:lnTo>
                  <a:lnTo>
                    <a:pt x="55" y="813"/>
                  </a:lnTo>
                  <a:lnTo>
                    <a:pt x="59" y="795"/>
                  </a:lnTo>
                  <a:lnTo>
                    <a:pt x="72" y="768"/>
                  </a:lnTo>
                  <a:lnTo>
                    <a:pt x="89" y="736"/>
                  </a:lnTo>
                  <a:lnTo>
                    <a:pt x="108" y="701"/>
                  </a:lnTo>
                  <a:lnTo>
                    <a:pt x="127" y="669"/>
                  </a:lnTo>
                  <a:lnTo>
                    <a:pt x="143" y="641"/>
                  </a:lnTo>
                  <a:lnTo>
                    <a:pt x="155" y="623"/>
                  </a:lnTo>
                  <a:lnTo>
                    <a:pt x="159" y="616"/>
                  </a:lnTo>
                  <a:lnTo>
                    <a:pt x="133" y="611"/>
                  </a:lnTo>
                  <a:lnTo>
                    <a:pt x="106" y="604"/>
                  </a:lnTo>
                  <a:lnTo>
                    <a:pt x="82" y="594"/>
                  </a:lnTo>
                  <a:lnTo>
                    <a:pt x="62" y="580"/>
                  </a:lnTo>
                  <a:lnTo>
                    <a:pt x="45" y="564"/>
                  </a:lnTo>
                  <a:lnTo>
                    <a:pt x="34" y="546"/>
                  </a:lnTo>
                  <a:lnTo>
                    <a:pt x="28" y="524"/>
                  </a:lnTo>
                  <a:lnTo>
                    <a:pt x="30" y="499"/>
                  </a:lnTo>
                  <a:lnTo>
                    <a:pt x="34" y="479"/>
                  </a:lnTo>
                  <a:lnTo>
                    <a:pt x="40" y="460"/>
                  </a:lnTo>
                  <a:lnTo>
                    <a:pt x="48" y="443"/>
                  </a:lnTo>
                  <a:lnTo>
                    <a:pt x="57" y="429"/>
                  </a:lnTo>
                  <a:lnTo>
                    <a:pt x="71" y="416"/>
                  </a:lnTo>
                  <a:lnTo>
                    <a:pt x="87" y="405"/>
                  </a:lnTo>
                  <a:lnTo>
                    <a:pt x="108" y="395"/>
                  </a:lnTo>
                  <a:lnTo>
                    <a:pt x="132" y="385"/>
                  </a:lnTo>
                  <a:lnTo>
                    <a:pt x="151" y="380"/>
                  </a:lnTo>
                  <a:lnTo>
                    <a:pt x="177" y="374"/>
                  </a:lnTo>
                  <a:lnTo>
                    <a:pt x="204" y="369"/>
                  </a:lnTo>
                  <a:lnTo>
                    <a:pt x="232" y="363"/>
                  </a:lnTo>
                  <a:lnTo>
                    <a:pt x="257" y="359"/>
                  </a:lnTo>
                  <a:lnTo>
                    <a:pt x="278" y="355"/>
                  </a:lnTo>
                  <a:lnTo>
                    <a:pt x="292" y="353"/>
                  </a:lnTo>
                  <a:lnTo>
                    <a:pt x="296" y="351"/>
                  </a:lnTo>
                  <a:lnTo>
                    <a:pt x="286" y="337"/>
                  </a:lnTo>
                  <a:lnTo>
                    <a:pt x="276" y="321"/>
                  </a:lnTo>
                  <a:lnTo>
                    <a:pt x="265" y="302"/>
                  </a:lnTo>
                  <a:lnTo>
                    <a:pt x="255" y="282"/>
                  </a:lnTo>
                  <a:lnTo>
                    <a:pt x="247" y="261"/>
                  </a:lnTo>
                  <a:lnTo>
                    <a:pt x="240" y="239"/>
                  </a:lnTo>
                  <a:lnTo>
                    <a:pt x="238" y="216"/>
                  </a:lnTo>
                  <a:lnTo>
                    <a:pt x="239" y="195"/>
                  </a:lnTo>
                  <a:lnTo>
                    <a:pt x="245" y="175"/>
                  </a:lnTo>
                  <a:lnTo>
                    <a:pt x="253" y="159"/>
                  </a:lnTo>
                  <a:lnTo>
                    <a:pt x="263" y="145"/>
                  </a:lnTo>
                  <a:lnTo>
                    <a:pt x="276" y="135"/>
                  </a:lnTo>
                  <a:lnTo>
                    <a:pt x="289" y="128"/>
                  </a:lnTo>
                  <a:lnTo>
                    <a:pt x="306" y="122"/>
                  </a:lnTo>
                  <a:lnTo>
                    <a:pt x="323" y="121"/>
                  </a:lnTo>
                  <a:lnTo>
                    <a:pt x="342" y="121"/>
                  </a:lnTo>
                  <a:lnTo>
                    <a:pt x="363" y="125"/>
                  </a:lnTo>
                  <a:lnTo>
                    <a:pt x="384" y="133"/>
                  </a:lnTo>
                  <a:lnTo>
                    <a:pt x="403" y="142"/>
                  </a:lnTo>
                  <a:lnTo>
                    <a:pt x="422" y="155"/>
                  </a:lnTo>
                  <a:lnTo>
                    <a:pt x="440" y="169"/>
                  </a:lnTo>
                  <a:lnTo>
                    <a:pt x="458" y="185"/>
                  </a:lnTo>
                  <a:lnTo>
                    <a:pt x="473" y="200"/>
                  </a:lnTo>
                  <a:lnTo>
                    <a:pt x="487" y="215"/>
                  </a:lnTo>
                  <a:lnTo>
                    <a:pt x="498" y="197"/>
                  </a:lnTo>
                  <a:lnTo>
                    <a:pt x="510" y="174"/>
                  </a:lnTo>
                  <a:lnTo>
                    <a:pt x="524" y="148"/>
                  </a:lnTo>
                  <a:lnTo>
                    <a:pt x="538" y="120"/>
                  </a:lnTo>
                  <a:lnTo>
                    <a:pt x="550" y="95"/>
                  </a:lnTo>
                  <a:lnTo>
                    <a:pt x="561" y="74"/>
                  </a:lnTo>
                  <a:lnTo>
                    <a:pt x="568" y="59"/>
                  </a:lnTo>
                  <a:lnTo>
                    <a:pt x="570" y="53"/>
                  </a:lnTo>
                  <a:lnTo>
                    <a:pt x="539" y="0"/>
                  </a:lnTo>
                  <a:lnTo>
                    <a:pt x="534" y="14"/>
                  </a:lnTo>
                  <a:lnTo>
                    <a:pt x="529" y="32"/>
                  </a:lnTo>
                  <a:lnTo>
                    <a:pt x="523" y="52"/>
                  </a:lnTo>
                  <a:lnTo>
                    <a:pt x="519" y="73"/>
                  </a:lnTo>
                  <a:lnTo>
                    <a:pt x="512" y="96"/>
                  </a:lnTo>
                  <a:lnTo>
                    <a:pt x="504" y="119"/>
                  </a:lnTo>
                  <a:lnTo>
                    <a:pt x="494" y="141"/>
                  </a:lnTo>
                  <a:lnTo>
                    <a:pt x="482" y="163"/>
                  </a:lnTo>
                  <a:lnTo>
                    <a:pt x="464" y="144"/>
                  </a:lnTo>
                  <a:lnTo>
                    <a:pt x="447" y="127"/>
                  </a:lnTo>
                  <a:lnTo>
                    <a:pt x="428" y="111"/>
                  </a:lnTo>
                  <a:lnTo>
                    <a:pt x="407" y="96"/>
                  </a:lnTo>
                  <a:lnTo>
                    <a:pt x="384" y="84"/>
                  </a:lnTo>
                  <a:lnTo>
                    <a:pt x="361" y="76"/>
                  </a:lnTo>
                  <a:lnTo>
                    <a:pt x="336" y="73"/>
                  </a:lnTo>
                  <a:lnTo>
                    <a:pt x="310" y="75"/>
                  </a:lnTo>
                  <a:lnTo>
                    <a:pt x="294" y="79"/>
                  </a:lnTo>
                  <a:lnTo>
                    <a:pt x="279" y="84"/>
                  </a:lnTo>
                  <a:lnTo>
                    <a:pt x="264" y="91"/>
                  </a:lnTo>
                  <a:lnTo>
                    <a:pt x="250" y="100"/>
                  </a:lnTo>
                  <a:lnTo>
                    <a:pt x="238" y="112"/>
                  </a:lnTo>
                  <a:lnTo>
                    <a:pt x="227" y="125"/>
                  </a:lnTo>
                  <a:lnTo>
                    <a:pt x="219" y="139"/>
                  </a:lnTo>
                  <a:lnTo>
                    <a:pt x="215" y="154"/>
                  </a:lnTo>
                  <a:lnTo>
                    <a:pt x="211" y="177"/>
                  </a:lnTo>
                  <a:lnTo>
                    <a:pt x="210" y="198"/>
                  </a:lnTo>
                  <a:lnTo>
                    <a:pt x="211" y="222"/>
                  </a:lnTo>
                  <a:lnTo>
                    <a:pt x="213" y="245"/>
                  </a:lnTo>
                  <a:lnTo>
                    <a:pt x="218" y="267"/>
                  </a:lnTo>
                  <a:lnTo>
                    <a:pt x="225" y="288"/>
                  </a:lnTo>
                  <a:lnTo>
                    <a:pt x="233" y="309"/>
                  </a:lnTo>
                  <a:lnTo>
                    <a:pt x="243" y="329"/>
                  </a:lnTo>
                  <a:lnTo>
                    <a:pt x="228" y="329"/>
                  </a:lnTo>
                  <a:lnTo>
                    <a:pt x="213" y="330"/>
                  </a:lnTo>
                  <a:lnTo>
                    <a:pt x="197" y="330"/>
                  </a:lnTo>
                  <a:lnTo>
                    <a:pt x="181" y="331"/>
                  </a:lnTo>
                  <a:lnTo>
                    <a:pt x="166" y="333"/>
                  </a:lnTo>
                  <a:lnTo>
                    <a:pt x="150" y="336"/>
                  </a:lnTo>
                  <a:lnTo>
                    <a:pt x="134" y="338"/>
                  </a:lnTo>
                  <a:lnTo>
                    <a:pt x="119" y="341"/>
                  </a:lnTo>
                  <a:lnTo>
                    <a:pt x="87" y="351"/>
                  </a:lnTo>
                  <a:lnTo>
                    <a:pt x="62" y="362"/>
                  </a:lnTo>
                  <a:lnTo>
                    <a:pt x="41" y="377"/>
                  </a:lnTo>
                  <a:lnTo>
                    <a:pt x="26" y="395"/>
                  </a:lnTo>
                  <a:lnTo>
                    <a:pt x="14" y="413"/>
                  </a:lnTo>
                  <a:lnTo>
                    <a:pt x="6" y="434"/>
                  </a:lnTo>
                  <a:lnTo>
                    <a:pt x="2" y="457"/>
                  </a:lnTo>
                  <a:lnTo>
                    <a:pt x="0" y="480"/>
                  </a:lnTo>
                  <a:lnTo>
                    <a:pt x="0" y="496"/>
                  </a:lnTo>
                  <a:lnTo>
                    <a:pt x="2" y="513"/>
                  </a:lnTo>
                  <a:lnTo>
                    <a:pt x="4" y="529"/>
                  </a:lnTo>
                  <a:lnTo>
                    <a:pt x="7" y="546"/>
                  </a:lnTo>
                  <a:lnTo>
                    <a:pt x="13" y="561"/>
                  </a:lnTo>
                  <a:lnTo>
                    <a:pt x="21" y="574"/>
                  </a:lnTo>
                  <a:lnTo>
                    <a:pt x="33" y="587"/>
                  </a:lnTo>
                  <a:lnTo>
                    <a:pt x="47" y="597"/>
                  </a:lnTo>
                  <a:lnTo>
                    <a:pt x="56" y="602"/>
                  </a:lnTo>
                  <a:lnTo>
                    <a:pt x="64" y="608"/>
                  </a:lnTo>
                  <a:lnTo>
                    <a:pt x="73" y="612"/>
                  </a:lnTo>
                  <a:lnTo>
                    <a:pt x="82" y="616"/>
                  </a:lnTo>
                  <a:lnTo>
                    <a:pt x="91" y="621"/>
                  </a:lnTo>
                  <a:lnTo>
                    <a:pt x="101" y="625"/>
                  </a:lnTo>
                  <a:lnTo>
                    <a:pt x="110" y="629"/>
                  </a:lnTo>
                  <a:lnTo>
                    <a:pt x="119" y="632"/>
                  </a:lnTo>
                  <a:lnTo>
                    <a:pt x="111" y="640"/>
                  </a:lnTo>
                  <a:lnTo>
                    <a:pt x="102" y="654"/>
                  </a:lnTo>
                  <a:lnTo>
                    <a:pt x="90" y="671"/>
                  </a:lnTo>
                  <a:lnTo>
                    <a:pt x="79" y="690"/>
                  </a:lnTo>
                  <a:lnTo>
                    <a:pt x="68" y="708"/>
                  </a:lnTo>
                  <a:lnTo>
                    <a:pt x="59" y="725"/>
                  </a:lnTo>
                  <a:lnTo>
                    <a:pt x="51" y="739"/>
                  </a:lnTo>
                  <a:lnTo>
                    <a:pt x="45" y="748"/>
                  </a:lnTo>
                  <a:lnTo>
                    <a:pt x="35" y="766"/>
                  </a:lnTo>
                  <a:lnTo>
                    <a:pt x="29" y="785"/>
                  </a:lnTo>
                  <a:lnTo>
                    <a:pt x="27" y="805"/>
                  </a:lnTo>
                  <a:lnTo>
                    <a:pt x="28" y="826"/>
                  </a:lnTo>
                  <a:lnTo>
                    <a:pt x="32" y="845"/>
                  </a:lnTo>
                  <a:lnTo>
                    <a:pt x="38" y="864"/>
                  </a:lnTo>
                  <a:lnTo>
                    <a:pt x="47" y="880"/>
                  </a:lnTo>
                  <a:lnTo>
                    <a:pt x="57" y="894"/>
                  </a:lnTo>
                  <a:lnTo>
                    <a:pt x="62" y="898"/>
                  </a:lnTo>
                  <a:lnTo>
                    <a:pt x="70" y="903"/>
                  </a:lnTo>
                  <a:lnTo>
                    <a:pt x="79" y="910"/>
                  </a:lnTo>
                  <a:lnTo>
                    <a:pt x="91" y="916"/>
                  </a:lnTo>
                  <a:lnTo>
                    <a:pt x="105" y="921"/>
                  </a:lnTo>
                  <a:lnTo>
                    <a:pt x="120" y="928"/>
                  </a:lnTo>
                  <a:lnTo>
                    <a:pt x="136" y="934"/>
                  </a:lnTo>
                  <a:lnTo>
                    <a:pt x="154" y="939"/>
                  </a:lnTo>
                  <a:lnTo>
                    <a:pt x="171" y="945"/>
                  </a:lnTo>
                  <a:lnTo>
                    <a:pt x="189" y="948"/>
                  </a:lnTo>
                  <a:lnTo>
                    <a:pt x="208" y="950"/>
                  </a:lnTo>
                  <a:lnTo>
                    <a:pt x="226" y="953"/>
                  </a:lnTo>
                  <a:lnTo>
                    <a:pt x="245" y="953"/>
                  </a:lnTo>
                  <a:lnTo>
                    <a:pt x="262" y="951"/>
                  </a:lnTo>
                  <a:lnTo>
                    <a:pt x="278" y="948"/>
                  </a:lnTo>
                  <a:lnTo>
                    <a:pt x="293" y="942"/>
                  </a:lnTo>
                  <a:lnTo>
                    <a:pt x="309" y="925"/>
                  </a:lnTo>
                  <a:lnTo>
                    <a:pt x="323" y="898"/>
                  </a:lnTo>
                  <a:lnTo>
                    <a:pt x="336" y="867"/>
                  </a:lnTo>
                  <a:lnTo>
                    <a:pt x="346" y="832"/>
                  </a:lnTo>
                  <a:lnTo>
                    <a:pt x="354" y="797"/>
                  </a:lnTo>
                  <a:lnTo>
                    <a:pt x="363" y="765"/>
                  </a:lnTo>
                  <a:lnTo>
                    <a:pt x="370" y="739"/>
                  </a:lnTo>
                  <a:lnTo>
                    <a:pt x="378" y="722"/>
                  </a:lnTo>
                  <a:lnTo>
                    <a:pt x="383" y="722"/>
                  </a:lnTo>
                  <a:lnTo>
                    <a:pt x="392" y="728"/>
                  </a:lnTo>
                  <a:lnTo>
                    <a:pt x="405" y="737"/>
                  </a:lnTo>
                  <a:lnTo>
                    <a:pt x="420" y="750"/>
                  </a:lnTo>
                  <a:lnTo>
                    <a:pt x="436" y="763"/>
                  </a:lnTo>
                  <a:lnTo>
                    <a:pt x="452" y="777"/>
                  </a:lnTo>
                  <a:lnTo>
                    <a:pt x="468" y="790"/>
                  </a:lnTo>
                  <a:lnTo>
                    <a:pt x="482" y="800"/>
                  </a:lnTo>
                  <a:lnTo>
                    <a:pt x="504" y="813"/>
                  </a:lnTo>
                  <a:lnTo>
                    <a:pt x="528" y="820"/>
                  </a:lnTo>
                  <a:lnTo>
                    <a:pt x="552" y="823"/>
                  </a:lnTo>
                  <a:lnTo>
                    <a:pt x="575" y="822"/>
                  </a:lnTo>
                  <a:lnTo>
                    <a:pt x="597" y="817"/>
                  </a:lnTo>
                  <a:lnTo>
                    <a:pt x="615" y="807"/>
                  </a:lnTo>
                  <a:lnTo>
                    <a:pt x="630" y="795"/>
                  </a:lnTo>
                  <a:lnTo>
                    <a:pt x="639" y="778"/>
                  </a:lnTo>
                  <a:lnTo>
                    <a:pt x="649" y="750"/>
                  </a:lnTo>
                  <a:lnTo>
                    <a:pt x="652" y="719"/>
                  </a:lnTo>
                  <a:lnTo>
                    <a:pt x="652" y="686"/>
                  </a:lnTo>
                  <a:lnTo>
                    <a:pt x="650" y="654"/>
                  </a:lnTo>
                  <a:lnTo>
                    <a:pt x="643" y="621"/>
                  </a:lnTo>
                  <a:lnTo>
                    <a:pt x="636" y="587"/>
                  </a:lnTo>
                  <a:lnTo>
                    <a:pt x="627" y="556"/>
                  </a:lnTo>
                  <a:lnTo>
                    <a:pt x="618" y="525"/>
                  </a:lnTo>
                  <a:lnTo>
                    <a:pt x="630" y="529"/>
                  </a:lnTo>
                  <a:lnTo>
                    <a:pt x="642" y="534"/>
                  </a:lnTo>
                  <a:lnTo>
                    <a:pt x="656" y="539"/>
                  </a:lnTo>
                  <a:lnTo>
                    <a:pt x="668" y="543"/>
                  </a:lnTo>
                  <a:lnTo>
                    <a:pt x="681" y="548"/>
                  </a:lnTo>
                  <a:lnTo>
                    <a:pt x="694" y="552"/>
                  </a:lnTo>
                  <a:lnTo>
                    <a:pt x="706" y="557"/>
                  </a:lnTo>
                  <a:lnTo>
                    <a:pt x="719" y="561"/>
                  </a:lnTo>
                  <a:lnTo>
                    <a:pt x="734" y="564"/>
                  </a:lnTo>
                  <a:lnTo>
                    <a:pt x="749" y="567"/>
                  </a:lnTo>
                  <a:lnTo>
                    <a:pt x="765" y="569"/>
                  </a:lnTo>
                  <a:lnTo>
                    <a:pt x="781" y="571"/>
                  </a:lnTo>
                  <a:lnTo>
                    <a:pt x="797" y="571"/>
                  </a:lnTo>
                  <a:lnTo>
                    <a:pt x="813" y="570"/>
                  </a:lnTo>
                  <a:lnTo>
                    <a:pt x="829" y="569"/>
                  </a:lnTo>
                  <a:lnTo>
                    <a:pt x="844" y="565"/>
                  </a:lnTo>
                  <a:lnTo>
                    <a:pt x="859" y="561"/>
                  </a:lnTo>
                  <a:lnTo>
                    <a:pt x="872" y="556"/>
                  </a:lnTo>
                  <a:lnTo>
                    <a:pt x="883" y="548"/>
                  </a:lnTo>
                  <a:lnTo>
                    <a:pt x="894" y="540"/>
                  </a:lnTo>
                  <a:lnTo>
                    <a:pt x="902" y="529"/>
                  </a:lnTo>
                  <a:lnTo>
                    <a:pt x="908" y="518"/>
                  </a:lnTo>
                  <a:lnTo>
                    <a:pt x="912" y="504"/>
                  </a:lnTo>
                  <a:lnTo>
                    <a:pt x="913" y="488"/>
                  </a:lnTo>
                  <a:lnTo>
                    <a:pt x="912" y="465"/>
                  </a:lnTo>
                  <a:lnTo>
                    <a:pt x="910" y="443"/>
                  </a:lnTo>
                  <a:lnTo>
                    <a:pt x="907" y="422"/>
                  </a:lnTo>
                  <a:lnTo>
                    <a:pt x="901" y="401"/>
                  </a:lnTo>
                  <a:lnTo>
                    <a:pt x="893" y="382"/>
                  </a:lnTo>
                  <a:lnTo>
                    <a:pt x="885" y="363"/>
                  </a:lnTo>
                  <a:lnTo>
                    <a:pt x="875" y="346"/>
                  </a:lnTo>
                  <a:lnTo>
                    <a:pt x="864" y="330"/>
                  </a:lnTo>
                  <a:lnTo>
                    <a:pt x="881" y="329"/>
                  </a:lnTo>
                  <a:lnTo>
                    <a:pt x="898" y="325"/>
                  </a:lnTo>
                  <a:lnTo>
                    <a:pt x="915" y="321"/>
                  </a:lnTo>
                  <a:lnTo>
                    <a:pt x="930" y="314"/>
                  </a:lnTo>
                  <a:lnTo>
                    <a:pt x="943" y="306"/>
                  </a:lnTo>
                  <a:lnTo>
                    <a:pt x="956" y="294"/>
                  </a:lnTo>
                  <a:lnTo>
                    <a:pt x="966" y="283"/>
                  </a:lnTo>
                  <a:lnTo>
                    <a:pt x="974" y="268"/>
                  </a:lnTo>
                  <a:lnTo>
                    <a:pt x="981" y="241"/>
                  </a:lnTo>
                  <a:lnTo>
                    <a:pt x="981" y="216"/>
                  </a:lnTo>
                  <a:lnTo>
                    <a:pt x="973" y="190"/>
                  </a:lnTo>
                  <a:lnTo>
                    <a:pt x="961" y="169"/>
                  </a:lnTo>
                  <a:lnTo>
                    <a:pt x="942" y="149"/>
                  </a:lnTo>
                  <a:lnTo>
                    <a:pt x="919" y="135"/>
                  </a:lnTo>
                  <a:lnTo>
                    <a:pt x="893" y="127"/>
                  </a:lnTo>
                  <a:lnTo>
                    <a:pt x="864" y="126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8" name="Freeform 1192"/>
            <p:cNvSpPr>
              <a:spLocks/>
            </p:cNvSpPr>
            <p:nvPr/>
          </p:nvSpPr>
          <p:spPr bwMode="auto">
            <a:xfrm>
              <a:off x="2313" y="1681"/>
              <a:ext cx="662" cy="693"/>
            </a:xfrm>
            <a:custGeom>
              <a:avLst/>
              <a:gdLst>
                <a:gd name="T0" fmla="*/ 1217 w 1324"/>
                <a:gd name="T1" fmla="*/ 444 h 1385"/>
                <a:gd name="T2" fmla="*/ 1067 w 1324"/>
                <a:gd name="T3" fmla="*/ 277 h 1385"/>
                <a:gd name="T4" fmla="*/ 981 w 1324"/>
                <a:gd name="T5" fmla="*/ 151 h 1385"/>
                <a:gd name="T6" fmla="*/ 802 w 1324"/>
                <a:gd name="T7" fmla="*/ 191 h 1385"/>
                <a:gd name="T8" fmla="*/ 715 w 1324"/>
                <a:gd name="T9" fmla="*/ 8 h 1385"/>
                <a:gd name="T10" fmla="*/ 537 w 1324"/>
                <a:gd name="T11" fmla="*/ 99 h 1385"/>
                <a:gd name="T12" fmla="*/ 376 w 1324"/>
                <a:gd name="T13" fmla="*/ 3 h 1385"/>
                <a:gd name="T14" fmla="*/ 215 w 1324"/>
                <a:gd name="T15" fmla="*/ 105 h 1385"/>
                <a:gd name="T16" fmla="*/ 111 w 1324"/>
                <a:gd name="T17" fmla="*/ 195 h 1385"/>
                <a:gd name="T18" fmla="*/ 14 w 1324"/>
                <a:gd name="T19" fmla="*/ 351 h 1385"/>
                <a:gd name="T20" fmla="*/ 133 w 1324"/>
                <a:gd name="T21" fmla="*/ 464 h 1385"/>
                <a:gd name="T22" fmla="*/ 303 w 1324"/>
                <a:gd name="T23" fmla="*/ 409 h 1385"/>
                <a:gd name="T24" fmla="*/ 401 w 1324"/>
                <a:gd name="T25" fmla="*/ 615 h 1385"/>
                <a:gd name="T26" fmla="*/ 616 w 1324"/>
                <a:gd name="T27" fmla="*/ 535 h 1385"/>
                <a:gd name="T28" fmla="*/ 837 w 1324"/>
                <a:gd name="T29" fmla="*/ 611 h 1385"/>
                <a:gd name="T30" fmla="*/ 976 w 1324"/>
                <a:gd name="T31" fmla="*/ 581 h 1385"/>
                <a:gd name="T32" fmla="*/ 1038 w 1324"/>
                <a:gd name="T33" fmla="*/ 473 h 1385"/>
                <a:gd name="T34" fmla="*/ 890 w 1324"/>
                <a:gd name="T35" fmla="*/ 465 h 1385"/>
                <a:gd name="T36" fmla="*/ 668 w 1324"/>
                <a:gd name="T37" fmla="*/ 541 h 1385"/>
                <a:gd name="T38" fmla="*/ 461 w 1324"/>
                <a:gd name="T39" fmla="*/ 565 h 1385"/>
                <a:gd name="T40" fmla="*/ 342 w 1324"/>
                <a:gd name="T41" fmla="*/ 408 h 1385"/>
                <a:gd name="T42" fmla="*/ 178 w 1324"/>
                <a:gd name="T43" fmla="*/ 421 h 1385"/>
                <a:gd name="T44" fmla="*/ 43 w 1324"/>
                <a:gd name="T45" fmla="*/ 255 h 1385"/>
                <a:gd name="T46" fmla="*/ 223 w 1324"/>
                <a:gd name="T47" fmla="*/ 209 h 1385"/>
                <a:gd name="T48" fmla="*/ 259 w 1324"/>
                <a:gd name="T49" fmla="*/ 70 h 1385"/>
                <a:gd name="T50" fmla="*/ 475 w 1324"/>
                <a:gd name="T51" fmla="*/ 110 h 1385"/>
                <a:gd name="T52" fmla="*/ 607 w 1324"/>
                <a:gd name="T53" fmla="*/ 55 h 1385"/>
                <a:gd name="T54" fmla="*/ 758 w 1324"/>
                <a:gd name="T55" fmla="*/ 187 h 1385"/>
                <a:gd name="T56" fmla="*/ 969 w 1324"/>
                <a:gd name="T57" fmla="*/ 180 h 1385"/>
                <a:gd name="T58" fmla="*/ 993 w 1324"/>
                <a:gd name="T59" fmla="*/ 311 h 1385"/>
                <a:gd name="T60" fmla="*/ 818 w 1324"/>
                <a:gd name="T61" fmla="*/ 299 h 1385"/>
                <a:gd name="T62" fmla="*/ 681 w 1324"/>
                <a:gd name="T63" fmla="*/ 250 h 1385"/>
                <a:gd name="T64" fmla="*/ 650 w 1324"/>
                <a:gd name="T65" fmla="*/ 251 h 1385"/>
                <a:gd name="T66" fmla="*/ 342 w 1324"/>
                <a:gd name="T67" fmla="*/ 183 h 1385"/>
                <a:gd name="T68" fmla="*/ 301 w 1324"/>
                <a:gd name="T69" fmla="*/ 280 h 1385"/>
                <a:gd name="T70" fmla="*/ 212 w 1324"/>
                <a:gd name="T71" fmla="*/ 327 h 1385"/>
                <a:gd name="T72" fmla="*/ 437 w 1324"/>
                <a:gd name="T73" fmla="*/ 288 h 1385"/>
                <a:gd name="T74" fmla="*/ 523 w 1324"/>
                <a:gd name="T75" fmla="*/ 319 h 1385"/>
                <a:gd name="T76" fmla="*/ 461 w 1324"/>
                <a:gd name="T77" fmla="*/ 413 h 1385"/>
                <a:gd name="T78" fmla="*/ 621 w 1324"/>
                <a:gd name="T79" fmla="*/ 308 h 1385"/>
                <a:gd name="T80" fmla="*/ 956 w 1324"/>
                <a:gd name="T81" fmla="*/ 340 h 1385"/>
                <a:gd name="T82" fmla="*/ 1255 w 1324"/>
                <a:gd name="T83" fmla="*/ 527 h 1385"/>
                <a:gd name="T84" fmla="*/ 1252 w 1324"/>
                <a:gd name="T85" fmla="*/ 693 h 1385"/>
                <a:gd name="T86" fmla="*/ 1157 w 1324"/>
                <a:gd name="T87" fmla="*/ 591 h 1385"/>
                <a:gd name="T88" fmla="*/ 908 w 1324"/>
                <a:gd name="T89" fmla="*/ 623 h 1385"/>
                <a:gd name="T90" fmla="*/ 699 w 1324"/>
                <a:gd name="T91" fmla="*/ 799 h 1385"/>
                <a:gd name="T92" fmla="*/ 569 w 1324"/>
                <a:gd name="T93" fmla="*/ 896 h 1385"/>
                <a:gd name="T94" fmla="*/ 396 w 1324"/>
                <a:gd name="T95" fmla="*/ 841 h 1385"/>
                <a:gd name="T96" fmla="*/ 533 w 1324"/>
                <a:gd name="T97" fmla="*/ 927 h 1385"/>
                <a:gd name="T98" fmla="*/ 235 w 1324"/>
                <a:gd name="T99" fmla="*/ 1137 h 1385"/>
                <a:gd name="T100" fmla="*/ 388 w 1324"/>
                <a:gd name="T101" fmla="*/ 1117 h 1385"/>
                <a:gd name="T102" fmla="*/ 324 w 1324"/>
                <a:gd name="T103" fmla="*/ 1352 h 1385"/>
                <a:gd name="T104" fmla="*/ 497 w 1324"/>
                <a:gd name="T105" fmla="*/ 1067 h 1385"/>
                <a:gd name="T106" fmla="*/ 576 w 1324"/>
                <a:gd name="T107" fmla="*/ 1243 h 1385"/>
                <a:gd name="T108" fmla="*/ 621 w 1324"/>
                <a:gd name="T109" fmla="*/ 932 h 1385"/>
                <a:gd name="T110" fmla="*/ 847 w 1324"/>
                <a:gd name="T111" fmla="*/ 703 h 1385"/>
                <a:gd name="T112" fmla="*/ 1091 w 1324"/>
                <a:gd name="T113" fmla="*/ 626 h 1385"/>
                <a:gd name="T114" fmla="*/ 1231 w 1324"/>
                <a:gd name="T115" fmla="*/ 763 h 1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324" h="1385">
                  <a:moveTo>
                    <a:pt x="1322" y="587"/>
                  </a:moveTo>
                  <a:lnTo>
                    <a:pt x="1322" y="586"/>
                  </a:lnTo>
                  <a:lnTo>
                    <a:pt x="1321" y="581"/>
                  </a:lnTo>
                  <a:lnTo>
                    <a:pt x="1319" y="574"/>
                  </a:lnTo>
                  <a:lnTo>
                    <a:pt x="1315" y="565"/>
                  </a:lnTo>
                  <a:lnTo>
                    <a:pt x="1309" y="553"/>
                  </a:lnTo>
                  <a:lnTo>
                    <a:pt x="1303" y="540"/>
                  </a:lnTo>
                  <a:lnTo>
                    <a:pt x="1292" y="523"/>
                  </a:lnTo>
                  <a:lnTo>
                    <a:pt x="1278" y="506"/>
                  </a:lnTo>
                  <a:lnTo>
                    <a:pt x="1262" y="487"/>
                  </a:lnTo>
                  <a:lnTo>
                    <a:pt x="1241" y="466"/>
                  </a:lnTo>
                  <a:lnTo>
                    <a:pt x="1217" y="444"/>
                  </a:lnTo>
                  <a:lnTo>
                    <a:pt x="1189" y="421"/>
                  </a:lnTo>
                  <a:lnTo>
                    <a:pt x="1155" y="397"/>
                  </a:lnTo>
                  <a:lnTo>
                    <a:pt x="1117" y="371"/>
                  </a:lnTo>
                  <a:lnTo>
                    <a:pt x="1072" y="346"/>
                  </a:lnTo>
                  <a:lnTo>
                    <a:pt x="1023" y="319"/>
                  </a:lnTo>
                  <a:lnTo>
                    <a:pt x="1026" y="314"/>
                  </a:lnTo>
                  <a:lnTo>
                    <a:pt x="1032" y="308"/>
                  </a:lnTo>
                  <a:lnTo>
                    <a:pt x="1039" y="302"/>
                  </a:lnTo>
                  <a:lnTo>
                    <a:pt x="1046" y="296"/>
                  </a:lnTo>
                  <a:lnTo>
                    <a:pt x="1053" y="291"/>
                  </a:lnTo>
                  <a:lnTo>
                    <a:pt x="1061" y="284"/>
                  </a:lnTo>
                  <a:lnTo>
                    <a:pt x="1067" y="277"/>
                  </a:lnTo>
                  <a:lnTo>
                    <a:pt x="1072" y="270"/>
                  </a:lnTo>
                  <a:lnTo>
                    <a:pt x="1077" y="256"/>
                  </a:lnTo>
                  <a:lnTo>
                    <a:pt x="1078" y="241"/>
                  </a:lnTo>
                  <a:lnTo>
                    <a:pt x="1076" y="225"/>
                  </a:lnTo>
                  <a:lnTo>
                    <a:pt x="1070" y="209"/>
                  </a:lnTo>
                  <a:lnTo>
                    <a:pt x="1062" y="193"/>
                  </a:lnTo>
                  <a:lnTo>
                    <a:pt x="1052" y="179"/>
                  </a:lnTo>
                  <a:lnTo>
                    <a:pt x="1040" y="168"/>
                  </a:lnTo>
                  <a:lnTo>
                    <a:pt x="1027" y="160"/>
                  </a:lnTo>
                  <a:lnTo>
                    <a:pt x="1012" y="156"/>
                  </a:lnTo>
                  <a:lnTo>
                    <a:pt x="996" y="152"/>
                  </a:lnTo>
                  <a:lnTo>
                    <a:pt x="981" y="151"/>
                  </a:lnTo>
                  <a:lnTo>
                    <a:pt x="966" y="151"/>
                  </a:lnTo>
                  <a:lnTo>
                    <a:pt x="951" y="152"/>
                  </a:lnTo>
                  <a:lnTo>
                    <a:pt x="936" y="154"/>
                  </a:lnTo>
                  <a:lnTo>
                    <a:pt x="921" y="158"/>
                  </a:lnTo>
                  <a:lnTo>
                    <a:pt x="908" y="163"/>
                  </a:lnTo>
                  <a:lnTo>
                    <a:pt x="893" y="166"/>
                  </a:lnTo>
                  <a:lnTo>
                    <a:pt x="878" y="172"/>
                  </a:lnTo>
                  <a:lnTo>
                    <a:pt x="863" y="176"/>
                  </a:lnTo>
                  <a:lnTo>
                    <a:pt x="848" y="181"/>
                  </a:lnTo>
                  <a:lnTo>
                    <a:pt x="833" y="184"/>
                  </a:lnTo>
                  <a:lnTo>
                    <a:pt x="818" y="188"/>
                  </a:lnTo>
                  <a:lnTo>
                    <a:pt x="802" y="191"/>
                  </a:lnTo>
                  <a:lnTo>
                    <a:pt x="787" y="193"/>
                  </a:lnTo>
                  <a:lnTo>
                    <a:pt x="791" y="172"/>
                  </a:lnTo>
                  <a:lnTo>
                    <a:pt x="794" y="150"/>
                  </a:lnTo>
                  <a:lnTo>
                    <a:pt x="795" y="129"/>
                  </a:lnTo>
                  <a:lnTo>
                    <a:pt x="794" y="107"/>
                  </a:lnTo>
                  <a:lnTo>
                    <a:pt x="790" y="86"/>
                  </a:lnTo>
                  <a:lnTo>
                    <a:pt x="782" y="66"/>
                  </a:lnTo>
                  <a:lnTo>
                    <a:pt x="771" y="47"/>
                  </a:lnTo>
                  <a:lnTo>
                    <a:pt x="755" y="31"/>
                  </a:lnTo>
                  <a:lnTo>
                    <a:pt x="743" y="22"/>
                  </a:lnTo>
                  <a:lnTo>
                    <a:pt x="729" y="15"/>
                  </a:lnTo>
                  <a:lnTo>
                    <a:pt x="715" y="8"/>
                  </a:lnTo>
                  <a:lnTo>
                    <a:pt x="700" y="3"/>
                  </a:lnTo>
                  <a:lnTo>
                    <a:pt x="685" y="1"/>
                  </a:lnTo>
                  <a:lnTo>
                    <a:pt x="670" y="0"/>
                  </a:lnTo>
                  <a:lnTo>
                    <a:pt x="656" y="2"/>
                  </a:lnTo>
                  <a:lnTo>
                    <a:pt x="642" y="7"/>
                  </a:lnTo>
                  <a:lnTo>
                    <a:pt x="623" y="16"/>
                  </a:lnTo>
                  <a:lnTo>
                    <a:pt x="605" y="28"/>
                  </a:lnTo>
                  <a:lnTo>
                    <a:pt x="589" y="39"/>
                  </a:lnTo>
                  <a:lnTo>
                    <a:pt x="574" y="53"/>
                  </a:lnTo>
                  <a:lnTo>
                    <a:pt x="560" y="67"/>
                  </a:lnTo>
                  <a:lnTo>
                    <a:pt x="547" y="83"/>
                  </a:lnTo>
                  <a:lnTo>
                    <a:pt x="537" y="99"/>
                  </a:lnTo>
                  <a:lnTo>
                    <a:pt x="528" y="116"/>
                  </a:lnTo>
                  <a:lnTo>
                    <a:pt x="519" y="106"/>
                  </a:lnTo>
                  <a:lnTo>
                    <a:pt x="509" y="96"/>
                  </a:lnTo>
                  <a:lnTo>
                    <a:pt x="500" y="86"/>
                  </a:lnTo>
                  <a:lnTo>
                    <a:pt x="490" y="76"/>
                  </a:lnTo>
                  <a:lnTo>
                    <a:pt x="479" y="66"/>
                  </a:lnTo>
                  <a:lnTo>
                    <a:pt x="469" y="56"/>
                  </a:lnTo>
                  <a:lnTo>
                    <a:pt x="457" y="47"/>
                  </a:lnTo>
                  <a:lnTo>
                    <a:pt x="447" y="38"/>
                  </a:lnTo>
                  <a:lnTo>
                    <a:pt x="422" y="21"/>
                  </a:lnTo>
                  <a:lnTo>
                    <a:pt x="398" y="10"/>
                  </a:lnTo>
                  <a:lnTo>
                    <a:pt x="376" y="3"/>
                  </a:lnTo>
                  <a:lnTo>
                    <a:pt x="354" y="2"/>
                  </a:lnTo>
                  <a:lnTo>
                    <a:pt x="333" y="5"/>
                  </a:lnTo>
                  <a:lnTo>
                    <a:pt x="314" y="9"/>
                  </a:lnTo>
                  <a:lnTo>
                    <a:pt x="295" y="18"/>
                  </a:lnTo>
                  <a:lnTo>
                    <a:pt x="277" y="29"/>
                  </a:lnTo>
                  <a:lnTo>
                    <a:pt x="264" y="37"/>
                  </a:lnTo>
                  <a:lnTo>
                    <a:pt x="253" y="46"/>
                  </a:lnTo>
                  <a:lnTo>
                    <a:pt x="241" y="56"/>
                  </a:lnTo>
                  <a:lnTo>
                    <a:pt x="231" y="67"/>
                  </a:lnTo>
                  <a:lnTo>
                    <a:pt x="223" y="78"/>
                  </a:lnTo>
                  <a:lnTo>
                    <a:pt x="217" y="91"/>
                  </a:lnTo>
                  <a:lnTo>
                    <a:pt x="215" y="105"/>
                  </a:lnTo>
                  <a:lnTo>
                    <a:pt x="215" y="120"/>
                  </a:lnTo>
                  <a:lnTo>
                    <a:pt x="217" y="137"/>
                  </a:lnTo>
                  <a:lnTo>
                    <a:pt x="220" y="153"/>
                  </a:lnTo>
                  <a:lnTo>
                    <a:pt x="225" y="171"/>
                  </a:lnTo>
                  <a:lnTo>
                    <a:pt x="230" y="187"/>
                  </a:lnTo>
                  <a:lnTo>
                    <a:pt x="219" y="186"/>
                  </a:lnTo>
                  <a:lnTo>
                    <a:pt x="203" y="186"/>
                  </a:lnTo>
                  <a:lnTo>
                    <a:pt x="185" y="187"/>
                  </a:lnTo>
                  <a:lnTo>
                    <a:pt x="164" y="189"/>
                  </a:lnTo>
                  <a:lnTo>
                    <a:pt x="144" y="191"/>
                  </a:lnTo>
                  <a:lnTo>
                    <a:pt x="126" y="194"/>
                  </a:lnTo>
                  <a:lnTo>
                    <a:pt x="111" y="195"/>
                  </a:lnTo>
                  <a:lnTo>
                    <a:pt x="102" y="196"/>
                  </a:lnTo>
                  <a:lnTo>
                    <a:pt x="82" y="198"/>
                  </a:lnTo>
                  <a:lnTo>
                    <a:pt x="65" y="204"/>
                  </a:lnTo>
                  <a:lnTo>
                    <a:pt x="49" y="213"/>
                  </a:lnTo>
                  <a:lnTo>
                    <a:pt x="34" y="224"/>
                  </a:lnTo>
                  <a:lnTo>
                    <a:pt x="22" y="236"/>
                  </a:lnTo>
                  <a:lnTo>
                    <a:pt x="12" y="250"/>
                  </a:lnTo>
                  <a:lnTo>
                    <a:pt x="5" y="264"/>
                  </a:lnTo>
                  <a:lnTo>
                    <a:pt x="0" y="278"/>
                  </a:lnTo>
                  <a:lnTo>
                    <a:pt x="0" y="294"/>
                  </a:lnTo>
                  <a:lnTo>
                    <a:pt x="5" y="319"/>
                  </a:lnTo>
                  <a:lnTo>
                    <a:pt x="14" y="351"/>
                  </a:lnTo>
                  <a:lnTo>
                    <a:pt x="28" y="384"/>
                  </a:lnTo>
                  <a:lnTo>
                    <a:pt x="35" y="395"/>
                  </a:lnTo>
                  <a:lnTo>
                    <a:pt x="42" y="408"/>
                  </a:lnTo>
                  <a:lnTo>
                    <a:pt x="50" y="419"/>
                  </a:lnTo>
                  <a:lnTo>
                    <a:pt x="58" y="430"/>
                  </a:lnTo>
                  <a:lnTo>
                    <a:pt x="67" y="439"/>
                  </a:lnTo>
                  <a:lnTo>
                    <a:pt x="78" y="449"/>
                  </a:lnTo>
                  <a:lnTo>
                    <a:pt x="88" y="455"/>
                  </a:lnTo>
                  <a:lnTo>
                    <a:pt x="98" y="462"/>
                  </a:lnTo>
                  <a:lnTo>
                    <a:pt x="109" y="465"/>
                  </a:lnTo>
                  <a:lnTo>
                    <a:pt x="120" y="465"/>
                  </a:lnTo>
                  <a:lnTo>
                    <a:pt x="133" y="464"/>
                  </a:lnTo>
                  <a:lnTo>
                    <a:pt x="148" y="461"/>
                  </a:lnTo>
                  <a:lnTo>
                    <a:pt x="163" y="457"/>
                  </a:lnTo>
                  <a:lnTo>
                    <a:pt x="179" y="452"/>
                  </a:lnTo>
                  <a:lnTo>
                    <a:pt x="194" y="447"/>
                  </a:lnTo>
                  <a:lnTo>
                    <a:pt x="210" y="442"/>
                  </a:lnTo>
                  <a:lnTo>
                    <a:pt x="226" y="436"/>
                  </a:lnTo>
                  <a:lnTo>
                    <a:pt x="242" y="430"/>
                  </a:lnTo>
                  <a:lnTo>
                    <a:pt x="256" y="424"/>
                  </a:lnTo>
                  <a:lnTo>
                    <a:pt x="270" y="419"/>
                  </a:lnTo>
                  <a:lnTo>
                    <a:pt x="283" y="415"/>
                  </a:lnTo>
                  <a:lnTo>
                    <a:pt x="294" y="412"/>
                  </a:lnTo>
                  <a:lnTo>
                    <a:pt x="303" y="409"/>
                  </a:lnTo>
                  <a:lnTo>
                    <a:pt x="311" y="408"/>
                  </a:lnTo>
                  <a:lnTo>
                    <a:pt x="315" y="420"/>
                  </a:lnTo>
                  <a:lnTo>
                    <a:pt x="314" y="450"/>
                  </a:lnTo>
                  <a:lnTo>
                    <a:pt x="312" y="485"/>
                  </a:lnTo>
                  <a:lnTo>
                    <a:pt x="311" y="518"/>
                  </a:lnTo>
                  <a:lnTo>
                    <a:pt x="315" y="540"/>
                  </a:lnTo>
                  <a:lnTo>
                    <a:pt x="323" y="559"/>
                  </a:lnTo>
                  <a:lnTo>
                    <a:pt x="334" y="577"/>
                  </a:lnTo>
                  <a:lnTo>
                    <a:pt x="349" y="591"/>
                  </a:lnTo>
                  <a:lnTo>
                    <a:pt x="365" y="603"/>
                  </a:lnTo>
                  <a:lnTo>
                    <a:pt x="383" y="611"/>
                  </a:lnTo>
                  <a:lnTo>
                    <a:pt x="401" y="615"/>
                  </a:lnTo>
                  <a:lnTo>
                    <a:pt x="418" y="613"/>
                  </a:lnTo>
                  <a:lnTo>
                    <a:pt x="445" y="605"/>
                  </a:lnTo>
                  <a:lnTo>
                    <a:pt x="470" y="591"/>
                  </a:lnTo>
                  <a:lnTo>
                    <a:pt x="494" y="575"/>
                  </a:lnTo>
                  <a:lnTo>
                    <a:pt x="516" y="556"/>
                  </a:lnTo>
                  <a:lnTo>
                    <a:pt x="538" y="535"/>
                  </a:lnTo>
                  <a:lnTo>
                    <a:pt x="558" y="513"/>
                  </a:lnTo>
                  <a:lnTo>
                    <a:pt x="577" y="490"/>
                  </a:lnTo>
                  <a:lnTo>
                    <a:pt x="594" y="468"/>
                  </a:lnTo>
                  <a:lnTo>
                    <a:pt x="601" y="490"/>
                  </a:lnTo>
                  <a:lnTo>
                    <a:pt x="609" y="512"/>
                  </a:lnTo>
                  <a:lnTo>
                    <a:pt x="616" y="535"/>
                  </a:lnTo>
                  <a:lnTo>
                    <a:pt x="626" y="556"/>
                  </a:lnTo>
                  <a:lnTo>
                    <a:pt x="638" y="579"/>
                  </a:lnTo>
                  <a:lnTo>
                    <a:pt x="654" y="603"/>
                  </a:lnTo>
                  <a:lnTo>
                    <a:pt x="673" y="625"/>
                  </a:lnTo>
                  <a:lnTo>
                    <a:pt x="695" y="642"/>
                  </a:lnTo>
                  <a:lnTo>
                    <a:pt x="718" y="656"/>
                  </a:lnTo>
                  <a:lnTo>
                    <a:pt x="742" y="663"/>
                  </a:lnTo>
                  <a:lnTo>
                    <a:pt x="766" y="662"/>
                  </a:lnTo>
                  <a:lnTo>
                    <a:pt x="791" y="650"/>
                  </a:lnTo>
                  <a:lnTo>
                    <a:pt x="809" y="638"/>
                  </a:lnTo>
                  <a:lnTo>
                    <a:pt x="824" y="625"/>
                  </a:lnTo>
                  <a:lnTo>
                    <a:pt x="837" y="611"/>
                  </a:lnTo>
                  <a:lnTo>
                    <a:pt x="849" y="597"/>
                  </a:lnTo>
                  <a:lnTo>
                    <a:pt x="859" y="582"/>
                  </a:lnTo>
                  <a:lnTo>
                    <a:pt x="868" y="567"/>
                  </a:lnTo>
                  <a:lnTo>
                    <a:pt x="875" y="552"/>
                  </a:lnTo>
                  <a:lnTo>
                    <a:pt x="881" y="536"/>
                  </a:lnTo>
                  <a:lnTo>
                    <a:pt x="892" y="548"/>
                  </a:lnTo>
                  <a:lnTo>
                    <a:pt x="903" y="557"/>
                  </a:lnTo>
                  <a:lnTo>
                    <a:pt x="917" y="565"/>
                  </a:lnTo>
                  <a:lnTo>
                    <a:pt x="931" y="572"/>
                  </a:lnTo>
                  <a:lnTo>
                    <a:pt x="944" y="577"/>
                  </a:lnTo>
                  <a:lnTo>
                    <a:pt x="959" y="580"/>
                  </a:lnTo>
                  <a:lnTo>
                    <a:pt x="976" y="581"/>
                  </a:lnTo>
                  <a:lnTo>
                    <a:pt x="991" y="579"/>
                  </a:lnTo>
                  <a:lnTo>
                    <a:pt x="1015" y="571"/>
                  </a:lnTo>
                  <a:lnTo>
                    <a:pt x="1034" y="557"/>
                  </a:lnTo>
                  <a:lnTo>
                    <a:pt x="1048" y="538"/>
                  </a:lnTo>
                  <a:lnTo>
                    <a:pt x="1056" y="519"/>
                  </a:lnTo>
                  <a:lnTo>
                    <a:pt x="1060" y="496"/>
                  </a:lnTo>
                  <a:lnTo>
                    <a:pt x="1057" y="474"/>
                  </a:lnTo>
                  <a:lnTo>
                    <a:pt x="1048" y="452"/>
                  </a:lnTo>
                  <a:lnTo>
                    <a:pt x="1032" y="431"/>
                  </a:lnTo>
                  <a:lnTo>
                    <a:pt x="1033" y="437"/>
                  </a:lnTo>
                  <a:lnTo>
                    <a:pt x="1035" y="452"/>
                  </a:lnTo>
                  <a:lnTo>
                    <a:pt x="1038" y="473"/>
                  </a:lnTo>
                  <a:lnTo>
                    <a:pt x="1038" y="496"/>
                  </a:lnTo>
                  <a:lnTo>
                    <a:pt x="1033" y="519"/>
                  </a:lnTo>
                  <a:lnTo>
                    <a:pt x="1023" y="536"/>
                  </a:lnTo>
                  <a:lnTo>
                    <a:pt x="1005" y="547"/>
                  </a:lnTo>
                  <a:lnTo>
                    <a:pt x="978" y="545"/>
                  </a:lnTo>
                  <a:lnTo>
                    <a:pt x="961" y="538"/>
                  </a:lnTo>
                  <a:lnTo>
                    <a:pt x="944" y="527"/>
                  </a:lnTo>
                  <a:lnTo>
                    <a:pt x="930" y="514"/>
                  </a:lnTo>
                  <a:lnTo>
                    <a:pt x="916" y="499"/>
                  </a:lnTo>
                  <a:lnTo>
                    <a:pt x="904" y="484"/>
                  </a:lnTo>
                  <a:lnTo>
                    <a:pt x="896" y="473"/>
                  </a:lnTo>
                  <a:lnTo>
                    <a:pt x="890" y="465"/>
                  </a:lnTo>
                  <a:lnTo>
                    <a:pt x="888" y="461"/>
                  </a:lnTo>
                  <a:lnTo>
                    <a:pt x="885" y="469"/>
                  </a:lnTo>
                  <a:lnTo>
                    <a:pt x="877" y="490"/>
                  </a:lnTo>
                  <a:lnTo>
                    <a:pt x="864" y="519"/>
                  </a:lnTo>
                  <a:lnTo>
                    <a:pt x="847" y="551"/>
                  </a:lnTo>
                  <a:lnTo>
                    <a:pt x="827" y="581"/>
                  </a:lnTo>
                  <a:lnTo>
                    <a:pt x="804" y="605"/>
                  </a:lnTo>
                  <a:lnTo>
                    <a:pt x="780" y="619"/>
                  </a:lnTo>
                  <a:lnTo>
                    <a:pt x="753" y="617"/>
                  </a:lnTo>
                  <a:lnTo>
                    <a:pt x="722" y="597"/>
                  </a:lnTo>
                  <a:lnTo>
                    <a:pt x="693" y="571"/>
                  </a:lnTo>
                  <a:lnTo>
                    <a:pt x="668" y="541"/>
                  </a:lnTo>
                  <a:lnTo>
                    <a:pt x="646" y="508"/>
                  </a:lnTo>
                  <a:lnTo>
                    <a:pt x="628" y="478"/>
                  </a:lnTo>
                  <a:lnTo>
                    <a:pt x="614" y="453"/>
                  </a:lnTo>
                  <a:lnTo>
                    <a:pt x="606" y="436"/>
                  </a:lnTo>
                  <a:lnTo>
                    <a:pt x="604" y="429"/>
                  </a:lnTo>
                  <a:lnTo>
                    <a:pt x="597" y="436"/>
                  </a:lnTo>
                  <a:lnTo>
                    <a:pt x="582" y="452"/>
                  </a:lnTo>
                  <a:lnTo>
                    <a:pt x="560" y="474"/>
                  </a:lnTo>
                  <a:lnTo>
                    <a:pt x="536" y="499"/>
                  </a:lnTo>
                  <a:lnTo>
                    <a:pt x="509" y="526"/>
                  </a:lnTo>
                  <a:lnTo>
                    <a:pt x="484" y="548"/>
                  </a:lnTo>
                  <a:lnTo>
                    <a:pt x="461" y="565"/>
                  </a:lnTo>
                  <a:lnTo>
                    <a:pt x="445" y="572"/>
                  </a:lnTo>
                  <a:lnTo>
                    <a:pt x="428" y="573"/>
                  </a:lnTo>
                  <a:lnTo>
                    <a:pt x="413" y="572"/>
                  </a:lnTo>
                  <a:lnTo>
                    <a:pt x="398" y="567"/>
                  </a:lnTo>
                  <a:lnTo>
                    <a:pt x="385" y="560"/>
                  </a:lnTo>
                  <a:lnTo>
                    <a:pt x="373" y="551"/>
                  </a:lnTo>
                  <a:lnTo>
                    <a:pt x="363" y="537"/>
                  </a:lnTo>
                  <a:lnTo>
                    <a:pt x="356" y="522"/>
                  </a:lnTo>
                  <a:lnTo>
                    <a:pt x="350" y="503"/>
                  </a:lnTo>
                  <a:lnTo>
                    <a:pt x="345" y="470"/>
                  </a:lnTo>
                  <a:lnTo>
                    <a:pt x="342" y="439"/>
                  </a:lnTo>
                  <a:lnTo>
                    <a:pt x="342" y="408"/>
                  </a:lnTo>
                  <a:lnTo>
                    <a:pt x="346" y="376"/>
                  </a:lnTo>
                  <a:lnTo>
                    <a:pt x="337" y="377"/>
                  </a:lnTo>
                  <a:lnTo>
                    <a:pt x="325" y="380"/>
                  </a:lnTo>
                  <a:lnTo>
                    <a:pt x="312" y="384"/>
                  </a:lnTo>
                  <a:lnTo>
                    <a:pt x="297" y="389"/>
                  </a:lnTo>
                  <a:lnTo>
                    <a:pt x="281" y="393"/>
                  </a:lnTo>
                  <a:lnTo>
                    <a:pt x="265" y="398"/>
                  </a:lnTo>
                  <a:lnTo>
                    <a:pt x="247" y="404"/>
                  </a:lnTo>
                  <a:lnTo>
                    <a:pt x="230" y="408"/>
                  </a:lnTo>
                  <a:lnTo>
                    <a:pt x="211" y="413"/>
                  </a:lnTo>
                  <a:lnTo>
                    <a:pt x="194" y="417"/>
                  </a:lnTo>
                  <a:lnTo>
                    <a:pt x="178" y="421"/>
                  </a:lnTo>
                  <a:lnTo>
                    <a:pt x="162" y="423"/>
                  </a:lnTo>
                  <a:lnTo>
                    <a:pt x="148" y="423"/>
                  </a:lnTo>
                  <a:lnTo>
                    <a:pt x="135" y="423"/>
                  </a:lnTo>
                  <a:lnTo>
                    <a:pt x="124" y="421"/>
                  </a:lnTo>
                  <a:lnTo>
                    <a:pt x="116" y="416"/>
                  </a:lnTo>
                  <a:lnTo>
                    <a:pt x="94" y="399"/>
                  </a:lnTo>
                  <a:lnTo>
                    <a:pt x="74" y="378"/>
                  </a:lnTo>
                  <a:lnTo>
                    <a:pt x="57" y="354"/>
                  </a:lnTo>
                  <a:lnTo>
                    <a:pt x="44" y="329"/>
                  </a:lnTo>
                  <a:lnTo>
                    <a:pt x="37" y="302"/>
                  </a:lnTo>
                  <a:lnTo>
                    <a:pt x="36" y="278"/>
                  </a:lnTo>
                  <a:lnTo>
                    <a:pt x="43" y="255"/>
                  </a:lnTo>
                  <a:lnTo>
                    <a:pt x="58" y="235"/>
                  </a:lnTo>
                  <a:lnTo>
                    <a:pt x="65" y="233"/>
                  </a:lnTo>
                  <a:lnTo>
                    <a:pt x="75" y="229"/>
                  </a:lnTo>
                  <a:lnTo>
                    <a:pt x="88" y="227"/>
                  </a:lnTo>
                  <a:lnTo>
                    <a:pt x="102" y="224"/>
                  </a:lnTo>
                  <a:lnTo>
                    <a:pt x="118" y="221"/>
                  </a:lnTo>
                  <a:lnTo>
                    <a:pt x="136" y="219"/>
                  </a:lnTo>
                  <a:lnTo>
                    <a:pt x="154" y="217"/>
                  </a:lnTo>
                  <a:lnTo>
                    <a:pt x="172" y="214"/>
                  </a:lnTo>
                  <a:lnTo>
                    <a:pt x="190" y="212"/>
                  </a:lnTo>
                  <a:lnTo>
                    <a:pt x="207" y="211"/>
                  </a:lnTo>
                  <a:lnTo>
                    <a:pt x="223" y="209"/>
                  </a:lnTo>
                  <a:lnTo>
                    <a:pt x="236" y="208"/>
                  </a:lnTo>
                  <a:lnTo>
                    <a:pt x="248" y="206"/>
                  </a:lnTo>
                  <a:lnTo>
                    <a:pt x="257" y="206"/>
                  </a:lnTo>
                  <a:lnTo>
                    <a:pt x="263" y="205"/>
                  </a:lnTo>
                  <a:lnTo>
                    <a:pt x="265" y="205"/>
                  </a:lnTo>
                  <a:lnTo>
                    <a:pt x="253" y="184"/>
                  </a:lnTo>
                  <a:lnTo>
                    <a:pt x="243" y="164"/>
                  </a:lnTo>
                  <a:lnTo>
                    <a:pt x="238" y="143"/>
                  </a:lnTo>
                  <a:lnTo>
                    <a:pt x="236" y="121"/>
                  </a:lnTo>
                  <a:lnTo>
                    <a:pt x="239" y="103"/>
                  </a:lnTo>
                  <a:lnTo>
                    <a:pt x="247" y="84"/>
                  </a:lnTo>
                  <a:lnTo>
                    <a:pt x="259" y="70"/>
                  </a:lnTo>
                  <a:lnTo>
                    <a:pt x="279" y="59"/>
                  </a:lnTo>
                  <a:lnTo>
                    <a:pt x="297" y="51"/>
                  </a:lnTo>
                  <a:lnTo>
                    <a:pt x="314" y="45"/>
                  </a:lnTo>
                  <a:lnTo>
                    <a:pt x="331" y="41"/>
                  </a:lnTo>
                  <a:lnTo>
                    <a:pt x="347" y="41"/>
                  </a:lnTo>
                  <a:lnTo>
                    <a:pt x="363" y="44"/>
                  </a:lnTo>
                  <a:lnTo>
                    <a:pt x="382" y="48"/>
                  </a:lnTo>
                  <a:lnTo>
                    <a:pt x="400" y="58"/>
                  </a:lnTo>
                  <a:lnTo>
                    <a:pt x="421" y="69"/>
                  </a:lnTo>
                  <a:lnTo>
                    <a:pt x="437" y="80"/>
                  </a:lnTo>
                  <a:lnTo>
                    <a:pt x="455" y="95"/>
                  </a:lnTo>
                  <a:lnTo>
                    <a:pt x="475" y="110"/>
                  </a:lnTo>
                  <a:lnTo>
                    <a:pt x="494" y="126"/>
                  </a:lnTo>
                  <a:lnTo>
                    <a:pt x="513" y="141"/>
                  </a:lnTo>
                  <a:lnTo>
                    <a:pt x="528" y="152"/>
                  </a:lnTo>
                  <a:lnTo>
                    <a:pt x="538" y="160"/>
                  </a:lnTo>
                  <a:lnTo>
                    <a:pt x="542" y="163"/>
                  </a:lnTo>
                  <a:lnTo>
                    <a:pt x="546" y="149"/>
                  </a:lnTo>
                  <a:lnTo>
                    <a:pt x="552" y="134"/>
                  </a:lnTo>
                  <a:lnTo>
                    <a:pt x="559" y="116"/>
                  </a:lnTo>
                  <a:lnTo>
                    <a:pt x="569" y="100"/>
                  </a:lnTo>
                  <a:lnTo>
                    <a:pt x="580" y="83"/>
                  </a:lnTo>
                  <a:lnTo>
                    <a:pt x="593" y="68"/>
                  </a:lnTo>
                  <a:lnTo>
                    <a:pt x="607" y="55"/>
                  </a:lnTo>
                  <a:lnTo>
                    <a:pt x="624" y="45"/>
                  </a:lnTo>
                  <a:lnTo>
                    <a:pt x="642" y="39"/>
                  </a:lnTo>
                  <a:lnTo>
                    <a:pt x="659" y="36"/>
                  </a:lnTo>
                  <a:lnTo>
                    <a:pt x="675" y="36"/>
                  </a:lnTo>
                  <a:lnTo>
                    <a:pt x="690" y="38"/>
                  </a:lnTo>
                  <a:lnTo>
                    <a:pt x="704" y="44"/>
                  </a:lnTo>
                  <a:lnTo>
                    <a:pt x="717" y="53"/>
                  </a:lnTo>
                  <a:lnTo>
                    <a:pt x="728" y="63"/>
                  </a:lnTo>
                  <a:lnTo>
                    <a:pt x="738" y="77"/>
                  </a:lnTo>
                  <a:lnTo>
                    <a:pt x="753" y="111"/>
                  </a:lnTo>
                  <a:lnTo>
                    <a:pt x="759" y="148"/>
                  </a:lnTo>
                  <a:lnTo>
                    <a:pt x="758" y="187"/>
                  </a:lnTo>
                  <a:lnTo>
                    <a:pt x="752" y="223"/>
                  </a:lnTo>
                  <a:lnTo>
                    <a:pt x="768" y="220"/>
                  </a:lnTo>
                  <a:lnTo>
                    <a:pt x="787" y="217"/>
                  </a:lnTo>
                  <a:lnTo>
                    <a:pt x="806" y="213"/>
                  </a:lnTo>
                  <a:lnTo>
                    <a:pt x="826" y="208"/>
                  </a:lnTo>
                  <a:lnTo>
                    <a:pt x="847" y="202"/>
                  </a:lnTo>
                  <a:lnTo>
                    <a:pt x="868" y="196"/>
                  </a:lnTo>
                  <a:lnTo>
                    <a:pt x="889" y="191"/>
                  </a:lnTo>
                  <a:lnTo>
                    <a:pt x="910" y="187"/>
                  </a:lnTo>
                  <a:lnTo>
                    <a:pt x="931" y="182"/>
                  </a:lnTo>
                  <a:lnTo>
                    <a:pt x="950" y="180"/>
                  </a:lnTo>
                  <a:lnTo>
                    <a:pt x="969" y="180"/>
                  </a:lnTo>
                  <a:lnTo>
                    <a:pt x="985" y="181"/>
                  </a:lnTo>
                  <a:lnTo>
                    <a:pt x="1000" y="184"/>
                  </a:lnTo>
                  <a:lnTo>
                    <a:pt x="1012" y="191"/>
                  </a:lnTo>
                  <a:lnTo>
                    <a:pt x="1023" y="201"/>
                  </a:lnTo>
                  <a:lnTo>
                    <a:pt x="1031" y="213"/>
                  </a:lnTo>
                  <a:lnTo>
                    <a:pt x="1038" y="235"/>
                  </a:lnTo>
                  <a:lnTo>
                    <a:pt x="1039" y="254"/>
                  </a:lnTo>
                  <a:lnTo>
                    <a:pt x="1034" y="270"/>
                  </a:lnTo>
                  <a:lnTo>
                    <a:pt x="1026" y="282"/>
                  </a:lnTo>
                  <a:lnTo>
                    <a:pt x="1016" y="294"/>
                  </a:lnTo>
                  <a:lnTo>
                    <a:pt x="1004" y="303"/>
                  </a:lnTo>
                  <a:lnTo>
                    <a:pt x="993" y="311"/>
                  </a:lnTo>
                  <a:lnTo>
                    <a:pt x="982" y="318"/>
                  </a:lnTo>
                  <a:lnTo>
                    <a:pt x="974" y="317"/>
                  </a:lnTo>
                  <a:lnTo>
                    <a:pt x="965" y="315"/>
                  </a:lnTo>
                  <a:lnTo>
                    <a:pt x="953" y="314"/>
                  </a:lnTo>
                  <a:lnTo>
                    <a:pt x="939" y="311"/>
                  </a:lnTo>
                  <a:lnTo>
                    <a:pt x="923" y="309"/>
                  </a:lnTo>
                  <a:lnTo>
                    <a:pt x="906" y="308"/>
                  </a:lnTo>
                  <a:lnTo>
                    <a:pt x="888" y="306"/>
                  </a:lnTo>
                  <a:lnTo>
                    <a:pt x="871" y="303"/>
                  </a:lnTo>
                  <a:lnTo>
                    <a:pt x="852" y="302"/>
                  </a:lnTo>
                  <a:lnTo>
                    <a:pt x="835" y="300"/>
                  </a:lnTo>
                  <a:lnTo>
                    <a:pt x="818" y="299"/>
                  </a:lnTo>
                  <a:lnTo>
                    <a:pt x="801" y="297"/>
                  </a:lnTo>
                  <a:lnTo>
                    <a:pt x="786" y="296"/>
                  </a:lnTo>
                  <a:lnTo>
                    <a:pt x="772" y="295"/>
                  </a:lnTo>
                  <a:lnTo>
                    <a:pt x="760" y="294"/>
                  </a:lnTo>
                  <a:lnTo>
                    <a:pt x="751" y="293"/>
                  </a:lnTo>
                  <a:lnTo>
                    <a:pt x="741" y="288"/>
                  </a:lnTo>
                  <a:lnTo>
                    <a:pt x="730" y="284"/>
                  </a:lnTo>
                  <a:lnTo>
                    <a:pt x="721" y="280"/>
                  </a:lnTo>
                  <a:lnTo>
                    <a:pt x="712" y="274"/>
                  </a:lnTo>
                  <a:lnTo>
                    <a:pt x="703" y="269"/>
                  </a:lnTo>
                  <a:lnTo>
                    <a:pt x="692" y="261"/>
                  </a:lnTo>
                  <a:lnTo>
                    <a:pt x="681" y="250"/>
                  </a:lnTo>
                  <a:lnTo>
                    <a:pt x="667" y="238"/>
                  </a:lnTo>
                  <a:lnTo>
                    <a:pt x="653" y="212"/>
                  </a:lnTo>
                  <a:lnTo>
                    <a:pt x="645" y="176"/>
                  </a:lnTo>
                  <a:lnTo>
                    <a:pt x="641" y="140"/>
                  </a:lnTo>
                  <a:lnTo>
                    <a:pt x="637" y="112"/>
                  </a:lnTo>
                  <a:lnTo>
                    <a:pt x="635" y="115"/>
                  </a:lnTo>
                  <a:lnTo>
                    <a:pt x="631" y="126"/>
                  </a:lnTo>
                  <a:lnTo>
                    <a:pt x="627" y="142"/>
                  </a:lnTo>
                  <a:lnTo>
                    <a:pt x="626" y="163"/>
                  </a:lnTo>
                  <a:lnTo>
                    <a:pt x="627" y="189"/>
                  </a:lnTo>
                  <a:lnTo>
                    <a:pt x="634" y="219"/>
                  </a:lnTo>
                  <a:lnTo>
                    <a:pt x="650" y="251"/>
                  </a:lnTo>
                  <a:lnTo>
                    <a:pt x="675" y="287"/>
                  </a:lnTo>
                  <a:lnTo>
                    <a:pt x="652" y="285"/>
                  </a:lnTo>
                  <a:lnTo>
                    <a:pt x="629" y="282"/>
                  </a:lnTo>
                  <a:lnTo>
                    <a:pt x="607" y="281"/>
                  </a:lnTo>
                  <a:lnTo>
                    <a:pt x="584" y="279"/>
                  </a:lnTo>
                  <a:lnTo>
                    <a:pt x="561" y="277"/>
                  </a:lnTo>
                  <a:lnTo>
                    <a:pt x="538" y="274"/>
                  </a:lnTo>
                  <a:lnTo>
                    <a:pt x="515" y="272"/>
                  </a:lnTo>
                  <a:lnTo>
                    <a:pt x="492" y="270"/>
                  </a:lnTo>
                  <a:lnTo>
                    <a:pt x="318" y="149"/>
                  </a:lnTo>
                  <a:lnTo>
                    <a:pt x="329" y="166"/>
                  </a:lnTo>
                  <a:lnTo>
                    <a:pt x="342" y="183"/>
                  </a:lnTo>
                  <a:lnTo>
                    <a:pt x="358" y="199"/>
                  </a:lnTo>
                  <a:lnTo>
                    <a:pt x="377" y="216"/>
                  </a:lnTo>
                  <a:lnTo>
                    <a:pt x="395" y="231"/>
                  </a:lnTo>
                  <a:lnTo>
                    <a:pt x="415" y="244"/>
                  </a:lnTo>
                  <a:lnTo>
                    <a:pt x="434" y="257"/>
                  </a:lnTo>
                  <a:lnTo>
                    <a:pt x="452" y="267"/>
                  </a:lnTo>
                  <a:lnTo>
                    <a:pt x="424" y="265"/>
                  </a:lnTo>
                  <a:lnTo>
                    <a:pt x="398" y="264"/>
                  </a:lnTo>
                  <a:lnTo>
                    <a:pt x="372" y="265"/>
                  </a:lnTo>
                  <a:lnTo>
                    <a:pt x="347" y="269"/>
                  </a:lnTo>
                  <a:lnTo>
                    <a:pt x="324" y="273"/>
                  </a:lnTo>
                  <a:lnTo>
                    <a:pt x="301" y="280"/>
                  </a:lnTo>
                  <a:lnTo>
                    <a:pt x="280" y="287"/>
                  </a:lnTo>
                  <a:lnTo>
                    <a:pt x="262" y="294"/>
                  </a:lnTo>
                  <a:lnTo>
                    <a:pt x="243" y="301"/>
                  </a:lnTo>
                  <a:lnTo>
                    <a:pt x="228" y="309"/>
                  </a:lnTo>
                  <a:lnTo>
                    <a:pt x="215" y="316"/>
                  </a:lnTo>
                  <a:lnTo>
                    <a:pt x="203" y="323"/>
                  </a:lnTo>
                  <a:lnTo>
                    <a:pt x="194" y="329"/>
                  </a:lnTo>
                  <a:lnTo>
                    <a:pt x="187" y="333"/>
                  </a:lnTo>
                  <a:lnTo>
                    <a:pt x="182" y="336"/>
                  </a:lnTo>
                  <a:lnTo>
                    <a:pt x="181" y="337"/>
                  </a:lnTo>
                  <a:lnTo>
                    <a:pt x="196" y="332"/>
                  </a:lnTo>
                  <a:lnTo>
                    <a:pt x="212" y="327"/>
                  </a:lnTo>
                  <a:lnTo>
                    <a:pt x="230" y="323"/>
                  </a:lnTo>
                  <a:lnTo>
                    <a:pt x="247" y="318"/>
                  </a:lnTo>
                  <a:lnTo>
                    <a:pt x="265" y="314"/>
                  </a:lnTo>
                  <a:lnTo>
                    <a:pt x="285" y="309"/>
                  </a:lnTo>
                  <a:lnTo>
                    <a:pt x="304" y="306"/>
                  </a:lnTo>
                  <a:lnTo>
                    <a:pt x="324" y="301"/>
                  </a:lnTo>
                  <a:lnTo>
                    <a:pt x="344" y="297"/>
                  </a:lnTo>
                  <a:lnTo>
                    <a:pt x="363" y="294"/>
                  </a:lnTo>
                  <a:lnTo>
                    <a:pt x="383" y="292"/>
                  </a:lnTo>
                  <a:lnTo>
                    <a:pt x="401" y="289"/>
                  </a:lnTo>
                  <a:lnTo>
                    <a:pt x="420" y="288"/>
                  </a:lnTo>
                  <a:lnTo>
                    <a:pt x="437" y="288"/>
                  </a:lnTo>
                  <a:lnTo>
                    <a:pt x="454" y="289"/>
                  </a:lnTo>
                  <a:lnTo>
                    <a:pt x="469" y="291"/>
                  </a:lnTo>
                  <a:lnTo>
                    <a:pt x="482" y="293"/>
                  </a:lnTo>
                  <a:lnTo>
                    <a:pt x="493" y="294"/>
                  </a:lnTo>
                  <a:lnTo>
                    <a:pt x="504" y="296"/>
                  </a:lnTo>
                  <a:lnTo>
                    <a:pt x="514" y="297"/>
                  </a:lnTo>
                  <a:lnTo>
                    <a:pt x="524" y="299"/>
                  </a:lnTo>
                  <a:lnTo>
                    <a:pt x="535" y="300"/>
                  </a:lnTo>
                  <a:lnTo>
                    <a:pt x="545" y="301"/>
                  </a:lnTo>
                  <a:lnTo>
                    <a:pt x="558" y="302"/>
                  </a:lnTo>
                  <a:lnTo>
                    <a:pt x="543" y="309"/>
                  </a:lnTo>
                  <a:lnTo>
                    <a:pt x="523" y="319"/>
                  </a:lnTo>
                  <a:lnTo>
                    <a:pt x="502" y="334"/>
                  </a:lnTo>
                  <a:lnTo>
                    <a:pt x="482" y="352"/>
                  </a:lnTo>
                  <a:lnTo>
                    <a:pt x="462" y="374"/>
                  </a:lnTo>
                  <a:lnTo>
                    <a:pt x="447" y="397"/>
                  </a:lnTo>
                  <a:lnTo>
                    <a:pt x="437" y="421"/>
                  </a:lnTo>
                  <a:lnTo>
                    <a:pt x="434" y="447"/>
                  </a:lnTo>
                  <a:lnTo>
                    <a:pt x="436" y="446"/>
                  </a:lnTo>
                  <a:lnTo>
                    <a:pt x="438" y="443"/>
                  </a:lnTo>
                  <a:lnTo>
                    <a:pt x="441" y="437"/>
                  </a:lnTo>
                  <a:lnTo>
                    <a:pt x="447" y="430"/>
                  </a:lnTo>
                  <a:lnTo>
                    <a:pt x="453" y="422"/>
                  </a:lnTo>
                  <a:lnTo>
                    <a:pt x="461" y="413"/>
                  </a:lnTo>
                  <a:lnTo>
                    <a:pt x="469" y="402"/>
                  </a:lnTo>
                  <a:lnTo>
                    <a:pt x="478" y="393"/>
                  </a:lnTo>
                  <a:lnTo>
                    <a:pt x="490" y="382"/>
                  </a:lnTo>
                  <a:lnTo>
                    <a:pt x="506" y="369"/>
                  </a:lnTo>
                  <a:lnTo>
                    <a:pt x="525" y="354"/>
                  </a:lnTo>
                  <a:lnTo>
                    <a:pt x="544" y="340"/>
                  </a:lnTo>
                  <a:lnTo>
                    <a:pt x="562" y="326"/>
                  </a:lnTo>
                  <a:lnTo>
                    <a:pt x="577" y="316"/>
                  </a:lnTo>
                  <a:lnTo>
                    <a:pt x="589" y="308"/>
                  </a:lnTo>
                  <a:lnTo>
                    <a:pt x="592" y="306"/>
                  </a:lnTo>
                  <a:lnTo>
                    <a:pt x="604" y="307"/>
                  </a:lnTo>
                  <a:lnTo>
                    <a:pt x="621" y="308"/>
                  </a:lnTo>
                  <a:lnTo>
                    <a:pt x="643" y="309"/>
                  </a:lnTo>
                  <a:lnTo>
                    <a:pt x="667" y="311"/>
                  </a:lnTo>
                  <a:lnTo>
                    <a:pt x="696" y="314"/>
                  </a:lnTo>
                  <a:lnTo>
                    <a:pt x="726" y="316"/>
                  </a:lnTo>
                  <a:lnTo>
                    <a:pt x="758" y="319"/>
                  </a:lnTo>
                  <a:lnTo>
                    <a:pt x="790" y="322"/>
                  </a:lnTo>
                  <a:lnTo>
                    <a:pt x="822" y="325"/>
                  </a:lnTo>
                  <a:lnTo>
                    <a:pt x="854" y="329"/>
                  </a:lnTo>
                  <a:lnTo>
                    <a:pt x="883" y="331"/>
                  </a:lnTo>
                  <a:lnTo>
                    <a:pt x="911" y="334"/>
                  </a:lnTo>
                  <a:lnTo>
                    <a:pt x="935" y="337"/>
                  </a:lnTo>
                  <a:lnTo>
                    <a:pt x="956" y="340"/>
                  </a:lnTo>
                  <a:lnTo>
                    <a:pt x="972" y="342"/>
                  </a:lnTo>
                  <a:lnTo>
                    <a:pt x="982" y="345"/>
                  </a:lnTo>
                  <a:lnTo>
                    <a:pt x="1029" y="362"/>
                  </a:lnTo>
                  <a:lnTo>
                    <a:pt x="1069" y="380"/>
                  </a:lnTo>
                  <a:lnTo>
                    <a:pt x="1106" y="399"/>
                  </a:lnTo>
                  <a:lnTo>
                    <a:pt x="1138" y="419"/>
                  </a:lnTo>
                  <a:lnTo>
                    <a:pt x="1166" y="437"/>
                  </a:lnTo>
                  <a:lnTo>
                    <a:pt x="1190" y="457"/>
                  </a:lnTo>
                  <a:lnTo>
                    <a:pt x="1210" y="475"/>
                  </a:lnTo>
                  <a:lnTo>
                    <a:pt x="1229" y="492"/>
                  </a:lnTo>
                  <a:lnTo>
                    <a:pt x="1244" y="510"/>
                  </a:lnTo>
                  <a:lnTo>
                    <a:pt x="1255" y="527"/>
                  </a:lnTo>
                  <a:lnTo>
                    <a:pt x="1266" y="542"/>
                  </a:lnTo>
                  <a:lnTo>
                    <a:pt x="1274" y="557"/>
                  </a:lnTo>
                  <a:lnTo>
                    <a:pt x="1279" y="570"/>
                  </a:lnTo>
                  <a:lnTo>
                    <a:pt x="1284" y="581"/>
                  </a:lnTo>
                  <a:lnTo>
                    <a:pt x="1288" y="590"/>
                  </a:lnTo>
                  <a:lnTo>
                    <a:pt x="1290" y="598"/>
                  </a:lnTo>
                  <a:lnTo>
                    <a:pt x="1292" y="613"/>
                  </a:lnTo>
                  <a:lnTo>
                    <a:pt x="1289" y="631"/>
                  </a:lnTo>
                  <a:lnTo>
                    <a:pt x="1281" y="649"/>
                  </a:lnTo>
                  <a:lnTo>
                    <a:pt x="1271" y="665"/>
                  </a:lnTo>
                  <a:lnTo>
                    <a:pt x="1261" y="681"/>
                  </a:lnTo>
                  <a:lnTo>
                    <a:pt x="1252" y="693"/>
                  </a:lnTo>
                  <a:lnTo>
                    <a:pt x="1245" y="701"/>
                  </a:lnTo>
                  <a:lnTo>
                    <a:pt x="1243" y="704"/>
                  </a:lnTo>
                  <a:lnTo>
                    <a:pt x="1237" y="680"/>
                  </a:lnTo>
                  <a:lnTo>
                    <a:pt x="1231" y="661"/>
                  </a:lnTo>
                  <a:lnTo>
                    <a:pt x="1223" y="643"/>
                  </a:lnTo>
                  <a:lnTo>
                    <a:pt x="1214" y="630"/>
                  </a:lnTo>
                  <a:lnTo>
                    <a:pt x="1203" y="619"/>
                  </a:lnTo>
                  <a:lnTo>
                    <a:pt x="1192" y="610"/>
                  </a:lnTo>
                  <a:lnTo>
                    <a:pt x="1179" y="602"/>
                  </a:lnTo>
                  <a:lnTo>
                    <a:pt x="1164" y="594"/>
                  </a:lnTo>
                  <a:lnTo>
                    <a:pt x="1162" y="593"/>
                  </a:lnTo>
                  <a:lnTo>
                    <a:pt x="1157" y="591"/>
                  </a:lnTo>
                  <a:lnTo>
                    <a:pt x="1151" y="589"/>
                  </a:lnTo>
                  <a:lnTo>
                    <a:pt x="1140" y="587"/>
                  </a:lnTo>
                  <a:lnTo>
                    <a:pt x="1128" y="586"/>
                  </a:lnTo>
                  <a:lnTo>
                    <a:pt x="1113" y="583"/>
                  </a:lnTo>
                  <a:lnTo>
                    <a:pt x="1094" y="582"/>
                  </a:lnTo>
                  <a:lnTo>
                    <a:pt x="1075" y="582"/>
                  </a:lnTo>
                  <a:lnTo>
                    <a:pt x="1052" y="585"/>
                  </a:lnTo>
                  <a:lnTo>
                    <a:pt x="1027" y="588"/>
                  </a:lnTo>
                  <a:lnTo>
                    <a:pt x="1000" y="593"/>
                  </a:lnTo>
                  <a:lnTo>
                    <a:pt x="971" y="600"/>
                  </a:lnTo>
                  <a:lnTo>
                    <a:pt x="940" y="610"/>
                  </a:lnTo>
                  <a:lnTo>
                    <a:pt x="908" y="623"/>
                  </a:lnTo>
                  <a:lnTo>
                    <a:pt x="873" y="639"/>
                  </a:lnTo>
                  <a:lnTo>
                    <a:pt x="836" y="658"/>
                  </a:lnTo>
                  <a:lnTo>
                    <a:pt x="826" y="668"/>
                  </a:lnTo>
                  <a:lnTo>
                    <a:pt x="813" y="678"/>
                  </a:lnTo>
                  <a:lnTo>
                    <a:pt x="801" y="691"/>
                  </a:lnTo>
                  <a:lnTo>
                    <a:pt x="787" y="704"/>
                  </a:lnTo>
                  <a:lnTo>
                    <a:pt x="772" y="719"/>
                  </a:lnTo>
                  <a:lnTo>
                    <a:pt x="758" y="734"/>
                  </a:lnTo>
                  <a:lnTo>
                    <a:pt x="743" y="751"/>
                  </a:lnTo>
                  <a:lnTo>
                    <a:pt x="728" y="767"/>
                  </a:lnTo>
                  <a:lnTo>
                    <a:pt x="713" y="783"/>
                  </a:lnTo>
                  <a:lnTo>
                    <a:pt x="699" y="799"/>
                  </a:lnTo>
                  <a:lnTo>
                    <a:pt x="687" y="814"/>
                  </a:lnTo>
                  <a:lnTo>
                    <a:pt x="674" y="829"/>
                  </a:lnTo>
                  <a:lnTo>
                    <a:pt x="662" y="842"/>
                  </a:lnTo>
                  <a:lnTo>
                    <a:pt x="652" y="853"/>
                  </a:lnTo>
                  <a:lnTo>
                    <a:pt x="644" y="862"/>
                  </a:lnTo>
                  <a:lnTo>
                    <a:pt x="637" y="871"/>
                  </a:lnTo>
                  <a:lnTo>
                    <a:pt x="626" y="876"/>
                  </a:lnTo>
                  <a:lnTo>
                    <a:pt x="615" y="881"/>
                  </a:lnTo>
                  <a:lnTo>
                    <a:pt x="606" y="886"/>
                  </a:lnTo>
                  <a:lnTo>
                    <a:pt x="594" y="889"/>
                  </a:lnTo>
                  <a:lnTo>
                    <a:pt x="583" y="894"/>
                  </a:lnTo>
                  <a:lnTo>
                    <a:pt x="569" y="896"/>
                  </a:lnTo>
                  <a:lnTo>
                    <a:pt x="552" y="899"/>
                  </a:lnTo>
                  <a:lnTo>
                    <a:pt x="531" y="902"/>
                  </a:lnTo>
                  <a:lnTo>
                    <a:pt x="516" y="901"/>
                  </a:lnTo>
                  <a:lnTo>
                    <a:pt x="499" y="895"/>
                  </a:lnTo>
                  <a:lnTo>
                    <a:pt x="479" y="887"/>
                  </a:lnTo>
                  <a:lnTo>
                    <a:pt x="460" y="876"/>
                  </a:lnTo>
                  <a:lnTo>
                    <a:pt x="440" y="865"/>
                  </a:lnTo>
                  <a:lnTo>
                    <a:pt x="423" y="853"/>
                  </a:lnTo>
                  <a:lnTo>
                    <a:pt x="407" y="844"/>
                  </a:lnTo>
                  <a:lnTo>
                    <a:pt x="394" y="836"/>
                  </a:lnTo>
                  <a:lnTo>
                    <a:pt x="394" y="837"/>
                  </a:lnTo>
                  <a:lnTo>
                    <a:pt x="396" y="841"/>
                  </a:lnTo>
                  <a:lnTo>
                    <a:pt x="399" y="845"/>
                  </a:lnTo>
                  <a:lnTo>
                    <a:pt x="403" y="851"/>
                  </a:lnTo>
                  <a:lnTo>
                    <a:pt x="409" y="858"/>
                  </a:lnTo>
                  <a:lnTo>
                    <a:pt x="416" y="866"/>
                  </a:lnTo>
                  <a:lnTo>
                    <a:pt x="424" y="875"/>
                  </a:lnTo>
                  <a:lnTo>
                    <a:pt x="434" y="883"/>
                  </a:lnTo>
                  <a:lnTo>
                    <a:pt x="446" y="892"/>
                  </a:lnTo>
                  <a:lnTo>
                    <a:pt x="460" y="901"/>
                  </a:lnTo>
                  <a:lnTo>
                    <a:pt x="475" y="909"/>
                  </a:lnTo>
                  <a:lnTo>
                    <a:pt x="492" y="917"/>
                  </a:lnTo>
                  <a:lnTo>
                    <a:pt x="512" y="922"/>
                  </a:lnTo>
                  <a:lnTo>
                    <a:pt x="533" y="927"/>
                  </a:lnTo>
                  <a:lnTo>
                    <a:pt x="557" y="929"/>
                  </a:lnTo>
                  <a:lnTo>
                    <a:pt x="583" y="930"/>
                  </a:lnTo>
                  <a:lnTo>
                    <a:pt x="567" y="948"/>
                  </a:lnTo>
                  <a:lnTo>
                    <a:pt x="550" y="966"/>
                  </a:lnTo>
                  <a:lnTo>
                    <a:pt x="533" y="984"/>
                  </a:lnTo>
                  <a:lnTo>
                    <a:pt x="516" y="1002"/>
                  </a:lnTo>
                  <a:lnTo>
                    <a:pt x="500" y="1019"/>
                  </a:lnTo>
                  <a:lnTo>
                    <a:pt x="483" y="1038"/>
                  </a:lnTo>
                  <a:lnTo>
                    <a:pt x="467" y="1055"/>
                  </a:lnTo>
                  <a:lnTo>
                    <a:pt x="449" y="1073"/>
                  </a:lnTo>
                  <a:lnTo>
                    <a:pt x="224" y="1135"/>
                  </a:lnTo>
                  <a:lnTo>
                    <a:pt x="235" y="1137"/>
                  </a:lnTo>
                  <a:lnTo>
                    <a:pt x="247" y="1138"/>
                  </a:lnTo>
                  <a:lnTo>
                    <a:pt x="258" y="1139"/>
                  </a:lnTo>
                  <a:lnTo>
                    <a:pt x="271" y="1139"/>
                  </a:lnTo>
                  <a:lnTo>
                    <a:pt x="284" y="1138"/>
                  </a:lnTo>
                  <a:lnTo>
                    <a:pt x="297" y="1137"/>
                  </a:lnTo>
                  <a:lnTo>
                    <a:pt x="310" y="1136"/>
                  </a:lnTo>
                  <a:lnTo>
                    <a:pt x="324" y="1133"/>
                  </a:lnTo>
                  <a:lnTo>
                    <a:pt x="338" y="1131"/>
                  </a:lnTo>
                  <a:lnTo>
                    <a:pt x="350" y="1128"/>
                  </a:lnTo>
                  <a:lnTo>
                    <a:pt x="364" y="1124"/>
                  </a:lnTo>
                  <a:lnTo>
                    <a:pt x="377" y="1121"/>
                  </a:lnTo>
                  <a:lnTo>
                    <a:pt x="388" y="1117"/>
                  </a:lnTo>
                  <a:lnTo>
                    <a:pt x="400" y="1114"/>
                  </a:lnTo>
                  <a:lnTo>
                    <a:pt x="411" y="1109"/>
                  </a:lnTo>
                  <a:lnTo>
                    <a:pt x="422" y="1106"/>
                  </a:lnTo>
                  <a:lnTo>
                    <a:pt x="384" y="1150"/>
                  </a:lnTo>
                  <a:lnTo>
                    <a:pt x="356" y="1196"/>
                  </a:lnTo>
                  <a:lnTo>
                    <a:pt x="337" y="1243"/>
                  </a:lnTo>
                  <a:lnTo>
                    <a:pt x="324" y="1287"/>
                  </a:lnTo>
                  <a:lnTo>
                    <a:pt x="317" y="1326"/>
                  </a:lnTo>
                  <a:lnTo>
                    <a:pt x="314" y="1357"/>
                  </a:lnTo>
                  <a:lnTo>
                    <a:pt x="312" y="1378"/>
                  </a:lnTo>
                  <a:lnTo>
                    <a:pt x="312" y="1385"/>
                  </a:lnTo>
                  <a:lnTo>
                    <a:pt x="324" y="1352"/>
                  </a:lnTo>
                  <a:lnTo>
                    <a:pt x="338" y="1317"/>
                  </a:lnTo>
                  <a:lnTo>
                    <a:pt x="353" y="1278"/>
                  </a:lnTo>
                  <a:lnTo>
                    <a:pt x="370" y="1238"/>
                  </a:lnTo>
                  <a:lnTo>
                    <a:pt x="390" y="1200"/>
                  </a:lnTo>
                  <a:lnTo>
                    <a:pt x="409" y="1165"/>
                  </a:lnTo>
                  <a:lnTo>
                    <a:pt x="431" y="1133"/>
                  </a:lnTo>
                  <a:lnTo>
                    <a:pt x="454" y="1108"/>
                  </a:lnTo>
                  <a:lnTo>
                    <a:pt x="464" y="1099"/>
                  </a:lnTo>
                  <a:lnTo>
                    <a:pt x="472" y="1090"/>
                  </a:lnTo>
                  <a:lnTo>
                    <a:pt x="481" y="1083"/>
                  </a:lnTo>
                  <a:lnTo>
                    <a:pt x="489" y="1075"/>
                  </a:lnTo>
                  <a:lnTo>
                    <a:pt x="497" y="1067"/>
                  </a:lnTo>
                  <a:lnTo>
                    <a:pt x="505" y="1060"/>
                  </a:lnTo>
                  <a:lnTo>
                    <a:pt x="513" y="1050"/>
                  </a:lnTo>
                  <a:lnTo>
                    <a:pt x="522" y="1041"/>
                  </a:lnTo>
                  <a:lnTo>
                    <a:pt x="519" y="1058"/>
                  </a:lnTo>
                  <a:lnTo>
                    <a:pt x="516" y="1083"/>
                  </a:lnTo>
                  <a:lnTo>
                    <a:pt x="516" y="1110"/>
                  </a:lnTo>
                  <a:lnTo>
                    <a:pt x="520" y="1141"/>
                  </a:lnTo>
                  <a:lnTo>
                    <a:pt x="527" y="1171"/>
                  </a:lnTo>
                  <a:lnTo>
                    <a:pt x="539" y="1201"/>
                  </a:lnTo>
                  <a:lnTo>
                    <a:pt x="555" y="1228"/>
                  </a:lnTo>
                  <a:lnTo>
                    <a:pt x="578" y="1249"/>
                  </a:lnTo>
                  <a:lnTo>
                    <a:pt x="576" y="1243"/>
                  </a:lnTo>
                  <a:lnTo>
                    <a:pt x="570" y="1227"/>
                  </a:lnTo>
                  <a:lnTo>
                    <a:pt x="562" y="1203"/>
                  </a:lnTo>
                  <a:lnTo>
                    <a:pt x="555" y="1174"/>
                  </a:lnTo>
                  <a:lnTo>
                    <a:pt x="551" y="1132"/>
                  </a:lnTo>
                  <a:lnTo>
                    <a:pt x="548" y="1079"/>
                  </a:lnTo>
                  <a:lnTo>
                    <a:pt x="547" y="1033"/>
                  </a:lnTo>
                  <a:lnTo>
                    <a:pt x="547" y="1013"/>
                  </a:lnTo>
                  <a:lnTo>
                    <a:pt x="555" y="1004"/>
                  </a:lnTo>
                  <a:lnTo>
                    <a:pt x="568" y="990"/>
                  </a:lnTo>
                  <a:lnTo>
                    <a:pt x="583" y="974"/>
                  </a:lnTo>
                  <a:lnTo>
                    <a:pt x="601" y="954"/>
                  </a:lnTo>
                  <a:lnTo>
                    <a:pt x="621" y="932"/>
                  </a:lnTo>
                  <a:lnTo>
                    <a:pt x="643" y="909"/>
                  </a:lnTo>
                  <a:lnTo>
                    <a:pt x="666" y="883"/>
                  </a:lnTo>
                  <a:lnTo>
                    <a:pt x="690" y="858"/>
                  </a:lnTo>
                  <a:lnTo>
                    <a:pt x="713" y="832"/>
                  </a:lnTo>
                  <a:lnTo>
                    <a:pt x="736" y="807"/>
                  </a:lnTo>
                  <a:lnTo>
                    <a:pt x="759" y="784"/>
                  </a:lnTo>
                  <a:lnTo>
                    <a:pt x="780" y="763"/>
                  </a:lnTo>
                  <a:lnTo>
                    <a:pt x="798" y="745"/>
                  </a:lnTo>
                  <a:lnTo>
                    <a:pt x="813" y="729"/>
                  </a:lnTo>
                  <a:lnTo>
                    <a:pt x="826" y="717"/>
                  </a:lnTo>
                  <a:lnTo>
                    <a:pt x="835" y="710"/>
                  </a:lnTo>
                  <a:lnTo>
                    <a:pt x="847" y="703"/>
                  </a:lnTo>
                  <a:lnTo>
                    <a:pt x="860" y="695"/>
                  </a:lnTo>
                  <a:lnTo>
                    <a:pt x="877" y="686"/>
                  </a:lnTo>
                  <a:lnTo>
                    <a:pt x="894" y="678"/>
                  </a:lnTo>
                  <a:lnTo>
                    <a:pt x="913" y="669"/>
                  </a:lnTo>
                  <a:lnTo>
                    <a:pt x="933" y="661"/>
                  </a:lnTo>
                  <a:lnTo>
                    <a:pt x="955" y="651"/>
                  </a:lnTo>
                  <a:lnTo>
                    <a:pt x="977" y="645"/>
                  </a:lnTo>
                  <a:lnTo>
                    <a:pt x="999" y="638"/>
                  </a:lnTo>
                  <a:lnTo>
                    <a:pt x="1022" y="633"/>
                  </a:lnTo>
                  <a:lnTo>
                    <a:pt x="1045" y="628"/>
                  </a:lnTo>
                  <a:lnTo>
                    <a:pt x="1068" y="626"/>
                  </a:lnTo>
                  <a:lnTo>
                    <a:pt x="1091" y="626"/>
                  </a:lnTo>
                  <a:lnTo>
                    <a:pt x="1114" y="628"/>
                  </a:lnTo>
                  <a:lnTo>
                    <a:pt x="1136" y="633"/>
                  </a:lnTo>
                  <a:lnTo>
                    <a:pt x="1156" y="640"/>
                  </a:lnTo>
                  <a:lnTo>
                    <a:pt x="1174" y="648"/>
                  </a:lnTo>
                  <a:lnTo>
                    <a:pt x="1187" y="660"/>
                  </a:lnTo>
                  <a:lnTo>
                    <a:pt x="1199" y="672"/>
                  </a:lnTo>
                  <a:lnTo>
                    <a:pt x="1209" y="688"/>
                  </a:lnTo>
                  <a:lnTo>
                    <a:pt x="1216" y="704"/>
                  </a:lnTo>
                  <a:lnTo>
                    <a:pt x="1222" y="723"/>
                  </a:lnTo>
                  <a:lnTo>
                    <a:pt x="1225" y="741"/>
                  </a:lnTo>
                  <a:lnTo>
                    <a:pt x="1228" y="761"/>
                  </a:lnTo>
                  <a:lnTo>
                    <a:pt x="1231" y="763"/>
                  </a:lnTo>
                  <a:lnTo>
                    <a:pt x="1258" y="738"/>
                  </a:lnTo>
                  <a:lnTo>
                    <a:pt x="1278" y="711"/>
                  </a:lnTo>
                  <a:lnTo>
                    <a:pt x="1296" y="687"/>
                  </a:lnTo>
                  <a:lnTo>
                    <a:pt x="1308" y="663"/>
                  </a:lnTo>
                  <a:lnTo>
                    <a:pt x="1317" y="641"/>
                  </a:lnTo>
                  <a:lnTo>
                    <a:pt x="1322" y="620"/>
                  </a:lnTo>
                  <a:lnTo>
                    <a:pt x="1324" y="602"/>
                  </a:lnTo>
                  <a:lnTo>
                    <a:pt x="1322" y="587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9" name="Freeform 1193"/>
            <p:cNvSpPr>
              <a:spLocks/>
            </p:cNvSpPr>
            <p:nvPr/>
          </p:nvSpPr>
          <p:spPr bwMode="auto">
            <a:xfrm>
              <a:off x="2706" y="2072"/>
              <a:ext cx="463" cy="504"/>
            </a:xfrm>
            <a:custGeom>
              <a:avLst/>
              <a:gdLst>
                <a:gd name="T0" fmla="*/ 914 w 926"/>
                <a:gd name="T1" fmla="*/ 620 h 1008"/>
                <a:gd name="T2" fmla="*/ 832 w 926"/>
                <a:gd name="T3" fmla="*/ 542 h 1008"/>
                <a:gd name="T4" fmla="*/ 708 w 926"/>
                <a:gd name="T5" fmla="*/ 484 h 1008"/>
                <a:gd name="T6" fmla="*/ 639 w 926"/>
                <a:gd name="T7" fmla="*/ 500 h 1008"/>
                <a:gd name="T8" fmla="*/ 587 w 926"/>
                <a:gd name="T9" fmla="*/ 458 h 1008"/>
                <a:gd name="T10" fmla="*/ 516 w 926"/>
                <a:gd name="T11" fmla="*/ 374 h 1008"/>
                <a:gd name="T12" fmla="*/ 480 w 926"/>
                <a:gd name="T13" fmla="*/ 38 h 1008"/>
                <a:gd name="T14" fmla="*/ 520 w 926"/>
                <a:gd name="T15" fmla="*/ 88 h 1008"/>
                <a:gd name="T16" fmla="*/ 468 w 926"/>
                <a:gd name="T17" fmla="*/ 1 h 1008"/>
                <a:gd name="T18" fmla="*/ 456 w 926"/>
                <a:gd name="T19" fmla="*/ 345 h 1008"/>
                <a:gd name="T20" fmla="*/ 383 w 926"/>
                <a:gd name="T21" fmla="*/ 518 h 1008"/>
                <a:gd name="T22" fmla="*/ 300 w 926"/>
                <a:gd name="T23" fmla="*/ 507 h 1008"/>
                <a:gd name="T24" fmla="*/ 187 w 926"/>
                <a:gd name="T25" fmla="*/ 500 h 1008"/>
                <a:gd name="T26" fmla="*/ 180 w 926"/>
                <a:gd name="T27" fmla="*/ 626 h 1008"/>
                <a:gd name="T28" fmla="*/ 307 w 926"/>
                <a:gd name="T29" fmla="*/ 729 h 1008"/>
                <a:gd name="T30" fmla="*/ 343 w 926"/>
                <a:gd name="T31" fmla="*/ 778 h 1008"/>
                <a:gd name="T32" fmla="*/ 217 w 926"/>
                <a:gd name="T33" fmla="*/ 841 h 1008"/>
                <a:gd name="T34" fmla="*/ 107 w 926"/>
                <a:gd name="T35" fmla="*/ 826 h 1008"/>
                <a:gd name="T36" fmla="*/ 39 w 926"/>
                <a:gd name="T37" fmla="*/ 795 h 1008"/>
                <a:gd name="T38" fmla="*/ 132 w 926"/>
                <a:gd name="T39" fmla="*/ 528 h 1008"/>
                <a:gd name="T40" fmla="*/ 94 w 926"/>
                <a:gd name="T41" fmla="*/ 553 h 1008"/>
                <a:gd name="T42" fmla="*/ 39 w 926"/>
                <a:gd name="T43" fmla="*/ 691 h 1008"/>
                <a:gd name="T44" fmla="*/ 16 w 926"/>
                <a:gd name="T45" fmla="*/ 847 h 1008"/>
                <a:gd name="T46" fmla="*/ 136 w 926"/>
                <a:gd name="T47" fmla="*/ 864 h 1008"/>
                <a:gd name="T48" fmla="*/ 275 w 926"/>
                <a:gd name="T49" fmla="*/ 872 h 1008"/>
                <a:gd name="T50" fmla="*/ 369 w 926"/>
                <a:gd name="T51" fmla="*/ 738 h 1008"/>
                <a:gd name="T52" fmla="*/ 418 w 926"/>
                <a:gd name="T53" fmla="*/ 682 h 1008"/>
                <a:gd name="T54" fmla="*/ 379 w 926"/>
                <a:gd name="T55" fmla="*/ 706 h 1008"/>
                <a:gd name="T56" fmla="*/ 275 w 926"/>
                <a:gd name="T57" fmla="*/ 683 h 1008"/>
                <a:gd name="T58" fmla="*/ 197 w 926"/>
                <a:gd name="T59" fmla="*/ 543 h 1008"/>
                <a:gd name="T60" fmla="*/ 294 w 926"/>
                <a:gd name="T61" fmla="*/ 528 h 1008"/>
                <a:gd name="T62" fmla="*/ 359 w 926"/>
                <a:gd name="T63" fmla="*/ 590 h 1008"/>
                <a:gd name="T64" fmla="*/ 451 w 926"/>
                <a:gd name="T65" fmla="*/ 473 h 1008"/>
                <a:gd name="T66" fmla="*/ 506 w 926"/>
                <a:gd name="T67" fmla="*/ 431 h 1008"/>
                <a:gd name="T68" fmla="*/ 511 w 926"/>
                <a:gd name="T69" fmla="*/ 492 h 1008"/>
                <a:gd name="T70" fmla="*/ 582 w 926"/>
                <a:gd name="T71" fmla="*/ 538 h 1008"/>
                <a:gd name="T72" fmla="*/ 549 w 926"/>
                <a:gd name="T73" fmla="*/ 493 h 1008"/>
                <a:gd name="T74" fmla="*/ 618 w 926"/>
                <a:gd name="T75" fmla="*/ 608 h 1008"/>
                <a:gd name="T76" fmla="*/ 664 w 926"/>
                <a:gd name="T77" fmla="*/ 513 h 1008"/>
                <a:gd name="T78" fmla="*/ 788 w 926"/>
                <a:gd name="T79" fmla="*/ 538 h 1008"/>
                <a:gd name="T80" fmla="*/ 734 w 926"/>
                <a:gd name="T81" fmla="*/ 666 h 1008"/>
                <a:gd name="T82" fmla="*/ 616 w 926"/>
                <a:gd name="T83" fmla="*/ 705 h 1008"/>
                <a:gd name="T84" fmla="*/ 513 w 926"/>
                <a:gd name="T85" fmla="*/ 688 h 1008"/>
                <a:gd name="T86" fmla="*/ 544 w 926"/>
                <a:gd name="T87" fmla="*/ 561 h 1008"/>
                <a:gd name="T88" fmla="*/ 479 w 926"/>
                <a:gd name="T89" fmla="*/ 645 h 1008"/>
                <a:gd name="T90" fmla="*/ 535 w 926"/>
                <a:gd name="T91" fmla="*/ 731 h 1008"/>
                <a:gd name="T92" fmla="*/ 679 w 926"/>
                <a:gd name="T93" fmla="*/ 733 h 1008"/>
                <a:gd name="T94" fmla="*/ 777 w 926"/>
                <a:gd name="T95" fmla="*/ 678 h 1008"/>
                <a:gd name="T96" fmla="*/ 833 w 926"/>
                <a:gd name="T97" fmla="*/ 603 h 1008"/>
                <a:gd name="T98" fmla="*/ 886 w 926"/>
                <a:gd name="T99" fmla="*/ 800 h 1008"/>
                <a:gd name="T100" fmla="*/ 826 w 926"/>
                <a:gd name="T101" fmla="*/ 958 h 1008"/>
                <a:gd name="T102" fmla="*/ 677 w 926"/>
                <a:gd name="T103" fmla="*/ 924 h 1008"/>
                <a:gd name="T104" fmla="*/ 532 w 926"/>
                <a:gd name="T105" fmla="*/ 802 h 1008"/>
                <a:gd name="T106" fmla="*/ 503 w 926"/>
                <a:gd name="T107" fmla="*/ 789 h 1008"/>
                <a:gd name="T108" fmla="*/ 636 w 926"/>
                <a:gd name="T109" fmla="*/ 957 h 1008"/>
                <a:gd name="T110" fmla="*/ 813 w 926"/>
                <a:gd name="T111" fmla="*/ 983 h 1008"/>
                <a:gd name="T112" fmla="*/ 883 w 926"/>
                <a:gd name="T113" fmla="*/ 961 h 10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26" h="1008">
                  <a:moveTo>
                    <a:pt x="884" y="950"/>
                  </a:moveTo>
                  <a:lnTo>
                    <a:pt x="894" y="916"/>
                  </a:lnTo>
                  <a:lnTo>
                    <a:pt x="905" y="875"/>
                  </a:lnTo>
                  <a:lnTo>
                    <a:pt x="914" y="830"/>
                  </a:lnTo>
                  <a:lnTo>
                    <a:pt x="922" y="781"/>
                  </a:lnTo>
                  <a:lnTo>
                    <a:pt x="925" y="734"/>
                  </a:lnTo>
                  <a:lnTo>
                    <a:pt x="926" y="690"/>
                  </a:lnTo>
                  <a:lnTo>
                    <a:pt x="923" y="651"/>
                  </a:lnTo>
                  <a:lnTo>
                    <a:pt x="914" y="620"/>
                  </a:lnTo>
                  <a:lnTo>
                    <a:pt x="908" y="607"/>
                  </a:lnTo>
                  <a:lnTo>
                    <a:pt x="900" y="597"/>
                  </a:lnTo>
                  <a:lnTo>
                    <a:pt x="891" y="586"/>
                  </a:lnTo>
                  <a:lnTo>
                    <a:pt x="882" y="577"/>
                  </a:lnTo>
                  <a:lnTo>
                    <a:pt x="871" y="569"/>
                  </a:lnTo>
                  <a:lnTo>
                    <a:pt x="860" y="561"/>
                  </a:lnTo>
                  <a:lnTo>
                    <a:pt x="847" y="554"/>
                  </a:lnTo>
                  <a:lnTo>
                    <a:pt x="834" y="547"/>
                  </a:lnTo>
                  <a:lnTo>
                    <a:pt x="832" y="542"/>
                  </a:lnTo>
                  <a:lnTo>
                    <a:pt x="827" y="530"/>
                  </a:lnTo>
                  <a:lnTo>
                    <a:pt x="818" y="516"/>
                  </a:lnTo>
                  <a:lnTo>
                    <a:pt x="804" y="503"/>
                  </a:lnTo>
                  <a:lnTo>
                    <a:pt x="791" y="495"/>
                  </a:lnTo>
                  <a:lnTo>
                    <a:pt x="776" y="490"/>
                  </a:lnTo>
                  <a:lnTo>
                    <a:pt x="760" y="486"/>
                  </a:lnTo>
                  <a:lnTo>
                    <a:pt x="743" y="484"/>
                  </a:lnTo>
                  <a:lnTo>
                    <a:pt x="726" y="484"/>
                  </a:lnTo>
                  <a:lnTo>
                    <a:pt x="708" y="484"/>
                  </a:lnTo>
                  <a:lnTo>
                    <a:pt x="688" y="486"/>
                  </a:lnTo>
                  <a:lnTo>
                    <a:pt x="669" y="490"/>
                  </a:lnTo>
                  <a:lnTo>
                    <a:pt x="665" y="491"/>
                  </a:lnTo>
                  <a:lnTo>
                    <a:pt x="661" y="491"/>
                  </a:lnTo>
                  <a:lnTo>
                    <a:pt x="657" y="493"/>
                  </a:lnTo>
                  <a:lnTo>
                    <a:pt x="653" y="494"/>
                  </a:lnTo>
                  <a:lnTo>
                    <a:pt x="648" y="497"/>
                  </a:lnTo>
                  <a:lnTo>
                    <a:pt x="643" y="498"/>
                  </a:lnTo>
                  <a:lnTo>
                    <a:pt x="639" y="500"/>
                  </a:lnTo>
                  <a:lnTo>
                    <a:pt x="634" y="502"/>
                  </a:lnTo>
                  <a:lnTo>
                    <a:pt x="629" y="494"/>
                  </a:lnTo>
                  <a:lnTo>
                    <a:pt x="625" y="487"/>
                  </a:lnTo>
                  <a:lnTo>
                    <a:pt x="619" y="482"/>
                  </a:lnTo>
                  <a:lnTo>
                    <a:pt x="613" y="475"/>
                  </a:lnTo>
                  <a:lnTo>
                    <a:pt x="608" y="470"/>
                  </a:lnTo>
                  <a:lnTo>
                    <a:pt x="601" y="465"/>
                  </a:lnTo>
                  <a:lnTo>
                    <a:pt x="594" y="462"/>
                  </a:lnTo>
                  <a:lnTo>
                    <a:pt x="587" y="458"/>
                  </a:lnTo>
                  <a:lnTo>
                    <a:pt x="585" y="457"/>
                  </a:lnTo>
                  <a:lnTo>
                    <a:pt x="579" y="453"/>
                  </a:lnTo>
                  <a:lnTo>
                    <a:pt x="573" y="448"/>
                  </a:lnTo>
                  <a:lnTo>
                    <a:pt x="565" y="441"/>
                  </a:lnTo>
                  <a:lnTo>
                    <a:pt x="557" y="434"/>
                  </a:lnTo>
                  <a:lnTo>
                    <a:pt x="549" y="426"/>
                  </a:lnTo>
                  <a:lnTo>
                    <a:pt x="542" y="419"/>
                  </a:lnTo>
                  <a:lnTo>
                    <a:pt x="536" y="412"/>
                  </a:lnTo>
                  <a:lnTo>
                    <a:pt x="516" y="374"/>
                  </a:lnTo>
                  <a:lnTo>
                    <a:pt x="498" y="325"/>
                  </a:lnTo>
                  <a:lnTo>
                    <a:pt x="486" y="267"/>
                  </a:lnTo>
                  <a:lnTo>
                    <a:pt x="476" y="208"/>
                  </a:lnTo>
                  <a:lnTo>
                    <a:pt x="469" y="152"/>
                  </a:lnTo>
                  <a:lnTo>
                    <a:pt x="467" y="102"/>
                  </a:lnTo>
                  <a:lnTo>
                    <a:pt x="467" y="65"/>
                  </a:lnTo>
                  <a:lnTo>
                    <a:pt x="471" y="46"/>
                  </a:lnTo>
                  <a:lnTo>
                    <a:pt x="475" y="41"/>
                  </a:lnTo>
                  <a:lnTo>
                    <a:pt x="480" y="38"/>
                  </a:lnTo>
                  <a:lnTo>
                    <a:pt x="484" y="35"/>
                  </a:lnTo>
                  <a:lnTo>
                    <a:pt x="490" y="34"/>
                  </a:lnTo>
                  <a:lnTo>
                    <a:pt x="495" y="33"/>
                  </a:lnTo>
                  <a:lnTo>
                    <a:pt x="499" y="34"/>
                  </a:lnTo>
                  <a:lnTo>
                    <a:pt x="505" y="35"/>
                  </a:lnTo>
                  <a:lnTo>
                    <a:pt x="510" y="38"/>
                  </a:lnTo>
                  <a:lnTo>
                    <a:pt x="521" y="54"/>
                  </a:lnTo>
                  <a:lnTo>
                    <a:pt x="522" y="73"/>
                  </a:lnTo>
                  <a:lnTo>
                    <a:pt x="520" y="88"/>
                  </a:lnTo>
                  <a:lnTo>
                    <a:pt x="520" y="92"/>
                  </a:lnTo>
                  <a:lnTo>
                    <a:pt x="534" y="79"/>
                  </a:lnTo>
                  <a:lnTo>
                    <a:pt x="542" y="60"/>
                  </a:lnTo>
                  <a:lnTo>
                    <a:pt x="541" y="38"/>
                  </a:lnTo>
                  <a:lnTo>
                    <a:pt x="529" y="19"/>
                  </a:lnTo>
                  <a:lnTo>
                    <a:pt x="516" y="9"/>
                  </a:lnTo>
                  <a:lnTo>
                    <a:pt x="499" y="2"/>
                  </a:lnTo>
                  <a:lnTo>
                    <a:pt x="484" y="0"/>
                  </a:lnTo>
                  <a:lnTo>
                    <a:pt x="468" y="1"/>
                  </a:lnTo>
                  <a:lnTo>
                    <a:pt x="454" y="8"/>
                  </a:lnTo>
                  <a:lnTo>
                    <a:pt x="442" y="20"/>
                  </a:lnTo>
                  <a:lnTo>
                    <a:pt x="431" y="39"/>
                  </a:lnTo>
                  <a:lnTo>
                    <a:pt x="425" y="63"/>
                  </a:lnTo>
                  <a:lnTo>
                    <a:pt x="429" y="105"/>
                  </a:lnTo>
                  <a:lnTo>
                    <a:pt x="440" y="196"/>
                  </a:lnTo>
                  <a:lnTo>
                    <a:pt x="450" y="287"/>
                  </a:lnTo>
                  <a:lnTo>
                    <a:pt x="454" y="328"/>
                  </a:lnTo>
                  <a:lnTo>
                    <a:pt x="456" y="345"/>
                  </a:lnTo>
                  <a:lnTo>
                    <a:pt x="452" y="369"/>
                  </a:lnTo>
                  <a:lnTo>
                    <a:pt x="445" y="393"/>
                  </a:lnTo>
                  <a:lnTo>
                    <a:pt x="437" y="418"/>
                  </a:lnTo>
                  <a:lnTo>
                    <a:pt x="428" y="444"/>
                  </a:lnTo>
                  <a:lnTo>
                    <a:pt x="418" y="467"/>
                  </a:lnTo>
                  <a:lnTo>
                    <a:pt x="407" y="486"/>
                  </a:lnTo>
                  <a:lnTo>
                    <a:pt x="399" y="500"/>
                  </a:lnTo>
                  <a:lnTo>
                    <a:pt x="391" y="510"/>
                  </a:lnTo>
                  <a:lnTo>
                    <a:pt x="383" y="518"/>
                  </a:lnTo>
                  <a:lnTo>
                    <a:pt x="375" y="527"/>
                  </a:lnTo>
                  <a:lnTo>
                    <a:pt x="368" y="532"/>
                  </a:lnTo>
                  <a:lnTo>
                    <a:pt x="361" y="537"/>
                  </a:lnTo>
                  <a:lnTo>
                    <a:pt x="355" y="539"/>
                  </a:lnTo>
                  <a:lnTo>
                    <a:pt x="352" y="540"/>
                  </a:lnTo>
                  <a:lnTo>
                    <a:pt x="350" y="539"/>
                  </a:lnTo>
                  <a:lnTo>
                    <a:pt x="336" y="528"/>
                  </a:lnTo>
                  <a:lnTo>
                    <a:pt x="319" y="516"/>
                  </a:lnTo>
                  <a:lnTo>
                    <a:pt x="300" y="507"/>
                  </a:lnTo>
                  <a:lnTo>
                    <a:pt x="281" y="499"/>
                  </a:lnTo>
                  <a:lnTo>
                    <a:pt x="261" y="493"/>
                  </a:lnTo>
                  <a:lnTo>
                    <a:pt x="243" y="488"/>
                  </a:lnTo>
                  <a:lnTo>
                    <a:pt x="225" y="487"/>
                  </a:lnTo>
                  <a:lnTo>
                    <a:pt x="212" y="488"/>
                  </a:lnTo>
                  <a:lnTo>
                    <a:pt x="205" y="491"/>
                  </a:lnTo>
                  <a:lnTo>
                    <a:pt x="198" y="493"/>
                  </a:lnTo>
                  <a:lnTo>
                    <a:pt x="192" y="497"/>
                  </a:lnTo>
                  <a:lnTo>
                    <a:pt x="187" y="500"/>
                  </a:lnTo>
                  <a:lnTo>
                    <a:pt x="184" y="503"/>
                  </a:lnTo>
                  <a:lnTo>
                    <a:pt x="180" y="507"/>
                  </a:lnTo>
                  <a:lnTo>
                    <a:pt x="178" y="509"/>
                  </a:lnTo>
                  <a:lnTo>
                    <a:pt x="176" y="512"/>
                  </a:lnTo>
                  <a:lnTo>
                    <a:pt x="170" y="525"/>
                  </a:lnTo>
                  <a:lnTo>
                    <a:pt x="166" y="550"/>
                  </a:lnTo>
                  <a:lnTo>
                    <a:pt x="166" y="578"/>
                  </a:lnTo>
                  <a:lnTo>
                    <a:pt x="172" y="607"/>
                  </a:lnTo>
                  <a:lnTo>
                    <a:pt x="180" y="626"/>
                  </a:lnTo>
                  <a:lnTo>
                    <a:pt x="191" y="642"/>
                  </a:lnTo>
                  <a:lnTo>
                    <a:pt x="202" y="658"/>
                  </a:lnTo>
                  <a:lnTo>
                    <a:pt x="215" y="672"/>
                  </a:lnTo>
                  <a:lnTo>
                    <a:pt x="230" y="686"/>
                  </a:lnTo>
                  <a:lnTo>
                    <a:pt x="247" y="698"/>
                  </a:lnTo>
                  <a:lnTo>
                    <a:pt x="266" y="710"/>
                  </a:lnTo>
                  <a:lnTo>
                    <a:pt x="288" y="721"/>
                  </a:lnTo>
                  <a:lnTo>
                    <a:pt x="298" y="726"/>
                  </a:lnTo>
                  <a:lnTo>
                    <a:pt x="307" y="729"/>
                  </a:lnTo>
                  <a:lnTo>
                    <a:pt x="316" y="733"/>
                  </a:lnTo>
                  <a:lnTo>
                    <a:pt x="324" y="735"/>
                  </a:lnTo>
                  <a:lnTo>
                    <a:pt x="332" y="736"/>
                  </a:lnTo>
                  <a:lnTo>
                    <a:pt x="341" y="738"/>
                  </a:lnTo>
                  <a:lnTo>
                    <a:pt x="347" y="739"/>
                  </a:lnTo>
                  <a:lnTo>
                    <a:pt x="354" y="739"/>
                  </a:lnTo>
                  <a:lnTo>
                    <a:pt x="352" y="751"/>
                  </a:lnTo>
                  <a:lnTo>
                    <a:pt x="347" y="765"/>
                  </a:lnTo>
                  <a:lnTo>
                    <a:pt x="343" y="778"/>
                  </a:lnTo>
                  <a:lnTo>
                    <a:pt x="338" y="786"/>
                  </a:lnTo>
                  <a:lnTo>
                    <a:pt x="326" y="800"/>
                  </a:lnTo>
                  <a:lnTo>
                    <a:pt x="312" y="811"/>
                  </a:lnTo>
                  <a:lnTo>
                    <a:pt x="297" y="821"/>
                  </a:lnTo>
                  <a:lnTo>
                    <a:pt x="283" y="829"/>
                  </a:lnTo>
                  <a:lnTo>
                    <a:pt x="267" y="833"/>
                  </a:lnTo>
                  <a:lnTo>
                    <a:pt x="251" y="838"/>
                  </a:lnTo>
                  <a:lnTo>
                    <a:pt x="235" y="840"/>
                  </a:lnTo>
                  <a:lnTo>
                    <a:pt x="217" y="841"/>
                  </a:lnTo>
                  <a:lnTo>
                    <a:pt x="204" y="841"/>
                  </a:lnTo>
                  <a:lnTo>
                    <a:pt x="191" y="841"/>
                  </a:lnTo>
                  <a:lnTo>
                    <a:pt x="178" y="840"/>
                  </a:lnTo>
                  <a:lnTo>
                    <a:pt x="166" y="838"/>
                  </a:lnTo>
                  <a:lnTo>
                    <a:pt x="152" y="836"/>
                  </a:lnTo>
                  <a:lnTo>
                    <a:pt x="139" y="833"/>
                  </a:lnTo>
                  <a:lnTo>
                    <a:pt x="126" y="830"/>
                  </a:lnTo>
                  <a:lnTo>
                    <a:pt x="114" y="827"/>
                  </a:lnTo>
                  <a:lnTo>
                    <a:pt x="107" y="826"/>
                  </a:lnTo>
                  <a:lnTo>
                    <a:pt x="98" y="825"/>
                  </a:lnTo>
                  <a:lnTo>
                    <a:pt x="86" y="824"/>
                  </a:lnTo>
                  <a:lnTo>
                    <a:pt x="73" y="823"/>
                  </a:lnTo>
                  <a:lnTo>
                    <a:pt x="62" y="822"/>
                  </a:lnTo>
                  <a:lnTo>
                    <a:pt x="50" y="822"/>
                  </a:lnTo>
                  <a:lnTo>
                    <a:pt x="41" y="821"/>
                  </a:lnTo>
                  <a:lnTo>
                    <a:pt x="35" y="821"/>
                  </a:lnTo>
                  <a:lnTo>
                    <a:pt x="37" y="811"/>
                  </a:lnTo>
                  <a:lnTo>
                    <a:pt x="39" y="795"/>
                  </a:lnTo>
                  <a:lnTo>
                    <a:pt x="42" y="776"/>
                  </a:lnTo>
                  <a:lnTo>
                    <a:pt x="47" y="753"/>
                  </a:lnTo>
                  <a:lnTo>
                    <a:pt x="60" y="698"/>
                  </a:lnTo>
                  <a:lnTo>
                    <a:pt x="73" y="651"/>
                  </a:lnTo>
                  <a:lnTo>
                    <a:pt x="88" y="612"/>
                  </a:lnTo>
                  <a:lnTo>
                    <a:pt x="102" y="580"/>
                  </a:lnTo>
                  <a:lnTo>
                    <a:pt x="115" y="555"/>
                  </a:lnTo>
                  <a:lnTo>
                    <a:pt x="125" y="538"/>
                  </a:lnTo>
                  <a:lnTo>
                    <a:pt x="132" y="528"/>
                  </a:lnTo>
                  <a:lnTo>
                    <a:pt x="134" y="524"/>
                  </a:lnTo>
                  <a:lnTo>
                    <a:pt x="129" y="527"/>
                  </a:lnTo>
                  <a:lnTo>
                    <a:pt x="123" y="530"/>
                  </a:lnTo>
                  <a:lnTo>
                    <a:pt x="118" y="533"/>
                  </a:lnTo>
                  <a:lnTo>
                    <a:pt x="113" y="537"/>
                  </a:lnTo>
                  <a:lnTo>
                    <a:pt x="108" y="540"/>
                  </a:lnTo>
                  <a:lnTo>
                    <a:pt x="103" y="545"/>
                  </a:lnTo>
                  <a:lnTo>
                    <a:pt x="99" y="548"/>
                  </a:lnTo>
                  <a:lnTo>
                    <a:pt x="94" y="553"/>
                  </a:lnTo>
                  <a:lnTo>
                    <a:pt x="85" y="563"/>
                  </a:lnTo>
                  <a:lnTo>
                    <a:pt x="77" y="577"/>
                  </a:lnTo>
                  <a:lnTo>
                    <a:pt x="69" y="593"/>
                  </a:lnTo>
                  <a:lnTo>
                    <a:pt x="62" y="611"/>
                  </a:lnTo>
                  <a:lnTo>
                    <a:pt x="55" y="630"/>
                  </a:lnTo>
                  <a:lnTo>
                    <a:pt x="49" y="651"/>
                  </a:lnTo>
                  <a:lnTo>
                    <a:pt x="43" y="672"/>
                  </a:lnTo>
                  <a:lnTo>
                    <a:pt x="39" y="693"/>
                  </a:lnTo>
                  <a:lnTo>
                    <a:pt x="39" y="691"/>
                  </a:lnTo>
                  <a:lnTo>
                    <a:pt x="34" y="710"/>
                  </a:lnTo>
                  <a:lnTo>
                    <a:pt x="30" y="733"/>
                  </a:lnTo>
                  <a:lnTo>
                    <a:pt x="23" y="757"/>
                  </a:lnTo>
                  <a:lnTo>
                    <a:pt x="16" y="781"/>
                  </a:lnTo>
                  <a:lnTo>
                    <a:pt x="9" y="804"/>
                  </a:lnTo>
                  <a:lnTo>
                    <a:pt x="4" y="824"/>
                  </a:lnTo>
                  <a:lnTo>
                    <a:pt x="1" y="838"/>
                  </a:lnTo>
                  <a:lnTo>
                    <a:pt x="0" y="845"/>
                  </a:lnTo>
                  <a:lnTo>
                    <a:pt x="16" y="847"/>
                  </a:lnTo>
                  <a:lnTo>
                    <a:pt x="32" y="849"/>
                  </a:lnTo>
                  <a:lnTo>
                    <a:pt x="49" y="852"/>
                  </a:lnTo>
                  <a:lnTo>
                    <a:pt x="67" y="854"/>
                  </a:lnTo>
                  <a:lnTo>
                    <a:pt x="81" y="855"/>
                  </a:lnTo>
                  <a:lnTo>
                    <a:pt x="94" y="857"/>
                  </a:lnTo>
                  <a:lnTo>
                    <a:pt x="105" y="859"/>
                  </a:lnTo>
                  <a:lnTo>
                    <a:pt x="110" y="860"/>
                  </a:lnTo>
                  <a:lnTo>
                    <a:pt x="123" y="862"/>
                  </a:lnTo>
                  <a:lnTo>
                    <a:pt x="136" y="864"/>
                  </a:lnTo>
                  <a:lnTo>
                    <a:pt x="148" y="867"/>
                  </a:lnTo>
                  <a:lnTo>
                    <a:pt x="161" y="868"/>
                  </a:lnTo>
                  <a:lnTo>
                    <a:pt x="174" y="870"/>
                  </a:lnTo>
                  <a:lnTo>
                    <a:pt x="185" y="871"/>
                  </a:lnTo>
                  <a:lnTo>
                    <a:pt x="195" y="872"/>
                  </a:lnTo>
                  <a:lnTo>
                    <a:pt x="205" y="874"/>
                  </a:lnTo>
                  <a:lnTo>
                    <a:pt x="229" y="876"/>
                  </a:lnTo>
                  <a:lnTo>
                    <a:pt x="252" y="875"/>
                  </a:lnTo>
                  <a:lnTo>
                    <a:pt x="275" y="872"/>
                  </a:lnTo>
                  <a:lnTo>
                    <a:pt x="296" y="867"/>
                  </a:lnTo>
                  <a:lnTo>
                    <a:pt x="315" y="859"/>
                  </a:lnTo>
                  <a:lnTo>
                    <a:pt x="334" y="846"/>
                  </a:lnTo>
                  <a:lnTo>
                    <a:pt x="349" y="827"/>
                  </a:lnTo>
                  <a:lnTo>
                    <a:pt x="362" y="806"/>
                  </a:lnTo>
                  <a:lnTo>
                    <a:pt x="365" y="793"/>
                  </a:lnTo>
                  <a:lnTo>
                    <a:pt x="366" y="773"/>
                  </a:lnTo>
                  <a:lnTo>
                    <a:pt x="367" y="754"/>
                  </a:lnTo>
                  <a:lnTo>
                    <a:pt x="369" y="738"/>
                  </a:lnTo>
                  <a:lnTo>
                    <a:pt x="374" y="736"/>
                  </a:lnTo>
                  <a:lnTo>
                    <a:pt x="379" y="735"/>
                  </a:lnTo>
                  <a:lnTo>
                    <a:pt x="383" y="734"/>
                  </a:lnTo>
                  <a:lnTo>
                    <a:pt x="388" y="733"/>
                  </a:lnTo>
                  <a:lnTo>
                    <a:pt x="400" y="727"/>
                  </a:lnTo>
                  <a:lnTo>
                    <a:pt x="408" y="717"/>
                  </a:lnTo>
                  <a:lnTo>
                    <a:pt x="415" y="706"/>
                  </a:lnTo>
                  <a:lnTo>
                    <a:pt x="419" y="695"/>
                  </a:lnTo>
                  <a:lnTo>
                    <a:pt x="418" y="682"/>
                  </a:lnTo>
                  <a:lnTo>
                    <a:pt x="413" y="656"/>
                  </a:lnTo>
                  <a:lnTo>
                    <a:pt x="403" y="622"/>
                  </a:lnTo>
                  <a:lnTo>
                    <a:pt x="387" y="592"/>
                  </a:lnTo>
                  <a:lnTo>
                    <a:pt x="388" y="608"/>
                  </a:lnTo>
                  <a:lnTo>
                    <a:pt x="390" y="644"/>
                  </a:lnTo>
                  <a:lnTo>
                    <a:pt x="391" y="681"/>
                  </a:lnTo>
                  <a:lnTo>
                    <a:pt x="389" y="701"/>
                  </a:lnTo>
                  <a:lnTo>
                    <a:pt x="384" y="704"/>
                  </a:lnTo>
                  <a:lnTo>
                    <a:pt x="379" y="706"/>
                  </a:lnTo>
                  <a:lnTo>
                    <a:pt x="372" y="709"/>
                  </a:lnTo>
                  <a:lnTo>
                    <a:pt x="364" y="710"/>
                  </a:lnTo>
                  <a:lnTo>
                    <a:pt x="354" y="710"/>
                  </a:lnTo>
                  <a:lnTo>
                    <a:pt x="344" y="710"/>
                  </a:lnTo>
                  <a:lnTo>
                    <a:pt x="332" y="708"/>
                  </a:lnTo>
                  <a:lnTo>
                    <a:pt x="319" y="705"/>
                  </a:lnTo>
                  <a:lnTo>
                    <a:pt x="306" y="701"/>
                  </a:lnTo>
                  <a:lnTo>
                    <a:pt x="292" y="694"/>
                  </a:lnTo>
                  <a:lnTo>
                    <a:pt x="275" y="683"/>
                  </a:lnTo>
                  <a:lnTo>
                    <a:pt x="258" y="672"/>
                  </a:lnTo>
                  <a:lnTo>
                    <a:pt x="239" y="657"/>
                  </a:lnTo>
                  <a:lnTo>
                    <a:pt x="223" y="638"/>
                  </a:lnTo>
                  <a:lnTo>
                    <a:pt x="208" y="619"/>
                  </a:lnTo>
                  <a:lnTo>
                    <a:pt x="197" y="597"/>
                  </a:lnTo>
                  <a:lnTo>
                    <a:pt x="193" y="585"/>
                  </a:lnTo>
                  <a:lnTo>
                    <a:pt x="192" y="571"/>
                  </a:lnTo>
                  <a:lnTo>
                    <a:pt x="193" y="558"/>
                  </a:lnTo>
                  <a:lnTo>
                    <a:pt x="197" y="543"/>
                  </a:lnTo>
                  <a:lnTo>
                    <a:pt x="204" y="529"/>
                  </a:lnTo>
                  <a:lnTo>
                    <a:pt x="214" y="518"/>
                  </a:lnTo>
                  <a:lnTo>
                    <a:pt x="228" y="512"/>
                  </a:lnTo>
                  <a:lnTo>
                    <a:pt x="247" y="510"/>
                  </a:lnTo>
                  <a:lnTo>
                    <a:pt x="254" y="512"/>
                  </a:lnTo>
                  <a:lnTo>
                    <a:pt x="262" y="514"/>
                  </a:lnTo>
                  <a:lnTo>
                    <a:pt x="271" y="517"/>
                  </a:lnTo>
                  <a:lnTo>
                    <a:pt x="283" y="522"/>
                  </a:lnTo>
                  <a:lnTo>
                    <a:pt x="294" y="528"/>
                  </a:lnTo>
                  <a:lnTo>
                    <a:pt x="307" y="535"/>
                  </a:lnTo>
                  <a:lnTo>
                    <a:pt x="321" y="543"/>
                  </a:lnTo>
                  <a:lnTo>
                    <a:pt x="336" y="552"/>
                  </a:lnTo>
                  <a:lnTo>
                    <a:pt x="328" y="568"/>
                  </a:lnTo>
                  <a:lnTo>
                    <a:pt x="322" y="591"/>
                  </a:lnTo>
                  <a:lnTo>
                    <a:pt x="320" y="612"/>
                  </a:lnTo>
                  <a:lnTo>
                    <a:pt x="319" y="621"/>
                  </a:lnTo>
                  <a:lnTo>
                    <a:pt x="341" y="605"/>
                  </a:lnTo>
                  <a:lnTo>
                    <a:pt x="359" y="590"/>
                  </a:lnTo>
                  <a:lnTo>
                    <a:pt x="376" y="576"/>
                  </a:lnTo>
                  <a:lnTo>
                    <a:pt x="390" y="565"/>
                  </a:lnTo>
                  <a:lnTo>
                    <a:pt x="400" y="555"/>
                  </a:lnTo>
                  <a:lnTo>
                    <a:pt x="408" y="548"/>
                  </a:lnTo>
                  <a:lnTo>
                    <a:pt x="414" y="544"/>
                  </a:lnTo>
                  <a:lnTo>
                    <a:pt x="415" y="543"/>
                  </a:lnTo>
                  <a:lnTo>
                    <a:pt x="430" y="525"/>
                  </a:lnTo>
                  <a:lnTo>
                    <a:pt x="442" y="501"/>
                  </a:lnTo>
                  <a:lnTo>
                    <a:pt x="451" y="473"/>
                  </a:lnTo>
                  <a:lnTo>
                    <a:pt x="459" y="445"/>
                  </a:lnTo>
                  <a:lnTo>
                    <a:pt x="464" y="417"/>
                  </a:lnTo>
                  <a:lnTo>
                    <a:pt x="467" y="393"/>
                  </a:lnTo>
                  <a:lnTo>
                    <a:pt x="469" y="375"/>
                  </a:lnTo>
                  <a:lnTo>
                    <a:pt x="471" y="367"/>
                  </a:lnTo>
                  <a:lnTo>
                    <a:pt x="478" y="381"/>
                  </a:lnTo>
                  <a:lnTo>
                    <a:pt x="487" y="397"/>
                  </a:lnTo>
                  <a:lnTo>
                    <a:pt x="496" y="414"/>
                  </a:lnTo>
                  <a:lnTo>
                    <a:pt x="506" y="431"/>
                  </a:lnTo>
                  <a:lnTo>
                    <a:pt x="517" y="446"/>
                  </a:lnTo>
                  <a:lnTo>
                    <a:pt x="525" y="458"/>
                  </a:lnTo>
                  <a:lnTo>
                    <a:pt x="532" y="467"/>
                  </a:lnTo>
                  <a:lnTo>
                    <a:pt x="535" y="471"/>
                  </a:lnTo>
                  <a:lnTo>
                    <a:pt x="532" y="472"/>
                  </a:lnTo>
                  <a:lnTo>
                    <a:pt x="526" y="476"/>
                  </a:lnTo>
                  <a:lnTo>
                    <a:pt x="520" y="480"/>
                  </a:lnTo>
                  <a:lnTo>
                    <a:pt x="514" y="485"/>
                  </a:lnTo>
                  <a:lnTo>
                    <a:pt x="511" y="492"/>
                  </a:lnTo>
                  <a:lnTo>
                    <a:pt x="511" y="500"/>
                  </a:lnTo>
                  <a:lnTo>
                    <a:pt x="516" y="509"/>
                  </a:lnTo>
                  <a:lnTo>
                    <a:pt x="526" y="520"/>
                  </a:lnTo>
                  <a:lnTo>
                    <a:pt x="534" y="524"/>
                  </a:lnTo>
                  <a:lnTo>
                    <a:pt x="543" y="529"/>
                  </a:lnTo>
                  <a:lnTo>
                    <a:pt x="553" y="532"/>
                  </a:lnTo>
                  <a:lnTo>
                    <a:pt x="564" y="535"/>
                  </a:lnTo>
                  <a:lnTo>
                    <a:pt x="573" y="537"/>
                  </a:lnTo>
                  <a:lnTo>
                    <a:pt x="582" y="538"/>
                  </a:lnTo>
                  <a:lnTo>
                    <a:pt x="588" y="539"/>
                  </a:lnTo>
                  <a:lnTo>
                    <a:pt x="593" y="539"/>
                  </a:lnTo>
                  <a:lnTo>
                    <a:pt x="589" y="537"/>
                  </a:lnTo>
                  <a:lnTo>
                    <a:pt x="579" y="531"/>
                  </a:lnTo>
                  <a:lnTo>
                    <a:pt x="567" y="523"/>
                  </a:lnTo>
                  <a:lnTo>
                    <a:pt x="555" y="515"/>
                  </a:lnTo>
                  <a:lnTo>
                    <a:pt x="545" y="506"/>
                  </a:lnTo>
                  <a:lnTo>
                    <a:pt x="543" y="499"/>
                  </a:lnTo>
                  <a:lnTo>
                    <a:pt x="549" y="493"/>
                  </a:lnTo>
                  <a:lnTo>
                    <a:pt x="566" y="492"/>
                  </a:lnTo>
                  <a:lnTo>
                    <a:pt x="580" y="500"/>
                  </a:lnTo>
                  <a:lnTo>
                    <a:pt x="591" y="510"/>
                  </a:lnTo>
                  <a:lnTo>
                    <a:pt x="601" y="524"/>
                  </a:lnTo>
                  <a:lnTo>
                    <a:pt x="606" y="540"/>
                  </a:lnTo>
                  <a:lnTo>
                    <a:pt x="611" y="558"/>
                  </a:lnTo>
                  <a:lnTo>
                    <a:pt x="615" y="575"/>
                  </a:lnTo>
                  <a:lnTo>
                    <a:pt x="617" y="592"/>
                  </a:lnTo>
                  <a:lnTo>
                    <a:pt x="618" y="608"/>
                  </a:lnTo>
                  <a:lnTo>
                    <a:pt x="619" y="605"/>
                  </a:lnTo>
                  <a:lnTo>
                    <a:pt x="624" y="597"/>
                  </a:lnTo>
                  <a:lnTo>
                    <a:pt x="628" y="585"/>
                  </a:lnTo>
                  <a:lnTo>
                    <a:pt x="634" y="571"/>
                  </a:lnTo>
                  <a:lnTo>
                    <a:pt x="640" y="556"/>
                  </a:lnTo>
                  <a:lnTo>
                    <a:pt x="643" y="543"/>
                  </a:lnTo>
                  <a:lnTo>
                    <a:pt x="646" y="529"/>
                  </a:lnTo>
                  <a:lnTo>
                    <a:pt x="643" y="520"/>
                  </a:lnTo>
                  <a:lnTo>
                    <a:pt x="664" y="513"/>
                  </a:lnTo>
                  <a:lnTo>
                    <a:pt x="682" y="509"/>
                  </a:lnTo>
                  <a:lnTo>
                    <a:pt x="699" y="507"/>
                  </a:lnTo>
                  <a:lnTo>
                    <a:pt x="714" y="506"/>
                  </a:lnTo>
                  <a:lnTo>
                    <a:pt x="725" y="507"/>
                  </a:lnTo>
                  <a:lnTo>
                    <a:pt x="735" y="508"/>
                  </a:lnTo>
                  <a:lnTo>
                    <a:pt x="745" y="510"/>
                  </a:lnTo>
                  <a:lnTo>
                    <a:pt x="753" y="513"/>
                  </a:lnTo>
                  <a:lnTo>
                    <a:pt x="775" y="523"/>
                  </a:lnTo>
                  <a:lnTo>
                    <a:pt x="788" y="538"/>
                  </a:lnTo>
                  <a:lnTo>
                    <a:pt x="795" y="555"/>
                  </a:lnTo>
                  <a:lnTo>
                    <a:pt x="796" y="574"/>
                  </a:lnTo>
                  <a:lnTo>
                    <a:pt x="794" y="592"/>
                  </a:lnTo>
                  <a:lnTo>
                    <a:pt x="788" y="610"/>
                  </a:lnTo>
                  <a:lnTo>
                    <a:pt x="780" y="625"/>
                  </a:lnTo>
                  <a:lnTo>
                    <a:pt x="771" y="636"/>
                  </a:lnTo>
                  <a:lnTo>
                    <a:pt x="760" y="646"/>
                  </a:lnTo>
                  <a:lnTo>
                    <a:pt x="747" y="657"/>
                  </a:lnTo>
                  <a:lnTo>
                    <a:pt x="734" y="666"/>
                  </a:lnTo>
                  <a:lnTo>
                    <a:pt x="722" y="673"/>
                  </a:lnTo>
                  <a:lnTo>
                    <a:pt x="708" y="680"/>
                  </a:lnTo>
                  <a:lnTo>
                    <a:pt x="694" y="686"/>
                  </a:lnTo>
                  <a:lnTo>
                    <a:pt x="680" y="691"/>
                  </a:lnTo>
                  <a:lnTo>
                    <a:pt x="666" y="695"/>
                  </a:lnTo>
                  <a:lnTo>
                    <a:pt x="653" y="698"/>
                  </a:lnTo>
                  <a:lnTo>
                    <a:pt x="640" y="702"/>
                  </a:lnTo>
                  <a:lnTo>
                    <a:pt x="627" y="704"/>
                  </a:lnTo>
                  <a:lnTo>
                    <a:pt x="616" y="705"/>
                  </a:lnTo>
                  <a:lnTo>
                    <a:pt x="605" y="705"/>
                  </a:lnTo>
                  <a:lnTo>
                    <a:pt x="595" y="706"/>
                  </a:lnTo>
                  <a:lnTo>
                    <a:pt x="586" y="706"/>
                  </a:lnTo>
                  <a:lnTo>
                    <a:pt x="579" y="705"/>
                  </a:lnTo>
                  <a:lnTo>
                    <a:pt x="562" y="703"/>
                  </a:lnTo>
                  <a:lnTo>
                    <a:pt x="547" y="701"/>
                  </a:lnTo>
                  <a:lnTo>
                    <a:pt x="533" y="697"/>
                  </a:lnTo>
                  <a:lnTo>
                    <a:pt x="522" y="693"/>
                  </a:lnTo>
                  <a:lnTo>
                    <a:pt x="513" y="688"/>
                  </a:lnTo>
                  <a:lnTo>
                    <a:pt x="506" y="682"/>
                  </a:lnTo>
                  <a:lnTo>
                    <a:pt x="502" y="675"/>
                  </a:lnTo>
                  <a:lnTo>
                    <a:pt x="499" y="667"/>
                  </a:lnTo>
                  <a:lnTo>
                    <a:pt x="502" y="659"/>
                  </a:lnTo>
                  <a:lnTo>
                    <a:pt x="507" y="643"/>
                  </a:lnTo>
                  <a:lnTo>
                    <a:pt x="517" y="623"/>
                  </a:lnTo>
                  <a:lnTo>
                    <a:pt x="526" y="601"/>
                  </a:lnTo>
                  <a:lnTo>
                    <a:pt x="535" y="580"/>
                  </a:lnTo>
                  <a:lnTo>
                    <a:pt x="544" y="561"/>
                  </a:lnTo>
                  <a:lnTo>
                    <a:pt x="550" y="547"/>
                  </a:lnTo>
                  <a:lnTo>
                    <a:pt x="552" y="543"/>
                  </a:lnTo>
                  <a:lnTo>
                    <a:pt x="535" y="556"/>
                  </a:lnTo>
                  <a:lnTo>
                    <a:pt x="520" y="571"/>
                  </a:lnTo>
                  <a:lnTo>
                    <a:pt x="509" y="586"/>
                  </a:lnTo>
                  <a:lnTo>
                    <a:pt x="498" y="603"/>
                  </a:lnTo>
                  <a:lnTo>
                    <a:pt x="490" y="618"/>
                  </a:lnTo>
                  <a:lnTo>
                    <a:pt x="483" y="633"/>
                  </a:lnTo>
                  <a:lnTo>
                    <a:pt x="479" y="645"/>
                  </a:lnTo>
                  <a:lnTo>
                    <a:pt x="475" y="656"/>
                  </a:lnTo>
                  <a:lnTo>
                    <a:pt x="472" y="671"/>
                  </a:lnTo>
                  <a:lnTo>
                    <a:pt x="472" y="684"/>
                  </a:lnTo>
                  <a:lnTo>
                    <a:pt x="478" y="697"/>
                  </a:lnTo>
                  <a:lnTo>
                    <a:pt x="489" y="709"/>
                  </a:lnTo>
                  <a:lnTo>
                    <a:pt x="499" y="716"/>
                  </a:lnTo>
                  <a:lnTo>
                    <a:pt x="510" y="721"/>
                  </a:lnTo>
                  <a:lnTo>
                    <a:pt x="521" y="726"/>
                  </a:lnTo>
                  <a:lnTo>
                    <a:pt x="535" y="731"/>
                  </a:lnTo>
                  <a:lnTo>
                    <a:pt x="549" y="734"/>
                  </a:lnTo>
                  <a:lnTo>
                    <a:pt x="566" y="736"/>
                  </a:lnTo>
                  <a:lnTo>
                    <a:pt x="586" y="739"/>
                  </a:lnTo>
                  <a:lnTo>
                    <a:pt x="608" y="740"/>
                  </a:lnTo>
                  <a:lnTo>
                    <a:pt x="624" y="740"/>
                  </a:lnTo>
                  <a:lnTo>
                    <a:pt x="639" y="740"/>
                  </a:lnTo>
                  <a:lnTo>
                    <a:pt x="653" y="739"/>
                  </a:lnTo>
                  <a:lnTo>
                    <a:pt x="666" y="736"/>
                  </a:lnTo>
                  <a:lnTo>
                    <a:pt x="679" y="733"/>
                  </a:lnTo>
                  <a:lnTo>
                    <a:pt x="692" y="729"/>
                  </a:lnTo>
                  <a:lnTo>
                    <a:pt x="704" y="725"/>
                  </a:lnTo>
                  <a:lnTo>
                    <a:pt x="716" y="720"/>
                  </a:lnTo>
                  <a:lnTo>
                    <a:pt x="727" y="714"/>
                  </a:lnTo>
                  <a:lnTo>
                    <a:pt x="738" y="708"/>
                  </a:lnTo>
                  <a:lnTo>
                    <a:pt x="748" y="701"/>
                  </a:lnTo>
                  <a:lnTo>
                    <a:pt x="758" y="694"/>
                  </a:lnTo>
                  <a:lnTo>
                    <a:pt x="768" y="686"/>
                  </a:lnTo>
                  <a:lnTo>
                    <a:pt x="777" y="678"/>
                  </a:lnTo>
                  <a:lnTo>
                    <a:pt x="786" y="669"/>
                  </a:lnTo>
                  <a:lnTo>
                    <a:pt x="795" y="660"/>
                  </a:lnTo>
                  <a:lnTo>
                    <a:pt x="802" y="653"/>
                  </a:lnTo>
                  <a:lnTo>
                    <a:pt x="809" y="645"/>
                  </a:lnTo>
                  <a:lnTo>
                    <a:pt x="815" y="637"/>
                  </a:lnTo>
                  <a:lnTo>
                    <a:pt x="821" y="629"/>
                  </a:lnTo>
                  <a:lnTo>
                    <a:pt x="825" y="621"/>
                  </a:lnTo>
                  <a:lnTo>
                    <a:pt x="830" y="612"/>
                  </a:lnTo>
                  <a:lnTo>
                    <a:pt x="833" y="603"/>
                  </a:lnTo>
                  <a:lnTo>
                    <a:pt x="836" y="593"/>
                  </a:lnTo>
                  <a:lnTo>
                    <a:pt x="841" y="598"/>
                  </a:lnTo>
                  <a:lnTo>
                    <a:pt x="846" y="603"/>
                  </a:lnTo>
                  <a:lnTo>
                    <a:pt x="852" y="607"/>
                  </a:lnTo>
                  <a:lnTo>
                    <a:pt x="856" y="612"/>
                  </a:lnTo>
                  <a:lnTo>
                    <a:pt x="876" y="642"/>
                  </a:lnTo>
                  <a:lnTo>
                    <a:pt x="886" y="687"/>
                  </a:lnTo>
                  <a:lnTo>
                    <a:pt x="890" y="741"/>
                  </a:lnTo>
                  <a:lnTo>
                    <a:pt x="886" y="800"/>
                  </a:lnTo>
                  <a:lnTo>
                    <a:pt x="879" y="857"/>
                  </a:lnTo>
                  <a:lnTo>
                    <a:pt x="870" y="909"/>
                  </a:lnTo>
                  <a:lnTo>
                    <a:pt x="862" y="949"/>
                  </a:lnTo>
                  <a:lnTo>
                    <a:pt x="855" y="972"/>
                  </a:lnTo>
                  <a:lnTo>
                    <a:pt x="849" y="968"/>
                  </a:lnTo>
                  <a:lnTo>
                    <a:pt x="844" y="966"/>
                  </a:lnTo>
                  <a:lnTo>
                    <a:pt x="838" y="962"/>
                  </a:lnTo>
                  <a:lnTo>
                    <a:pt x="832" y="960"/>
                  </a:lnTo>
                  <a:lnTo>
                    <a:pt x="826" y="958"/>
                  </a:lnTo>
                  <a:lnTo>
                    <a:pt x="821" y="955"/>
                  </a:lnTo>
                  <a:lnTo>
                    <a:pt x="815" y="953"/>
                  </a:lnTo>
                  <a:lnTo>
                    <a:pt x="809" y="952"/>
                  </a:lnTo>
                  <a:lnTo>
                    <a:pt x="787" y="946"/>
                  </a:lnTo>
                  <a:lnTo>
                    <a:pt x="765" y="942"/>
                  </a:lnTo>
                  <a:lnTo>
                    <a:pt x="742" y="938"/>
                  </a:lnTo>
                  <a:lnTo>
                    <a:pt x="720" y="934"/>
                  </a:lnTo>
                  <a:lnTo>
                    <a:pt x="699" y="929"/>
                  </a:lnTo>
                  <a:lnTo>
                    <a:pt x="677" y="924"/>
                  </a:lnTo>
                  <a:lnTo>
                    <a:pt x="656" y="919"/>
                  </a:lnTo>
                  <a:lnTo>
                    <a:pt x="634" y="910"/>
                  </a:lnTo>
                  <a:lnTo>
                    <a:pt x="611" y="900"/>
                  </a:lnTo>
                  <a:lnTo>
                    <a:pt x="590" y="887"/>
                  </a:lnTo>
                  <a:lnTo>
                    <a:pt x="573" y="874"/>
                  </a:lnTo>
                  <a:lnTo>
                    <a:pt x="559" y="857"/>
                  </a:lnTo>
                  <a:lnTo>
                    <a:pt x="548" y="841"/>
                  </a:lnTo>
                  <a:lnTo>
                    <a:pt x="539" y="822"/>
                  </a:lnTo>
                  <a:lnTo>
                    <a:pt x="532" y="802"/>
                  </a:lnTo>
                  <a:lnTo>
                    <a:pt x="526" y="780"/>
                  </a:lnTo>
                  <a:lnTo>
                    <a:pt x="521" y="769"/>
                  </a:lnTo>
                  <a:lnTo>
                    <a:pt x="514" y="754"/>
                  </a:lnTo>
                  <a:lnTo>
                    <a:pt x="507" y="742"/>
                  </a:lnTo>
                  <a:lnTo>
                    <a:pt x="504" y="738"/>
                  </a:lnTo>
                  <a:lnTo>
                    <a:pt x="504" y="751"/>
                  </a:lnTo>
                  <a:lnTo>
                    <a:pt x="503" y="764"/>
                  </a:lnTo>
                  <a:lnTo>
                    <a:pt x="502" y="777"/>
                  </a:lnTo>
                  <a:lnTo>
                    <a:pt x="503" y="789"/>
                  </a:lnTo>
                  <a:lnTo>
                    <a:pt x="507" y="819"/>
                  </a:lnTo>
                  <a:lnTo>
                    <a:pt x="514" y="846"/>
                  </a:lnTo>
                  <a:lnTo>
                    <a:pt x="524" y="871"/>
                  </a:lnTo>
                  <a:lnTo>
                    <a:pt x="536" y="893"/>
                  </a:lnTo>
                  <a:lnTo>
                    <a:pt x="551" y="913"/>
                  </a:lnTo>
                  <a:lnTo>
                    <a:pt x="571" y="929"/>
                  </a:lnTo>
                  <a:lnTo>
                    <a:pt x="593" y="942"/>
                  </a:lnTo>
                  <a:lnTo>
                    <a:pt x="620" y="952"/>
                  </a:lnTo>
                  <a:lnTo>
                    <a:pt x="636" y="957"/>
                  </a:lnTo>
                  <a:lnTo>
                    <a:pt x="657" y="960"/>
                  </a:lnTo>
                  <a:lnTo>
                    <a:pt x="680" y="964"/>
                  </a:lnTo>
                  <a:lnTo>
                    <a:pt x="704" y="966"/>
                  </a:lnTo>
                  <a:lnTo>
                    <a:pt x="728" y="969"/>
                  </a:lnTo>
                  <a:lnTo>
                    <a:pt x="753" y="972"/>
                  </a:lnTo>
                  <a:lnTo>
                    <a:pt x="777" y="975"/>
                  </a:lnTo>
                  <a:lnTo>
                    <a:pt x="798" y="979"/>
                  </a:lnTo>
                  <a:lnTo>
                    <a:pt x="804" y="980"/>
                  </a:lnTo>
                  <a:lnTo>
                    <a:pt x="813" y="983"/>
                  </a:lnTo>
                  <a:lnTo>
                    <a:pt x="821" y="988"/>
                  </a:lnTo>
                  <a:lnTo>
                    <a:pt x="831" y="992"/>
                  </a:lnTo>
                  <a:lnTo>
                    <a:pt x="841" y="997"/>
                  </a:lnTo>
                  <a:lnTo>
                    <a:pt x="852" y="1002"/>
                  </a:lnTo>
                  <a:lnTo>
                    <a:pt x="864" y="1006"/>
                  </a:lnTo>
                  <a:lnTo>
                    <a:pt x="878" y="1008"/>
                  </a:lnTo>
                  <a:lnTo>
                    <a:pt x="880" y="997"/>
                  </a:lnTo>
                  <a:lnTo>
                    <a:pt x="882" y="979"/>
                  </a:lnTo>
                  <a:lnTo>
                    <a:pt x="883" y="961"/>
                  </a:lnTo>
                  <a:lnTo>
                    <a:pt x="884" y="950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0" name="Freeform 1194"/>
            <p:cNvSpPr>
              <a:spLocks/>
            </p:cNvSpPr>
            <p:nvPr/>
          </p:nvSpPr>
          <p:spPr bwMode="auto">
            <a:xfrm>
              <a:off x="3032" y="1879"/>
              <a:ext cx="416" cy="517"/>
            </a:xfrm>
            <a:custGeom>
              <a:avLst/>
              <a:gdLst>
                <a:gd name="T0" fmla="*/ 59 w 831"/>
                <a:gd name="T1" fmla="*/ 69 h 1034"/>
                <a:gd name="T2" fmla="*/ 99 w 831"/>
                <a:gd name="T3" fmla="*/ 172 h 1034"/>
                <a:gd name="T4" fmla="*/ 160 w 831"/>
                <a:gd name="T5" fmla="*/ 199 h 1034"/>
                <a:gd name="T6" fmla="*/ 39 w 831"/>
                <a:gd name="T7" fmla="*/ 366 h 1034"/>
                <a:gd name="T8" fmla="*/ 138 w 831"/>
                <a:gd name="T9" fmla="*/ 441 h 1034"/>
                <a:gd name="T10" fmla="*/ 253 w 831"/>
                <a:gd name="T11" fmla="*/ 465 h 1034"/>
                <a:gd name="T12" fmla="*/ 291 w 831"/>
                <a:gd name="T13" fmla="*/ 478 h 1034"/>
                <a:gd name="T14" fmla="*/ 202 w 831"/>
                <a:gd name="T15" fmla="*/ 668 h 1034"/>
                <a:gd name="T16" fmla="*/ 246 w 831"/>
                <a:gd name="T17" fmla="*/ 751 h 1034"/>
                <a:gd name="T18" fmla="*/ 355 w 831"/>
                <a:gd name="T19" fmla="*/ 742 h 1034"/>
                <a:gd name="T20" fmla="*/ 439 w 831"/>
                <a:gd name="T21" fmla="*/ 729 h 1034"/>
                <a:gd name="T22" fmla="*/ 459 w 831"/>
                <a:gd name="T23" fmla="*/ 941 h 1034"/>
                <a:gd name="T24" fmla="*/ 542 w 831"/>
                <a:gd name="T25" fmla="*/ 989 h 1034"/>
                <a:gd name="T26" fmla="*/ 632 w 831"/>
                <a:gd name="T27" fmla="*/ 987 h 1034"/>
                <a:gd name="T28" fmla="*/ 681 w 831"/>
                <a:gd name="T29" fmla="*/ 923 h 1034"/>
                <a:gd name="T30" fmla="*/ 645 w 831"/>
                <a:gd name="T31" fmla="*/ 729 h 1034"/>
                <a:gd name="T32" fmla="*/ 759 w 831"/>
                <a:gd name="T33" fmla="*/ 706 h 1034"/>
                <a:gd name="T34" fmla="*/ 792 w 831"/>
                <a:gd name="T35" fmla="*/ 589 h 1034"/>
                <a:gd name="T36" fmla="*/ 717 w 831"/>
                <a:gd name="T37" fmla="*/ 496 h 1034"/>
                <a:gd name="T38" fmla="*/ 598 w 831"/>
                <a:gd name="T39" fmla="*/ 427 h 1034"/>
                <a:gd name="T40" fmla="*/ 665 w 831"/>
                <a:gd name="T41" fmla="*/ 352 h 1034"/>
                <a:gd name="T42" fmla="*/ 682 w 831"/>
                <a:gd name="T43" fmla="*/ 237 h 1034"/>
                <a:gd name="T44" fmla="*/ 598 w 831"/>
                <a:gd name="T45" fmla="*/ 186 h 1034"/>
                <a:gd name="T46" fmla="*/ 480 w 831"/>
                <a:gd name="T47" fmla="*/ 224 h 1034"/>
                <a:gd name="T48" fmla="*/ 467 w 831"/>
                <a:gd name="T49" fmla="*/ 108 h 1034"/>
                <a:gd name="T50" fmla="*/ 353 w 831"/>
                <a:gd name="T51" fmla="*/ 25 h 1034"/>
                <a:gd name="T52" fmla="*/ 421 w 831"/>
                <a:gd name="T53" fmla="*/ 19 h 1034"/>
                <a:gd name="T54" fmla="*/ 501 w 831"/>
                <a:gd name="T55" fmla="*/ 125 h 1034"/>
                <a:gd name="T56" fmla="*/ 568 w 831"/>
                <a:gd name="T57" fmla="*/ 145 h 1034"/>
                <a:gd name="T58" fmla="*/ 686 w 831"/>
                <a:gd name="T59" fmla="*/ 172 h 1034"/>
                <a:gd name="T60" fmla="*/ 724 w 831"/>
                <a:gd name="T61" fmla="*/ 259 h 1034"/>
                <a:gd name="T62" fmla="*/ 676 w 831"/>
                <a:gd name="T63" fmla="*/ 386 h 1034"/>
                <a:gd name="T64" fmla="*/ 703 w 831"/>
                <a:gd name="T65" fmla="*/ 441 h 1034"/>
                <a:gd name="T66" fmla="*/ 769 w 831"/>
                <a:gd name="T67" fmla="*/ 477 h 1034"/>
                <a:gd name="T68" fmla="*/ 797 w 831"/>
                <a:gd name="T69" fmla="*/ 502 h 1034"/>
                <a:gd name="T70" fmla="*/ 830 w 831"/>
                <a:gd name="T71" fmla="*/ 601 h 1034"/>
                <a:gd name="T72" fmla="*/ 798 w 831"/>
                <a:gd name="T73" fmla="*/ 699 h 1034"/>
                <a:gd name="T74" fmla="*/ 729 w 831"/>
                <a:gd name="T75" fmla="*/ 742 h 1034"/>
                <a:gd name="T76" fmla="*/ 674 w 831"/>
                <a:gd name="T77" fmla="*/ 749 h 1034"/>
                <a:gd name="T78" fmla="*/ 710 w 831"/>
                <a:gd name="T79" fmla="*/ 924 h 1034"/>
                <a:gd name="T80" fmla="*/ 655 w 831"/>
                <a:gd name="T81" fmla="*/ 1020 h 1034"/>
                <a:gd name="T82" fmla="*/ 589 w 831"/>
                <a:gd name="T83" fmla="*/ 1034 h 1034"/>
                <a:gd name="T84" fmla="*/ 488 w 831"/>
                <a:gd name="T85" fmla="*/ 1024 h 1034"/>
                <a:gd name="T86" fmla="*/ 414 w 831"/>
                <a:gd name="T87" fmla="*/ 872 h 1034"/>
                <a:gd name="T88" fmla="*/ 371 w 831"/>
                <a:gd name="T89" fmla="*/ 770 h 1034"/>
                <a:gd name="T90" fmla="*/ 254 w 831"/>
                <a:gd name="T91" fmla="*/ 805 h 1034"/>
                <a:gd name="T92" fmla="*/ 165 w 831"/>
                <a:gd name="T93" fmla="*/ 730 h 1034"/>
                <a:gd name="T94" fmla="*/ 224 w 831"/>
                <a:gd name="T95" fmla="*/ 548 h 1034"/>
                <a:gd name="T96" fmla="*/ 207 w 831"/>
                <a:gd name="T97" fmla="*/ 496 h 1034"/>
                <a:gd name="T98" fmla="*/ 97 w 831"/>
                <a:gd name="T99" fmla="*/ 487 h 1034"/>
                <a:gd name="T100" fmla="*/ 3 w 831"/>
                <a:gd name="T101" fmla="*/ 367 h 1034"/>
                <a:gd name="T102" fmla="*/ 63 w 831"/>
                <a:gd name="T103" fmla="*/ 256 h 1034"/>
                <a:gd name="T104" fmla="*/ 37 w 831"/>
                <a:gd name="T105" fmla="*/ 194 h 1034"/>
                <a:gd name="T106" fmla="*/ 19 w 831"/>
                <a:gd name="T107" fmla="*/ 83 h 1034"/>
                <a:gd name="T108" fmla="*/ 150 w 831"/>
                <a:gd name="T109" fmla="*/ 34 h 10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831" h="1034">
                  <a:moveTo>
                    <a:pt x="150" y="34"/>
                  </a:moveTo>
                  <a:lnTo>
                    <a:pt x="143" y="35"/>
                  </a:lnTo>
                  <a:lnTo>
                    <a:pt x="127" y="39"/>
                  </a:lnTo>
                  <a:lnTo>
                    <a:pt x="105" y="45"/>
                  </a:lnTo>
                  <a:lnTo>
                    <a:pt x="81" y="55"/>
                  </a:lnTo>
                  <a:lnTo>
                    <a:pt x="59" y="69"/>
                  </a:lnTo>
                  <a:lnTo>
                    <a:pt x="44" y="86"/>
                  </a:lnTo>
                  <a:lnTo>
                    <a:pt x="40" y="108"/>
                  </a:lnTo>
                  <a:lnTo>
                    <a:pt x="50" y="135"/>
                  </a:lnTo>
                  <a:lnTo>
                    <a:pt x="63" y="150"/>
                  </a:lnTo>
                  <a:lnTo>
                    <a:pt x="80" y="162"/>
                  </a:lnTo>
                  <a:lnTo>
                    <a:pt x="99" y="172"/>
                  </a:lnTo>
                  <a:lnTo>
                    <a:pt x="119" y="179"/>
                  </a:lnTo>
                  <a:lnTo>
                    <a:pt x="138" y="185"/>
                  </a:lnTo>
                  <a:lnTo>
                    <a:pt x="153" y="190"/>
                  </a:lnTo>
                  <a:lnTo>
                    <a:pt x="164" y="191"/>
                  </a:lnTo>
                  <a:lnTo>
                    <a:pt x="168" y="192"/>
                  </a:lnTo>
                  <a:lnTo>
                    <a:pt x="160" y="199"/>
                  </a:lnTo>
                  <a:lnTo>
                    <a:pt x="141" y="215"/>
                  </a:lnTo>
                  <a:lnTo>
                    <a:pt x="115" y="240"/>
                  </a:lnTo>
                  <a:lnTo>
                    <a:pt x="87" y="270"/>
                  </a:lnTo>
                  <a:lnTo>
                    <a:pt x="62" y="303"/>
                  </a:lnTo>
                  <a:lnTo>
                    <a:pt x="44" y="336"/>
                  </a:lnTo>
                  <a:lnTo>
                    <a:pt x="39" y="366"/>
                  </a:lnTo>
                  <a:lnTo>
                    <a:pt x="50" y="391"/>
                  </a:lnTo>
                  <a:lnTo>
                    <a:pt x="64" y="404"/>
                  </a:lnTo>
                  <a:lnTo>
                    <a:pt x="80" y="416"/>
                  </a:lnTo>
                  <a:lnTo>
                    <a:pt x="99" y="426"/>
                  </a:lnTo>
                  <a:lnTo>
                    <a:pt x="118" y="434"/>
                  </a:lnTo>
                  <a:lnTo>
                    <a:pt x="138" y="441"/>
                  </a:lnTo>
                  <a:lnTo>
                    <a:pt x="158" y="448"/>
                  </a:lnTo>
                  <a:lnTo>
                    <a:pt x="179" y="452"/>
                  </a:lnTo>
                  <a:lnTo>
                    <a:pt x="199" y="457"/>
                  </a:lnTo>
                  <a:lnTo>
                    <a:pt x="218" y="461"/>
                  </a:lnTo>
                  <a:lnTo>
                    <a:pt x="236" y="463"/>
                  </a:lnTo>
                  <a:lnTo>
                    <a:pt x="253" y="465"/>
                  </a:lnTo>
                  <a:lnTo>
                    <a:pt x="267" y="466"/>
                  </a:lnTo>
                  <a:lnTo>
                    <a:pt x="278" y="467"/>
                  </a:lnTo>
                  <a:lnTo>
                    <a:pt x="287" y="469"/>
                  </a:lnTo>
                  <a:lnTo>
                    <a:pt x="293" y="469"/>
                  </a:lnTo>
                  <a:lnTo>
                    <a:pt x="295" y="469"/>
                  </a:lnTo>
                  <a:lnTo>
                    <a:pt x="291" y="478"/>
                  </a:lnTo>
                  <a:lnTo>
                    <a:pt x="279" y="500"/>
                  </a:lnTo>
                  <a:lnTo>
                    <a:pt x="263" y="530"/>
                  </a:lnTo>
                  <a:lnTo>
                    <a:pt x="245" y="565"/>
                  </a:lnTo>
                  <a:lnTo>
                    <a:pt x="227" y="602"/>
                  </a:lnTo>
                  <a:lnTo>
                    <a:pt x="212" y="638"/>
                  </a:lnTo>
                  <a:lnTo>
                    <a:pt x="202" y="668"/>
                  </a:lnTo>
                  <a:lnTo>
                    <a:pt x="200" y="688"/>
                  </a:lnTo>
                  <a:lnTo>
                    <a:pt x="204" y="705"/>
                  </a:lnTo>
                  <a:lnTo>
                    <a:pt x="211" y="720"/>
                  </a:lnTo>
                  <a:lnTo>
                    <a:pt x="221" y="734"/>
                  </a:lnTo>
                  <a:lnTo>
                    <a:pt x="232" y="743"/>
                  </a:lnTo>
                  <a:lnTo>
                    <a:pt x="246" y="751"/>
                  </a:lnTo>
                  <a:lnTo>
                    <a:pt x="263" y="756"/>
                  </a:lnTo>
                  <a:lnTo>
                    <a:pt x="282" y="757"/>
                  </a:lnTo>
                  <a:lnTo>
                    <a:pt x="303" y="755"/>
                  </a:lnTo>
                  <a:lnTo>
                    <a:pt x="322" y="751"/>
                  </a:lnTo>
                  <a:lnTo>
                    <a:pt x="339" y="746"/>
                  </a:lnTo>
                  <a:lnTo>
                    <a:pt x="355" y="742"/>
                  </a:lnTo>
                  <a:lnTo>
                    <a:pt x="373" y="737"/>
                  </a:lnTo>
                  <a:lnTo>
                    <a:pt x="387" y="731"/>
                  </a:lnTo>
                  <a:lnTo>
                    <a:pt x="404" y="725"/>
                  </a:lnTo>
                  <a:lnTo>
                    <a:pt x="421" y="717"/>
                  </a:lnTo>
                  <a:lnTo>
                    <a:pt x="437" y="707"/>
                  </a:lnTo>
                  <a:lnTo>
                    <a:pt x="439" y="729"/>
                  </a:lnTo>
                  <a:lnTo>
                    <a:pt x="440" y="761"/>
                  </a:lnTo>
                  <a:lnTo>
                    <a:pt x="442" y="798"/>
                  </a:lnTo>
                  <a:lnTo>
                    <a:pt x="443" y="839"/>
                  </a:lnTo>
                  <a:lnTo>
                    <a:pt x="445" y="878"/>
                  </a:lnTo>
                  <a:lnTo>
                    <a:pt x="451" y="914"/>
                  </a:lnTo>
                  <a:lnTo>
                    <a:pt x="459" y="941"/>
                  </a:lnTo>
                  <a:lnTo>
                    <a:pt x="473" y="959"/>
                  </a:lnTo>
                  <a:lnTo>
                    <a:pt x="484" y="967"/>
                  </a:lnTo>
                  <a:lnTo>
                    <a:pt x="498" y="974"/>
                  </a:lnTo>
                  <a:lnTo>
                    <a:pt x="512" y="979"/>
                  </a:lnTo>
                  <a:lnTo>
                    <a:pt x="527" y="985"/>
                  </a:lnTo>
                  <a:lnTo>
                    <a:pt x="542" y="989"/>
                  </a:lnTo>
                  <a:lnTo>
                    <a:pt x="557" y="992"/>
                  </a:lnTo>
                  <a:lnTo>
                    <a:pt x="573" y="994"/>
                  </a:lnTo>
                  <a:lnTo>
                    <a:pt x="588" y="994"/>
                  </a:lnTo>
                  <a:lnTo>
                    <a:pt x="603" y="994"/>
                  </a:lnTo>
                  <a:lnTo>
                    <a:pt x="618" y="992"/>
                  </a:lnTo>
                  <a:lnTo>
                    <a:pt x="632" y="987"/>
                  </a:lnTo>
                  <a:lnTo>
                    <a:pt x="644" y="983"/>
                  </a:lnTo>
                  <a:lnTo>
                    <a:pt x="656" y="975"/>
                  </a:lnTo>
                  <a:lnTo>
                    <a:pt x="665" y="967"/>
                  </a:lnTo>
                  <a:lnTo>
                    <a:pt x="673" y="955"/>
                  </a:lnTo>
                  <a:lnTo>
                    <a:pt x="680" y="942"/>
                  </a:lnTo>
                  <a:lnTo>
                    <a:pt x="681" y="923"/>
                  </a:lnTo>
                  <a:lnTo>
                    <a:pt x="678" y="894"/>
                  </a:lnTo>
                  <a:lnTo>
                    <a:pt x="672" y="858"/>
                  </a:lnTo>
                  <a:lnTo>
                    <a:pt x="665" y="819"/>
                  </a:lnTo>
                  <a:lnTo>
                    <a:pt x="657" y="782"/>
                  </a:lnTo>
                  <a:lnTo>
                    <a:pt x="650" y="751"/>
                  </a:lnTo>
                  <a:lnTo>
                    <a:pt x="645" y="729"/>
                  </a:lnTo>
                  <a:lnTo>
                    <a:pt x="643" y="721"/>
                  </a:lnTo>
                  <a:lnTo>
                    <a:pt x="668" y="725"/>
                  </a:lnTo>
                  <a:lnTo>
                    <a:pt x="694" y="726"/>
                  </a:lnTo>
                  <a:lnTo>
                    <a:pt x="718" y="723"/>
                  </a:lnTo>
                  <a:lnTo>
                    <a:pt x="740" y="717"/>
                  </a:lnTo>
                  <a:lnTo>
                    <a:pt x="759" y="706"/>
                  </a:lnTo>
                  <a:lnTo>
                    <a:pt x="775" y="691"/>
                  </a:lnTo>
                  <a:lnTo>
                    <a:pt x="786" y="672"/>
                  </a:lnTo>
                  <a:lnTo>
                    <a:pt x="792" y="648"/>
                  </a:lnTo>
                  <a:lnTo>
                    <a:pt x="794" y="627"/>
                  </a:lnTo>
                  <a:lnTo>
                    <a:pt x="794" y="607"/>
                  </a:lnTo>
                  <a:lnTo>
                    <a:pt x="792" y="589"/>
                  </a:lnTo>
                  <a:lnTo>
                    <a:pt x="787" y="572"/>
                  </a:lnTo>
                  <a:lnTo>
                    <a:pt x="779" y="556"/>
                  </a:lnTo>
                  <a:lnTo>
                    <a:pt x="767" y="540"/>
                  </a:lnTo>
                  <a:lnTo>
                    <a:pt x="752" y="524"/>
                  </a:lnTo>
                  <a:lnTo>
                    <a:pt x="733" y="508"/>
                  </a:lnTo>
                  <a:lnTo>
                    <a:pt x="717" y="496"/>
                  </a:lnTo>
                  <a:lnTo>
                    <a:pt x="695" y="484"/>
                  </a:lnTo>
                  <a:lnTo>
                    <a:pt x="672" y="470"/>
                  </a:lnTo>
                  <a:lnTo>
                    <a:pt x="649" y="456"/>
                  </a:lnTo>
                  <a:lnTo>
                    <a:pt x="628" y="444"/>
                  </a:lnTo>
                  <a:lnTo>
                    <a:pt x="610" y="434"/>
                  </a:lnTo>
                  <a:lnTo>
                    <a:pt x="598" y="427"/>
                  </a:lnTo>
                  <a:lnTo>
                    <a:pt x="595" y="424"/>
                  </a:lnTo>
                  <a:lnTo>
                    <a:pt x="607" y="414"/>
                  </a:lnTo>
                  <a:lnTo>
                    <a:pt x="621" y="402"/>
                  </a:lnTo>
                  <a:lnTo>
                    <a:pt x="636" y="387"/>
                  </a:lnTo>
                  <a:lnTo>
                    <a:pt x="651" y="371"/>
                  </a:lnTo>
                  <a:lnTo>
                    <a:pt x="665" y="352"/>
                  </a:lnTo>
                  <a:lnTo>
                    <a:pt x="676" y="333"/>
                  </a:lnTo>
                  <a:lnTo>
                    <a:pt x="686" y="313"/>
                  </a:lnTo>
                  <a:lnTo>
                    <a:pt x="690" y="292"/>
                  </a:lnTo>
                  <a:lnTo>
                    <a:pt x="690" y="271"/>
                  </a:lnTo>
                  <a:lnTo>
                    <a:pt x="688" y="253"/>
                  </a:lnTo>
                  <a:lnTo>
                    <a:pt x="682" y="237"/>
                  </a:lnTo>
                  <a:lnTo>
                    <a:pt x="675" y="223"/>
                  </a:lnTo>
                  <a:lnTo>
                    <a:pt x="664" y="211"/>
                  </a:lnTo>
                  <a:lnTo>
                    <a:pt x="651" y="202"/>
                  </a:lnTo>
                  <a:lnTo>
                    <a:pt x="636" y="194"/>
                  </a:lnTo>
                  <a:lnTo>
                    <a:pt x="618" y="188"/>
                  </a:lnTo>
                  <a:lnTo>
                    <a:pt x="598" y="186"/>
                  </a:lnTo>
                  <a:lnTo>
                    <a:pt x="579" y="186"/>
                  </a:lnTo>
                  <a:lnTo>
                    <a:pt x="558" y="191"/>
                  </a:lnTo>
                  <a:lnTo>
                    <a:pt x="537" y="196"/>
                  </a:lnTo>
                  <a:lnTo>
                    <a:pt x="518" y="205"/>
                  </a:lnTo>
                  <a:lnTo>
                    <a:pt x="498" y="214"/>
                  </a:lnTo>
                  <a:lnTo>
                    <a:pt x="480" y="224"/>
                  </a:lnTo>
                  <a:lnTo>
                    <a:pt x="462" y="235"/>
                  </a:lnTo>
                  <a:lnTo>
                    <a:pt x="463" y="211"/>
                  </a:lnTo>
                  <a:lnTo>
                    <a:pt x="466" y="186"/>
                  </a:lnTo>
                  <a:lnTo>
                    <a:pt x="468" y="158"/>
                  </a:lnTo>
                  <a:lnTo>
                    <a:pt x="469" y="133"/>
                  </a:lnTo>
                  <a:lnTo>
                    <a:pt x="467" y="108"/>
                  </a:lnTo>
                  <a:lnTo>
                    <a:pt x="463" y="87"/>
                  </a:lnTo>
                  <a:lnTo>
                    <a:pt x="454" y="70"/>
                  </a:lnTo>
                  <a:lnTo>
                    <a:pt x="440" y="59"/>
                  </a:lnTo>
                  <a:lnTo>
                    <a:pt x="404" y="47"/>
                  </a:lnTo>
                  <a:lnTo>
                    <a:pt x="375" y="35"/>
                  </a:lnTo>
                  <a:lnTo>
                    <a:pt x="353" y="25"/>
                  </a:lnTo>
                  <a:lnTo>
                    <a:pt x="338" y="17"/>
                  </a:lnTo>
                  <a:lnTo>
                    <a:pt x="328" y="10"/>
                  </a:lnTo>
                  <a:lnTo>
                    <a:pt x="322" y="5"/>
                  </a:lnTo>
                  <a:lnTo>
                    <a:pt x="320" y="2"/>
                  </a:lnTo>
                  <a:lnTo>
                    <a:pt x="318" y="0"/>
                  </a:lnTo>
                  <a:lnTo>
                    <a:pt x="421" y="19"/>
                  </a:lnTo>
                  <a:lnTo>
                    <a:pt x="448" y="26"/>
                  </a:lnTo>
                  <a:lnTo>
                    <a:pt x="472" y="37"/>
                  </a:lnTo>
                  <a:lnTo>
                    <a:pt x="488" y="54"/>
                  </a:lnTo>
                  <a:lnTo>
                    <a:pt x="498" y="74"/>
                  </a:lnTo>
                  <a:lnTo>
                    <a:pt x="503" y="98"/>
                  </a:lnTo>
                  <a:lnTo>
                    <a:pt x="501" y="125"/>
                  </a:lnTo>
                  <a:lnTo>
                    <a:pt x="495" y="155"/>
                  </a:lnTo>
                  <a:lnTo>
                    <a:pt x="482" y="186"/>
                  </a:lnTo>
                  <a:lnTo>
                    <a:pt x="501" y="173"/>
                  </a:lnTo>
                  <a:lnTo>
                    <a:pt x="523" y="162"/>
                  </a:lnTo>
                  <a:lnTo>
                    <a:pt x="545" y="152"/>
                  </a:lnTo>
                  <a:lnTo>
                    <a:pt x="568" y="145"/>
                  </a:lnTo>
                  <a:lnTo>
                    <a:pt x="591" y="140"/>
                  </a:lnTo>
                  <a:lnTo>
                    <a:pt x="614" y="140"/>
                  </a:lnTo>
                  <a:lnTo>
                    <a:pt x="637" y="145"/>
                  </a:lnTo>
                  <a:lnTo>
                    <a:pt x="660" y="154"/>
                  </a:lnTo>
                  <a:lnTo>
                    <a:pt x="673" y="163"/>
                  </a:lnTo>
                  <a:lnTo>
                    <a:pt x="686" y="172"/>
                  </a:lnTo>
                  <a:lnTo>
                    <a:pt x="697" y="185"/>
                  </a:lnTo>
                  <a:lnTo>
                    <a:pt x="708" y="198"/>
                  </a:lnTo>
                  <a:lnTo>
                    <a:pt x="716" y="211"/>
                  </a:lnTo>
                  <a:lnTo>
                    <a:pt x="720" y="226"/>
                  </a:lnTo>
                  <a:lnTo>
                    <a:pt x="724" y="243"/>
                  </a:lnTo>
                  <a:lnTo>
                    <a:pt x="724" y="259"/>
                  </a:lnTo>
                  <a:lnTo>
                    <a:pt x="720" y="282"/>
                  </a:lnTo>
                  <a:lnTo>
                    <a:pt x="714" y="304"/>
                  </a:lnTo>
                  <a:lnTo>
                    <a:pt x="708" y="326"/>
                  </a:lnTo>
                  <a:lnTo>
                    <a:pt x="698" y="346"/>
                  </a:lnTo>
                  <a:lnTo>
                    <a:pt x="688" y="366"/>
                  </a:lnTo>
                  <a:lnTo>
                    <a:pt x="676" y="386"/>
                  </a:lnTo>
                  <a:lnTo>
                    <a:pt x="663" y="403"/>
                  </a:lnTo>
                  <a:lnTo>
                    <a:pt x="648" y="419"/>
                  </a:lnTo>
                  <a:lnTo>
                    <a:pt x="661" y="424"/>
                  </a:lnTo>
                  <a:lnTo>
                    <a:pt x="675" y="429"/>
                  </a:lnTo>
                  <a:lnTo>
                    <a:pt x="689" y="435"/>
                  </a:lnTo>
                  <a:lnTo>
                    <a:pt x="703" y="441"/>
                  </a:lnTo>
                  <a:lnTo>
                    <a:pt x="717" y="447"/>
                  </a:lnTo>
                  <a:lnTo>
                    <a:pt x="729" y="454"/>
                  </a:lnTo>
                  <a:lnTo>
                    <a:pt x="743" y="461"/>
                  </a:lnTo>
                  <a:lnTo>
                    <a:pt x="756" y="469"/>
                  </a:lnTo>
                  <a:lnTo>
                    <a:pt x="762" y="473"/>
                  </a:lnTo>
                  <a:lnTo>
                    <a:pt x="769" y="477"/>
                  </a:lnTo>
                  <a:lnTo>
                    <a:pt x="774" y="481"/>
                  </a:lnTo>
                  <a:lnTo>
                    <a:pt x="779" y="485"/>
                  </a:lnTo>
                  <a:lnTo>
                    <a:pt x="785" y="489"/>
                  </a:lnTo>
                  <a:lnTo>
                    <a:pt x="789" y="494"/>
                  </a:lnTo>
                  <a:lnTo>
                    <a:pt x="793" y="497"/>
                  </a:lnTo>
                  <a:lnTo>
                    <a:pt x="797" y="502"/>
                  </a:lnTo>
                  <a:lnTo>
                    <a:pt x="810" y="517"/>
                  </a:lnTo>
                  <a:lnTo>
                    <a:pt x="818" y="532"/>
                  </a:lnTo>
                  <a:lnTo>
                    <a:pt x="825" y="548"/>
                  </a:lnTo>
                  <a:lnTo>
                    <a:pt x="828" y="564"/>
                  </a:lnTo>
                  <a:lnTo>
                    <a:pt x="831" y="583"/>
                  </a:lnTo>
                  <a:lnTo>
                    <a:pt x="830" y="601"/>
                  </a:lnTo>
                  <a:lnTo>
                    <a:pt x="827" y="620"/>
                  </a:lnTo>
                  <a:lnTo>
                    <a:pt x="823" y="638"/>
                  </a:lnTo>
                  <a:lnTo>
                    <a:pt x="818" y="654"/>
                  </a:lnTo>
                  <a:lnTo>
                    <a:pt x="812" y="669"/>
                  </a:lnTo>
                  <a:lnTo>
                    <a:pt x="807" y="685"/>
                  </a:lnTo>
                  <a:lnTo>
                    <a:pt x="798" y="699"/>
                  </a:lnTo>
                  <a:lnTo>
                    <a:pt x="789" y="712"/>
                  </a:lnTo>
                  <a:lnTo>
                    <a:pt x="778" y="723"/>
                  </a:lnTo>
                  <a:lnTo>
                    <a:pt x="764" y="731"/>
                  </a:lnTo>
                  <a:lnTo>
                    <a:pt x="748" y="737"/>
                  </a:lnTo>
                  <a:lnTo>
                    <a:pt x="739" y="740"/>
                  </a:lnTo>
                  <a:lnTo>
                    <a:pt x="729" y="742"/>
                  </a:lnTo>
                  <a:lnTo>
                    <a:pt x="720" y="743"/>
                  </a:lnTo>
                  <a:lnTo>
                    <a:pt x="711" y="744"/>
                  </a:lnTo>
                  <a:lnTo>
                    <a:pt x="702" y="746"/>
                  </a:lnTo>
                  <a:lnTo>
                    <a:pt x="693" y="748"/>
                  </a:lnTo>
                  <a:lnTo>
                    <a:pt x="683" y="748"/>
                  </a:lnTo>
                  <a:lnTo>
                    <a:pt x="674" y="749"/>
                  </a:lnTo>
                  <a:lnTo>
                    <a:pt x="683" y="775"/>
                  </a:lnTo>
                  <a:lnTo>
                    <a:pt x="694" y="817"/>
                  </a:lnTo>
                  <a:lnTo>
                    <a:pt x="701" y="858"/>
                  </a:lnTo>
                  <a:lnTo>
                    <a:pt x="706" y="884"/>
                  </a:lnTo>
                  <a:lnTo>
                    <a:pt x="710" y="903"/>
                  </a:lnTo>
                  <a:lnTo>
                    <a:pt x="710" y="924"/>
                  </a:lnTo>
                  <a:lnTo>
                    <a:pt x="706" y="944"/>
                  </a:lnTo>
                  <a:lnTo>
                    <a:pt x="699" y="963"/>
                  </a:lnTo>
                  <a:lnTo>
                    <a:pt x="691" y="981"/>
                  </a:lnTo>
                  <a:lnTo>
                    <a:pt x="680" y="997"/>
                  </a:lnTo>
                  <a:lnTo>
                    <a:pt x="667" y="1009"/>
                  </a:lnTo>
                  <a:lnTo>
                    <a:pt x="655" y="1020"/>
                  </a:lnTo>
                  <a:lnTo>
                    <a:pt x="649" y="1022"/>
                  </a:lnTo>
                  <a:lnTo>
                    <a:pt x="641" y="1026"/>
                  </a:lnTo>
                  <a:lnTo>
                    <a:pt x="630" y="1028"/>
                  </a:lnTo>
                  <a:lnTo>
                    <a:pt x="618" y="1030"/>
                  </a:lnTo>
                  <a:lnTo>
                    <a:pt x="604" y="1032"/>
                  </a:lnTo>
                  <a:lnTo>
                    <a:pt x="589" y="1034"/>
                  </a:lnTo>
                  <a:lnTo>
                    <a:pt x="573" y="1034"/>
                  </a:lnTo>
                  <a:lnTo>
                    <a:pt x="557" y="1034"/>
                  </a:lnTo>
                  <a:lnTo>
                    <a:pt x="538" y="1032"/>
                  </a:lnTo>
                  <a:lnTo>
                    <a:pt x="521" y="1031"/>
                  </a:lnTo>
                  <a:lnTo>
                    <a:pt x="504" y="1028"/>
                  </a:lnTo>
                  <a:lnTo>
                    <a:pt x="488" y="1024"/>
                  </a:lnTo>
                  <a:lnTo>
                    <a:pt x="472" y="1019"/>
                  </a:lnTo>
                  <a:lnTo>
                    <a:pt x="455" y="1013"/>
                  </a:lnTo>
                  <a:lnTo>
                    <a:pt x="443" y="1004"/>
                  </a:lnTo>
                  <a:lnTo>
                    <a:pt x="430" y="994"/>
                  </a:lnTo>
                  <a:lnTo>
                    <a:pt x="415" y="944"/>
                  </a:lnTo>
                  <a:lnTo>
                    <a:pt x="414" y="872"/>
                  </a:lnTo>
                  <a:lnTo>
                    <a:pt x="417" y="802"/>
                  </a:lnTo>
                  <a:lnTo>
                    <a:pt x="415" y="756"/>
                  </a:lnTo>
                  <a:lnTo>
                    <a:pt x="412" y="755"/>
                  </a:lnTo>
                  <a:lnTo>
                    <a:pt x="401" y="757"/>
                  </a:lnTo>
                  <a:lnTo>
                    <a:pt x="387" y="763"/>
                  </a:lnTo>
                  <a:lnTo>
                    <a:pt x="371" y="770"/>
                  </a:lnTo>
                  <a:lnTo>
                    <a:pt x="353" y="779"/>
                  </a:lnTo>
                  <a:lnTo>
                    <a:pt x="335" y="787"/>
                  </a:lnTo>
                  <a:lnTo>
                    <a:pt x="317" y="795"/>
                  </a:lnTo>
                  <a:lnTo>
                    <a:pt x="301" y="801"/>
                  </a:lnTo>
                  <a:lnTo>
                    <a:pt x="278" y="805"/>
                  </a:lnTo>
                  <a:lnTo>
                    <a:pt x="254" y="805"/>
                  </a:lnTo>
                  <a:lnTo>
                    <a:pt x="232" y="801"/>
                  </a:lnTo>
                  <a:lnTo>
                    <a:pt x="211" y="791"/>
                  </a:lnTo>
                  <a:lnTo>
                    <a:pt x="194" y="780"/>
                  </a:lnTo>
                  <a:lnTo>
                    <a:pt x="180" y="765"/>
                  </a:lnTo>
                  <a:lnTo>
                    <a:pt x="170" y="749"/>
                  </a:lnTo>
                  <a:lnTo>
                    <a:pt x="165" y="730"/>
                  </a:lnTo>
                  <a:lnTo>
                    <a:pt x="165" y="700"/>
                  </a:lnTo>
                  <a:lnTo>
                    <a:pt x="171" y="669"/>
                  </a:lnTo>
                  <a:lnTo>
                    <a:pt x="180" y="638"/>
                  </a:lnTo>
                  <a:lnTo>
                    <a:pt x="193" y="607"/>
                  </a:lnTo>
                  <a:lnTo>
                    <a:pt x="207" y="577"/>
                  </a:lnTo>
                  <a:lnTo>
                    <a:pt x="224" y="548"/>
                  </a:lnTo>
                  <a:lnTo>
                    <a:pt x="240" y="519"/>
                  </a:lnTo>
                  <a:lnTo>
                    <a:pt x="257" y="493"/>
                  </a:lnTo>
                  <a:lnTo>
                    <a:pt x="245" y="493"/>
                  </a:lnTo>
                  <a:lnTo>
                    <a:pt x="233" y="494"/>
                  </a:lnTo>
                  <a:lnTo>
                    <a:pt x="219" y="495"/>
                  </a:lnTo>
                  <a:lnTo>
                    <a:pt x="207" y="496"/>
                  </a:lnTo>
                  <a:lnTo>
                    <a:pt x="194" y="496"/>
                  </a:lnTo>
                  <a:lnTo>
                    <a:pt x="181" y="497"/>
                  </a:lnTo>
                  <a:lnTo>
                    <a:pt x="169" y="496"/>
                  </a:lnTo>
                  <a:lnTo>
                    <a:pt x="156" y="496"/>
                  </a:lnTo>
                  <a:lnTo>
                    <a:pt x="127" y="493"/>
                  </a:lnTo>
                  <a:lnTo>
                    <a:pt x="97" y="487"/>
                  </a:lnTo>
                  <a:lnTo>
                    <a:pt x="69" y="477"/>
                  </a:lnTo>
                  <a:lnTo>
                    <a:pt x="42" y="463"/>
                  </a:lnTo>
                  <a:lnTo>
                    <a:pt x="21" y="444"/>
                  </a:lnTo>
                  <a:lnTo>
                    <a:pt x="6" y="422"/>
                  </a:lnTo>
                  <a:lnTo>
                    <a:pt x="0" y="397"/>
                  </a:lnTo>
                  <a:lnTo>
                    <a:pt x="3" y="367"/>
                  </a:lnTo>
                  <a:lnTo>
                    <a:pt x="10" y="345"/>
                  </a:lnTo>
                  <a:lnTo>
                    <a:pt x="18" y="324"/>
                  </a:lnTo>
                  <a:lnTo>
                    <a:pt x="28" y="305"/>
                  </a:lnTo>
                  <a:lnTo>
                    <a:pt x="39" y="288"/>
                  </a:lnTo>
                  <a:lnTo>
                    <a:pt x="50" y="271"/>
                  </a:lnTo>
                  <a:lnTo>
                    <a:pt x="63" y="256"/>
                  </a:lnTo>
                  <a:lnTo>
                    <a:pt x="77" y="243"/>
                  </a:lnTo>
                  <a:lnTo>
                    <a:pt x="92" y="230"/>
                  </a:lnTo>
                  <a:lnTo>
                    <a:pt x="77" y="223"/>
                  </a:lnTo>
                  <a:lnTo>
                    <a:pt x="62" y="215"/>
                  </a:lnTo>
                  <a:lnTo>
                    <a:pt x="49" y="206"/>
                  </a:lnTo>
                  <a:lnTo>
                    <a:pt x="37" y="194"/>
                  </a:lnTo>
                  <a:lnTo>
                    <a:pt x="27" y="182"/>
                  </a:lnTo>
                  <a:lnTo>
                    <a:pt x="20" y="168"/>
                  </a:lnTo>
                  <a:lnTo>
                    <a:pt x="14" y="153"/>
                  </a:lnTo>
                  <a:lnTo>
                    <a:pt x="11" y="137"/>
                  </a:lnTo>
                  <a:lnTo>
                    <a:pt x="11" y="109"/>
                  </a:lnTo>
                  <a:lnTo>
                    <a:pt x="19" y="83"/>
                  </a:lnTo>
                  <a:lnTo>
                    <a:pt x="33" y="62"/>
                  </a:lnTo>
                  <a:lnTo>
                    <a:pt x="51" y="44"/>
                  </a:lnTo>
                  <a:lnTo>
                    <a:pt x="73" y="33"/>
                  </a:lnTo>
                  <a:lnTo>
                    <a:pt x="97" y="26"/>
                  </a:lnTo>
                  <a:lnTo>
                    <a:pt x="124" y="26"/>
                  </a:lnTo>
                  <a:lnTo>
                    <a:pt x="150" y="34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1" name="Freeform 1195"/>
            <p:cNvSpPr>
              <a:spLocks/>
            </p:cNvSpPr>
            <p:nvPr/>
          </p:nvSpPr>
          <p:spPr bwMode="auto">
            <a:xfrm>
              <a:off x="2968" y="1797"/>
              <a:ext cx="406" cy="511"/>
            </a:xfrm>
            <a:custGeom>
              <a:avLst/>
              <a:gdLst>
                <a:gd name="T0" fmla="*/ 618 w 812"/>
                <a:gd name="T1" fmla="*/ 659 h 1022"/>
                <a:gd name="T2" fmla="*/ 588 w 812"/>
                <a:gd name="T3" fmla="*/ 591 h 1022"/>
                <a:gd name="T4" fmla="*/ 559 w 812"/>
                <a:gd name="T5" fmla="*/ 524 h 1022"/>
                <a:gd name="T6" fmla="*/ 595 w 812"/>
                <a:gd name="T7" fmla="*/ 514 h 1022"/>
                <a:gd name="T8" fmla="*/ 652 w 812"/>
                <a:gd name="T9" fmla="*/ 515 h 1022"/>
                <a:gd name="T10" fmla="*/ 696 w 812"/>
                <a:gd name="T11" fmla="*/ 503 h 1022"/>
                <a:gd name="T12" fmla="*/ 725 w 812"/>
                <a:gd name="T13" fmla="*/ 486 h 1022"/>
                <a:gd name="T14" fmla="*/ 741 w 812"/>
                <a:gd name="T15" fmla="*/ 473 h 1022"/>
                <a:gd name="T16" fmla="*/ 731 w 812"/>
                <a:gd name="T17" fmla="*/ 473 h 1022"/>
                <a:gd name="T18" fmla="*/ 674 w 812"/>
                <a:gd name="T19" fmla="*/ 487 h 1022"/>
                <a:gd name="T20" fmla="*/ 618 w 812"/>
                <a:gd name="T21" fmla="*/ 494 h 1022"/>
                <a:gd name="T22" fmla="*/ 572 w 812"/>
                <a:gd name="T23" fmla="*/ 473 h 1022"/>
                <a:gd name="T24" fmla="*/ 542 w 812"/>
                <a:gd name="T25" fmla="*/ 453 h 1022"/>
                <a:gd name="T26" fmla="*/ 518 w 812"/>
                <a:gd name="T27" fmla="*/ 427 h 1022"/>
                <a:gd name="T28" fmla="*/ 482 w 812"/>
                <a:gd name="T29" fmla="*/ 340 h 1022"/>
                <a:gd name="T30" fmla="*/ 430 w 812"/>
                <a:gd name="T31" fmla="*/ 222 h 1022"/>
                <a:gd name="T32" fmla="*/ 371 w 812"/>
                <a:gd name="T33" fmla="*/ 133 h 1022"/>
                <a:gd name="T34" fmla="*/ 294 w 812"/>
                <a:gd name="T35" fmla="*/ 65 h 1022"/>
                <a:gd name="T36" fmla="*/ 226 w 812"/>
                <a:gd name="T37" fmla="*/ 26 h 1022"/>
                <a:gd name="T38" fmla="*/ 172 w 812"/>
                <a:gd name="T39" fmla="*/ 7 h 1022"/>
                <a:gd name="T40" fmla="*/ 137 w 812"/>
                <a:gd name="T41" fmla="*/ 0 h 1022"/>
                <a:gd name="T42" fmla="*/ 123 w 812"/>
                <a:gd name="T43" fmla="*/ 0 h 1022"/>
                <a:gd name="T44" fmla="*/ 86 w 812"/>
                <a:gd name="T45" fmla="*/ 10 h 1022"/>
                <a:gd name="T46" fmla="*/ 54 w 812"/>
                <a:gd name="T47" fmla="*/ 32 h 1022"/>
                <a:gd name="T48" fmla="*/ 32 w 812"/>
                <a:gd name="T49" fmla="*/ 66 h 1022"/>
                <a:gd name="T50" fmla="*/ 12 w 812"/>
                <a:gd name="T51" fmla="*/ 151 h 1022"/>
                <a:gd name="T52" fmla="*/ 0 w 812"/>
                <a:gd name="T53" fmla="*/ 259 h 1022"/>
                <a:gd name="T54" fmla="*/ 18 w 812"/>
                <a:gd name="T55" fmla="*/ 220 h 1022"/>
                <a:gd name="T56" fmla="*/ 51 w 812"/>
                <a:gd name="T57" fmla="*/ 102 h 1022"/>
                <a:gd name="T58" fmla="*/ 117 w 812"/>
                <a:gd name="T59" fmla="*/ 47 h 1022"/>
                <a:gd name="T60" fmla="*/ 180 w 812"/>
                <a:gd name="T61" fmla="*/ 53 h 1022"/>
                <a:gd name="T62" fmla="*/ 241 w 812"/>
                <a:gd name="T63" fmla="*/ 77 h 1022"/>
                <a:gd name="T64" fmla="*/ 297 w 812"/>
                <a:gd name="T65" fmla="*/ 114 h 1022"/>
                <a:gd name="T66" fmla="*/ 344 w 812"/>
                <a:gd name="T67" fmla="*/ 156 h 1022"/>
                <a:gd name="T68" fmla="*/ 378 w 812"/>
                <a:gd name="T69" fmla="*/ 199 h 1022"/>
                <a:gd name="T70" fmla="*/ 421 w 812"/>
                <a:gd name="T71" fmla="*/ 281 h 1022"/>
                <a:gd name="T72" fmla="*/ 502 w 812"/>
                <a:gd name="T73" fmla="*/ 462 h 1022"/>
                <a:gd name="T74" fmla="*/ 558 w 812"/>
                <a:gd name="T75" fmla="*/ 593 h 1022"/>
                <a:gd name="T76" fmla="*/ 545 w 812"/>
                <a:gd name="T77" fmla="*/ 633 h 1022"/>
                <a:gd name="T78" fmla="*/ 520 w 812"/>
                <a:gd name="T79" fmla="*/ 706 h 1022"/>
                <a:gd name="T80" fmla="*/ 497 w 812"/>
                <a:gd name="T81" fmla="*/ 758 h 1022"/>
                <a:gd name="T82" fmla="*/ 476 w 812"/>
                <a:gd name="T83" fmla="*/ 792 h 1022"/>
                <a:gd name="T84" fmla="*/ 464 w 812"/>
                <a:gd name="T85" fmla="*/ 809 h 1022"/>
                <a:gd name="T86" fmla="*/ 512 w 812"/>
                <a:gd name="T87" fmla="*/ 777 h 1022"/>
                <a:gd name="T88" fmla="*/ 558 w 812"/>
                <a:gd name="T89" fmla="*/ 696 h 1022"/>
                <a:gd name="T90" fmla="*/ 573 w 812"/>
                <a:gd name="T91" fmla="*/ 627 h 1022"/>
                <a:gd name="T92" fmla="*/ 588 w 812"/>
                <a:gd name="T93" fmla="*/ 660 h 1022"/>
                <a:gd name="T94" fmla="*/ 603 w 812"/>
                <a:gd name="T95" fmla="*/ 690 h 1022"/>
                <a:gd name="T96" fmla="*/ 627 w 812"/>
                <a:gd name="T97" fmla="*/ 744 h 1022"/>
                <a:gd name="T98" fmla="*/ 652 w 812"/>
                <a:gd name="T99" fmla="*/ 864 h 1022"/>
                <a:gd name="T100" fmla="*/ 660 w 812"/>
                <a:gd name="T101" fmla="*/ 988 h 1022"/>
                <a:gd name="T102" fmla="*/ 668 w 812"/>
                <a:gd name="T103" fmla="*/ 995 h 1022"/>
                <a:gd name="T104" fmla="*/ 681 w 812"/>
                <a:gd name="T105" fmla="*/ 878 h 1022"/>
                <a:gd name="T106" fmla="*/ 643 w 812"/>
                <a:gd name="T107" fmla="*/ 720 h 1022"/>
                <a:gd name="T108" fmla="*/ 701 w 812"/>
                <a:gd name="T109" fmla="*/ 763 h 1022"/>
                <a:gd name="T110" fmla="*/ 769 w 812"/>
                <a:gd name="T111" fmla="*/ 799 h 10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812" h="1022">
                  <a:moveTo>
                    <a:pt x="812" y="809"/>
                  </a:moveTo>
                  <a:lnTo>
                    <a:pt x="628" y="681"/>
                  </a:lnTo>
                  <a:lnTo>
                    <a:pt x="618" y="659"/>
                  </a:lnTo>
                  <a:lnTo>
                    <a:pt x="607" y="636"/>
                  </a:lnTo>
                  <a:lnTo>
                    <a:pt x="598" y="614"/>
                  </a:lnTo>
                  <a:lnTo>
                    <a:pt x="588" y="591"/>
                  </a:lnTo>
                  <a:lnTo>
                    <a:pt x="579" y="569"/>
                  </a:lnTo>
                  <a:lnTo>
                    <a:pt x="569" y="546"/>
                  </a:lnTo>
                  <a:lnTo>
                    <a:pt x="559" y="524"/>
                  </a:lnTo>
                  <a:lnTo>
                    <a:pt x="550" y="502"/>
                  </a:lnTo>
                  <a:lnTo>
                    <a:pt x="573" y="509"/>
                  </a:lnTo>
                  <a:lnTo>
                    <a:pt x="595" y="514"/>
                  </a:lnTo>
                  <a:lnTo>
                    <a:pt x="615" y="516"/>
                  </a:lnTo>
                  <a:lnTo>
                    <a:pt x="635" y="516"/>
                  </a:lnTo>
                  <a:lnTo>
                    <a:pt x="652" y="515"/>
                  </a:lnTo>
                  <a:lnTo>
                    <a:pt x="668" y="512"/>
                  </a:lnTo>
                  <a:lnTo>
                    <a:pt x="682" y="508"/>
                  </a:lnTo>
                  <a:lnTo>
                    <a:pt x="696" y="503"/>
                  </a:lnTo>
                  <a:lnTo>
                    <a:pt x="706" y="498"/>
                  </a:lnTo>
                  <a:lnTo>
                    <a:pt x="717" y="492"/>
                  </a:lnTo>
                  <a:lnTo>
                    <a:pt x="725" y="486"/>
                  </a:lnTo>
                  <a:lnTo>
                    <a:pt x="732" y="482"/>
                  </a:lnTo>
                  <a:lnTo>
                    <a:pt x="738" y="477"/>
                  </a:lnTo>
                  <a:lnTo>
                    <a:pt x="741" y="473"/>
                  </a:lnTo>
                  <a:lnTo>
                    <a:pt x="743" y="471"/>
                  </a:lnTo>
                  <a:lnTo>
                    <a:pt x="744" y="470"/>
                  </a:lnTo>
                  <a:lnTo>
                    <a:pt x="731" y="473"/>
                  </a:lnTo>
                  <a:lnTo>
                    <a:pt x="714" y="478"/>
                  </a:lnTo>
                  <a:lnTo>
                    <a:pt x="695" y="483"/>
                  </a:lnTo>
                  <a:lnTo>
                    <a:pt x="674" y="487"/>
                  </a:lnTo>
                  <a:lnTo>
                    <a:pt x="655" y="492"/>
                  </a:lnTo>
                  <a:lnTo>
                    <a:pt x="635" y="494"/>
                  </a:lnTo>
                  <a:lnTo>
                    <a:pt x="618" y="494"/>
                  </a:lnTo>
                  <a:lnTo>
                    <a:pt x="604" y="491"/>
                  </a:lnTo>
                  <a:lnTo>
                    <a:pt x="586" y="482"/>
                  </a:lnTo>
                  <a:lnTo>
                    <a:pt x="572" y="473"/>
                  </a:lnTo>
                  <a:lnTo>
                    <a:pt x="560" y="467"/>
                  </a:lnTo>
                  <a:lnTo>
                    <a:pt x="550" y="460"/>
                  </a:lnTo>
                  <a:lnTo>
                    <a:pt x="542" y="453"/>
                  </a:lnTo>
                  <a:lnTo>
                    <a:pt x="534" y="445"/>
                  </a:lnTo>
                  <a:lnTo>
                    <a:pt x="526" y="437"/>
                  </a:lnTo>
                  <a:lnTo>
                    <a:pt x="518" y="427"/>
                  </a:lnTo>
                  <a:lnTo>
                    <a:pt x="508" y="407"/>
                  </a:lnTo>
                  <a:lnTo>
                    <a:pt x="497" y="375"/>
                  </a:lnTo>
                  <a:lnTo>
                    <a:pt x="482" y="340"/>
                  </a:lnTo>
                  <a:lnTo>
                    <a:pt x="466" y="301"/>
                  </a:lnTo>
                  <a:lnTo>
                    <a:pt x="447" y="260"/>
                  </a:lnTo>
                  <a:lnTo>
                    <a:pt x="430" y="222"/>
                  </a:lnTo>
                  <a:lnTo>
                    <a:pt x="414" y="189"/>
                  </a:lnTo>
                  <a:lnTo>
                    <a:pt x="399" y="163"/>
                  </a:lnTo>
                  <a:lnTo>
                    <a:pt x="371" y="133"/>
                  </a:lnTo>
                  <a:lnTo>
                    <a:pt x="345" y="107"/>
                  </a:lnTo>
                  <a:lnTo>
                    <a:pt x="320" y="85"/>
                  </a:lnTo>
                  <a:lnTo>
                    <a:pt x="294" y="65"/>
                  </a:lnTo>
                  <a:lnTo>
                    <a:pt x="270" y="49"/>
                  </a:lnTo>
                  <a:lnTo>
                    <a:pt x="248" y="36"/>
                  </a:lnTo>
                  <a:lnTo>
                    <a:pt x="226" y="26"/>
                  </a:lnTo>
                  <a:lnTo>
                    <a:pt x="207" y="17"/>
                  </a:lnTo>
                  <a:lnTo>
                    <a:pt x="188" y="11"/>
                  </a:lnTo>
                  <a:lnTo>
                    <a:pt x="172" y="7"/>
                  </a:lnTo>
                  <a:lnTo>
                    <a:pt x="158" y="3"/>
                  </a:lnTo>
                  <a:lnTo>
                    <a:pt x="146" y="1"/>
                  </a:lnTo>
                  <a:lnTo>
                    <a:pt x="137" y="0"/>
                  </a:lnTo>
                  <a:lnTo>
                    <a:pt x="130" y="0"/>
                  </a:lnTo>
                  <a:lnTo>
                    <a:pt x="125" y="0"/>
                  </a:lnTo>
                  <a:lnTo>
                    <a:pt x="123" y="0"/>
                  </a:lnTo>
                  <a:lnTo>
                    <a:pt x="110" y="2"/>
                  </a:lnTo>
                  <a:lnTo>
                    <a:pt x="97" y="5"/>
                  </a:lnTo>
                  <a:lnTo>
                    <a:pt x="86" y="10"/>
                  </a:lnTo>
                  <a:lnTo>
                    <a:pt x="76" y="15"/>
                  </a:lnTo>
                  <a:lnTo>
                    <a:pt x="64" y="23"/>
                  </a:lnTo>
                  <a:lnTo>
                    <a:pt x="54" y="32"/>
                  </a:lnTo>
                  <a:lnTo>
                    <a:pt x="44" y="43"/>
                  </a:lnTo>
                  <a:lnTo>
                    <a:pt x="34" y="58"/>
                  </a:lnTo>
                  <a:lnTo>
                    <a:pt x="32" y="66"/>
                  </a:lnTo>
                  <a:lnTo>
                    <a:pt x="26" y="86"/>
                  </a:lnTo>
                  <a:lnTo>
                    <a:pt x="19" y="116"/>
                  </a:lnTo>
                  <a:lnTo>
                    <a:pt x="12" y="151"/>
                  </a:lnTo>
                  <a:lnTo>
                    <a:pt x="5" y="189"/>
                  </a:lnTo>
                  <a:lnTo>
                    <a:pt x="1" y="226"/>
                  </a:lnTo>
                  <a:lnTo>
                    <a:pt x="0" y="259"/>
                  </a:lnTo>
                  <a:lnTo>
                    <a:pt x="3" y="286"/>
                  </a:lnTo>
                  <a:lnTo>
                    <a:pt x="10" y="256"/>
                  </a:lnTo>
                  <a:lnTo>
                    <a:pt x="18" y="220"/>
                  </a:lnTo>
                  <a:lnTo>
                    <a:pt x="27" y="179"/>
                  </a:lnTo>
                  <a:lnTo>
                    <a:pt x="38" y="139"/>
                  </a:lnTo>
                  <a:lnTo>
                    <a:pt x="51" y="102"/>
                  </a:lnTo>
                  <a:lnTo>
                    <a:pt x="69" y="72"/>
                  </a:lnTo>
                  <a:lnTo>
                    <a:pt x="91" y="53"/>
                  </a:lnTo>
                  <a:lnTo>
                    <a:pt x="117" y="47"/>
                  </a:lnTo>
                  <a:lnTo>
                    <a:pt x="138" y="46"/>
                  </a:lnTo>
                  <a:lnTo>
                    <a:pt x="160" y="48"/>
                  </a:lnTo>
                  <a:lnTo>
                    <a:pt x="180" y="53"/>
                  </a:lnTo>
                  <a:lnTo>
                    <a:pt x="201" y="58"/>
                  </a:lnTo>
                  <a:lnTo>
                    <a:pt x="221" y="66"/>
                  </a:lnTo>
                  <a:lnTo>
                    <a:pt x="241" y="77"/>
                  </a:lnTo>
                  <a:lnTo>
                    <a:pt x="260" y="87"/>
                  </a:lnTo>
                  <a:lnTo>
                    <a:pt x="279" y="100"/>
                  </a:lnTo>
                  <a:lnTo>
                    <a:pt x="297" y="114"/>
                  </a:lnTo>
                  <a:lnTo>
                    <a:pt x="314" y="128"/>
                  </a:lnTo>
                  <a:lnTo>
                    <a:pt x="329" y="141"/>
                  </a:lnTo>
                  <a:lnTo>
                    <a:pt x="344" y="156"/>
                  </a:lnTo>
                  <a:lnTo>
                    <a:pt x="356" y="171"/>
                  </a:lnTo>
                  <a:lnTo>
                    <a:pt x="368" y="185"/>
                  </a:lnTo>
                  <a:lnTo>
                    <a:pt x="378" y="199"/>
                  </a:lnTo>
                  <a:lnTo>
                    <a:pt x="386" y="213"/>
                  </a:lnTo>
                  <a:lnTo>
                    <a:pt x="400" y="238"/>
                  </a:lnTo>
                  <a:lnTo>
                    <a:pt x="421" y="281"/>
                  </a:lnTo>
                  <a:lnTo>
                    <a:pt x="446" y="337"/>
                  </a:lnTo>
                  <a:lnTo>
                    <a:pt x="474" y="400"/>
                  </a:lnTo>
                  <a:lnTo>
                    <a:pt x="502" y="462"/>
                  </a:lnTo>
                  <a:lnTo>
                    <a:pt x="526" y="520"/>
                  </a:lnTo>
                  <a:lnTo>
                    <a:pt x="545" y="566"/>
                  </a:lnTo>
                  <a:lnTo>
                    <a:pt x="558" y="593"/>
                  </a:lnTo>
                  <a:lnTo>
                    <a:pt x="557" y="598"/>
                  </a:lnTo>
                  <a:lnTo>
                    <a:pt x="552" y="612"/>
                  </a:lnTo>
                  <a:lnTo>
                    <a:pt x="545" y="633"/>
                  </a:lnTo>
                  <a:lnTo>
                    <a:pt x="538" y="656"/>
                  </a:lnTo>
                  <a:lnTo>
                    <a:pt x="529" y="682"/>
                  </a:lnTo>
                  <a:lnTo>
                    <a:pt x="520" y="706"/>
                  </a:lnTo>
                  <a:lnTo>
                    <a:pt x="512" y="728"/>
                  </a:lnTo>
                  <a:lnTo>
                    <a:pt x="504" y="746"/>
                  </a:lnTo>
                  <a:lnTo>
                    <a:pt x="497" y="758"/>
                  </a:lnTo>
                  <a:lnTo>
                    <a:pt x="490" y="771"/>
                  </a:lnTo>
                  <a:lnTo>
                    <a:pt x="483" y="781"/>
                  </a:lnTo>
                  <a:lnTo>
                    <a:pt x="476" y="792"/>
                  </a:lnTo>
                  <a:lnTo>
                    <a:pt x="470" y="799"/>
                  </a:lnTo>
                  <a:lnTo>
                    <a:pt x="467" y="806"/>
                  </a:lnTo>
                  <a:lnTo>
                    <a:pt x="464" y="809"/>
                  </a:lnTo>
                  <a:lnTo>
                    <a:pt x="462" y="810"/>
                  </a:lnTo>
                  <a:lnTo>
                    <a:pt x="489" y="797"/>
                  </a:lnTo>
                  <a:lnTo>
                    <a:pt x="512" y="777"/>
                  </a:lnTo>
                  <a:lnTo>
                    <a:pt x="530" y="753"/>
                  </a:lnTo>
                  <a:lnTo>
                    <a:pt x="546" y="725"/>
                  </a:lnTo>
                  <a:lnTo>
                    <a:pt x="558" y="696"/>
                  </a:lnTo>
                  <a:lnTo>
                    <a:pt x="566" y="670"/>
                  </a:lnTo>
                  <a:lnTo>
                    <a:pt x="572" y="645"/>
                  </a:lnTo>
                  <a:lnTo>
                    <a:pt x="573" y="627"/>
                  </a:lnTo>
                  <a:lnTo>
                    <a:pt x="579" y="640"/>
                  </a:lnTo>
                  <a:lnTo>
                    <a:pt x="583" y="650"/>
                  </a:lnTo>
                  <a:lnTo>
                    <a:pt x="588" y="660"/>
                  </a:lnTo>
                  <a:lnTo>
                    <a:pt x="592" y="670"/>
                  </a:lnTo>
                  <a:lnTo>
                    <a:pt x="597" y="680"/>
                  </a:lnTo>
                  <a:lnTo>
                    <a:pt x="603" y="690"/>
                  </a:lnTo>
                  <a:lnTo>
                    <a:pt x="609" y="701"/>
                  </a:lnTo>
                  <a:lnTo>
                    <a:pt x="614" y="713"/>
                  </a:lnTo>
                  <a:lnTo>
                    <a:pt x="627" y="744"/>
                  </a:lnTo>
                  <a:lnTo>
                    <a:pt x="639" y="781"/>
                  </a:lnTo>
                  <a:lnTo>
                    <a:pt x="647" y="822"/>
                  </a:lnTo>
                  <a:lnTo>
                    <a:pt x="652" y="864"/>
                  </a:lnTo>
                  <a:lnTo>
                    <a:pt x="657" y="907"/>
                  </a:lnTo>
                  <a:lnTo>
                    <a:pt x="659" y="949"/>
                  </a:lnTo>
                  <a:lnTo>
                    <a:pt x="660" y="988"/>
                  </a:lnTo>
                  <a:lnTo>
                    <a:pt x="662" y="1022"/>
                  </a:lnTo>
                  <a:lnTo>
                    <a:pt x="664" y="1015"/>
                  </a:lnTo>
                  <a:lnTo>
                    <a:pt x="668" y="995"/>
                  </a:lnTo>
                  <a:lnTo>
                    <a:pt x="675" y="965"/>
                  </a:lnTo>
                  <a:lnTo>
                    <a:pt x="680" y="924"/>
                  </a:lnTo>
                  <a:lnTo>
                    <a:pt x="681" y="878"/>
                  </a:lnTo>
                  <a:lnTo>
                    <a:pt x="676" y="827"/>
                  </a:lnTo>
                  <a:lnTo>
                    <a:pt x="665" y="774"/>
                  </a:lnTo>
                  <a:lnTo>
                    <a:pt x="643" y="720"/>
                  </a:lnTo>
                  <a:lnTo>
                    <a:pt x="660" y="734"/>
                  </a:lnTo>
                  <a:lnTo>
                    <a:pt x="680" y="749"/>
                  </a:lnTo>
                  <a:lnTo>
                    <a:pt x="701" y="763"/>
                  </a:lnTo>
                  <a:lnTo>
                    <a:pt x="724" y="777"/>
                  </a:lnTo>
                  <a:lnTo>
                    <a:pt x="747" y="788"/>
                  </a:lnTo>
                  <a:lnTo>
                    <a:pt x="769" y="799"/>
                  </a:lnTo>
                  <a:lnTo>
                    <a:pt x="792" y="806"/>
                  </a:lnTo>
                  <a:lnTo>
                    <a:pt x="812" y="809"/>
                  </a:lnTo>
                  <a:close/>
                </a:path>
              </a:pathLst>
            </a:custGeom>
            <a:solidFill>
              <a:srgbClr val="4C4C4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269" name="Picture 1197" descr="C:\Users\radoslav.pekny\AppData\Local\Microsoft\Windows\Temporary Internet Files\Content.IE5\4FHQ82KX\MC9004135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2127" y="833371"/>
            <a:ext cx="2202086" cy="198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203" name="Obdélník 4202"/>
          <p:cNvSpPr/>
          <p:nvPr/>
        </p:nvSpPr>
        <p:spPr>
          <a:xfrm>
            <a:off x="6677775" y="28054"/>
            <a:ext cx="2254585" cy="62381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STROMY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205" name="Vývojový diagram: spojnice 4204"/>
          <p:cNvSpPr/>
          <p:nvPr/>
        </p:nvSpPr>
        <p:spPr>
          <a:xfrm>
            <a:off x="201447" y="913792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06" name="Vývojový diagram: spojnice 1205"/>
          <p:cNvSpPr/>
          <p:nvPr/>
        </p:nvSpPr>
        <p:spPr>
          <a:xfrm>
            <a:off x="201446" y="1687080"/>
            <a:ext cx="551993" cy="51778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07" name="Vývojový diagram: spojnice 1206"/>
          <p:cNvSpPr/>
          <p:nvPr/>
        </p:nvSpPr>
        <p:spPr>
          <a:xfrm>
            <a:off x="204476" y="2475046"/>
            <a:ext cx="551993" cy="51778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08" name="Vývojový diagram: spojnice 1207"/>
          <p:cNvSpPr/>
          <p:nvPr/>
        </p:nvSpPr>
        <p:spPr>
          <a:xfrm>
            <a:off x="177713" y="3315565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09" name="Vývojový diagram: spojnice 1208"/>
          <p:cNvSpPr/>
          <p:nvPr/>
        </p:nvSpPr>
        <p:spPr>
          <a:xfrm>
            <a:off x="150164" y="4178220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10" name="Vývojový diagram: spojnice 1209"/>
          <p:cNvSpPr/>
          <p:nvPr/>
        </p:nvSpPr>
        <p:spPr>
          <a:xfrm>
            <a:off x="150164" y="4970308"/>
            <a:ext cx="551993" cy="51778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11" name="Vývojový diagram: spojnice 1210"/>
          <p:cNvSpPr/>
          <p:nvPr/>
        </p:nvSpPr>
        <p:spPr>
          <a:xfrm>
            <a:off x="149286" y="5811497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12" name="Vývojový diagram: spojnice 1211"/>
          <p:cNvSpPr/>
          <p:nvPr/>
        </p:nvSpPr>
        <p:spPr>
          <a:xfrm>
            <a:off x="8335285" y="1638905"/>
            <a:ext cx="551993" cy="51778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13" name="Vývojový diagram: spojnice 1212"/>
          <p:cNvSpPr/>
          <p:nvPr/>
        </p:nvSpPr>
        <p:spPr>
          <a:xfrm>
            <a:off x="8328536" y="897385"/>
            <a:ext cx="551993" cy="517784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206" name="Obdélník 4205"/>
          <p:cNvSpPr/>
          <p:nvPr/>
        </p:nvSpPr>
        <p:spPr>
          <a:xfrm>
            <a:off x="2959121" y="2850993"/>
            <a:ext cx="3718653" cy="7234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Kolečka u názvů stromů - na kterých 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rostou šišky – vybarvěte žlutě.</a:t>
            </a:r>
          </a:p>
        </p:txBody>
      </p:sp>
      <p:pic>
        <p:nvPicPr>
          <p:cNvPr id="4270" name="Picture 119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5941" y="1877075"/>
            <a:ext cx="9017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271" name="Picture 1199" descr="C:\Users\radoslav.pekny\AppData\Local\Microsoft\Windows\Temporary Internet Files\Content.IE5\1K96YH8U\MC900305461[1].wmf"/>
          <p:cNvPicPr>
            <a:picLocks noChangeAspect="1" noChangeArrowheads="1"/>
          </p:cNvPicPr>
          <p:nvPr/>
        </p:nvPicPr>
        <p:blipFill>
          <a:blip r:embed="rId9" cstate="print">
            <a:lum bright="20000" contrast="2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6352853" y="3330104"/>
            <a:ext cx="649843" cy="740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73" name="Picture 1201" descr="C:\Users\radoslav.pekny\AppData\Local\Microsoft\Windows\Temporary Internet Files\Content.IE5\ZPCSRFQU\MP90040122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6247" y="4057055"/>
            <a:ext cx="2829713" cy="264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170" name="Group 1161"/>
          <p:cNvGrpSpPr>
            <a:grpSpLocks noChangeAspect="1"/>
          </p:cNvGrpSpPr>
          <p:nvPr/>
        </p:nvGrpSpPr>
        <p:grpSpPr bwMode="auto">
          <a:xfrm rot="20960024">
            <a:off x="902603" y="5780246"/>
            <a:ext cx="1748686" cy="1086342"/>
            <a:chOff x="1962" y="1485"/>
            <a:chExt cx="1836" cy="1350"/>
          </a:xfrm>
        </p:grpSpPr>
        <p:sp>
          <p:nvSpPr>
            <p:cNvPr id="4171" name="AutoShape 1160"/>
            <p:cNvSpPr>
              <a:spLocks noChangeAspect="1" noChangeArrowheads="1" noTextEdit="1"/>
            </p:cNvSpPr>
            <p:nvPr/>
          </p:nvSpPr>
          <p:spPr bwMode="auto">
            <a:xfrm>
              <a:off x="1962" y="1485"/>
              <a:ext cx="1836" cy="1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3" name="Freeform 1163"/>
            <p:cNvSpPr>
              <a:spLocks/>
            </p:cNvSpPr>
            <p:nvPr/>
          </p:nvSpPr>
          <p:spPr bwMode="auto">
            <a:xfrm>
              <a:off x="2761" y="1938"/>
              <a:ext cx="484" cy="517"/>
            </a:xfrm>
            <a:custGeom>
              <a:avLst/>
              <a:gdLst>
                <a:gd name="T0" fmla="*/ 284 w 484"/>
                <a:gd name="T1" fmla="*/ 123 h 517"/>
                <a:gd name="T2" fmla="*/ 275 w 484"/>
                <a:gd name="T3" fmla="*/ 114 h 517"/>
                <a:gd name="T4" fmla="*/ 275 w 484"/>
                <a:gd name="T5" fmla="*/ 94 h 517"/>
                <a:gd name="T6" fmla="*/ 257 w 484"/>
                <a:gd name="T7" fmla="*/ 69 h 517"/>
                <a:gd name="T8" fmla="*/ 209 w 484"/>
                <a:gd name="T9" fmla="*/ 21 h 517"/>
                <a:gd name="T10" fmla="*/ 211 w 484"/>
                <a:gd name="T11" fmla="*/ 35 h 517"/>
                <a:gd name="T12" fmla="*/ 221 w 484"/>
                <a:gd name="T13" fmla="*/ 65 h 517"/>
                <a:gd name="T14" fmla="*/ 240 w 484"/>
                <a:gd name="T15" fmla="*/ 94 h 517"/>
                <a:gd name="T16" fmla="*/ 253 w 484"/>
                <a:gd name="T17" fmla="*/ 108 h 517"/>
                <a:gd name="T18" fmla="*/ 255 w 484"/>
                <a:gd name="T19" fmla="*/ 115 h 517"/>
                <a:gd name="T20" fmla="*/ 236 w 484"/>
                <a:gd name="T21" fmla="*/ 100 h 517"/>
                <a:gd name="T22" fmla="*/ 198 w 484"/>
                <a:gd name="T23" fmla="*/ 85 h 517"/>
                <a:gd name="T24" fmla="*/ 136 w 484"/>
                <a:gd name="T25" fmla="*/ 87 h 517"/>
                <a:gd name="T26" fmla="*/ 69 w 484"/>
                <a:gd name="T27" fmla="*/ 73 h 517"/>
                <a:gd name="T28" fmla="*/ 31 w 484"/>
                <a:gd name="T29" fmla="*/ 67 h 517"/>
                <a:gd name="T30" fmla="*/ 125 w 484"/>
                <a:gd name="T31" fmla="*/ 117 h 517"/>
                <a:gd name="T32" fmla="*/ 200 w 484"/>
                <a:gd name="T33" fmla="*/ 137 h 517"/>
                <a:gd name="T34" fmla="*/ 230 w 484"/>
                <a:gd name="T35" fmla="*/ 138 h 517"/>
                <a:gd name="T36" fmla="*/ 221 w 484"/>
                <a:gd name="T37" fmla="*/ 144 h 517"/>
                <a:gd name="T38" fmla="*/ 198 w 484"/>
                <a:gd name="T39" fmla="*/ 152 h 517"/>
                <a:gd name="T40" fmla="*/ 144 w 484"/>
                <a:gd name="T41" fmla="*/ 181 h 517"/>
                <a:gd name="T42" fmla="*/ 69 w 484"/>
                <a:gd name="T43" fmla="*/ 252 h 517"/>
                <a:gd name="T44" fmla="*/ 6 w 484"/>
                <a:gd name="T45" fmla="*/ 298 h 517"/>
                <a:gd name="T46" fmla="*/ 125 w 484"/>
                <a:gd name="T47" fmla="*/ 269 h 517"/>
                <a:gd name="T48" fmla="*/ 205 w 484"/>
                <a:gd name="T49" fmla="*/ 225 h 517"/>
                <a:gd name="T50" fmla="*/ 250 w 484"/>
                <a:gd name="T51" fmla="*/ 183 h 517"/>
                <a:gd name="T52" fmla="*/ 225 w 484"/>
                <a:gd name="T53" fmla="*/ 238 h 517"/>
                <a:gd name="T54" fmla="*/ 207 w 484"/>
                <a:gd name="T55" fmla="*/ 292 h 517"/>
                <a:gd name="T56" fmla="*/ 207 w 484"/>
                <a:gd name="T57" fmla="*/ 359 h 517"/>
                <a:gd name="T58" fmla="*/ 209 w 484"/>
                <a:gd name="T59" fmla="*/ 448 h 517"/>
                <a:gd name="T60" fmla="*/ 204 w 484"/>
                <a:gd name="T61" fmla="*/ 511 h 517"/>
                <a:gd name="T62" fmla="*/ 275 w 484"/>
                <a:gd name="T63" fmla="*/ 384 h 517"/>
                <a:gd name="T64" fmla="*/ 300 w 484"/>
                <a:gd name="T65" fmla="*/ 258 h 517"/>
                <a:gd name="T66" fmla="*/ 298 w 484"/>
                <a:gd name="T67" fmla="*/ 198 h 517"/>
                <a:gd name="T68" fmla="*/ 321 w 484"/>
                <a:gd name="T69" fmla="*/ 254 h 517"/>
                <a:gd name="T70" fmla="*/ 367 w 484"/>
                <a:gd name="T71" fmla="*/ 315 h 517"/>
                <a:gd name="T72" fmla="*/ 430 w 484"/>
                <a:gd name="T73" fmla="*/ 386 h 517"/>
                <a:gd name="T74" fmla="*/ 417 w 484"/>
                <a:gd name="T75" fmla="*/ 355 h 517"/>
                <a:gd name="T76" fmla="*/ 392 w 484"/>
                <a:gd name="T77" fmla="*/ 275 h 517"/>
                <a:gd name="T78" fmla="*/ 373 w 484"/>
                <a:gd name="T79" fmla="*/ 215 h 517"/>
                <a:gd name="T80" fmla="*/ 348 w 484"/>
                <a:gd name="T81" fmla="*/ 183 h 517"/>
                <a:gd name="T82" fmla="*/ 328 w 484"/>
                <a:gd name="T83" fmla="*/ 163 h 517"/>
                <a:gd name="T84" fmla="*/ 351 w 484"/>
                <a:gd name="T85" fmla="*/ 171 h 517"/>
                <a:gd name="T86" fmla="*/ 396 w 484"/>
                <a:gd name="T87" fmla="*/ 179 h 517"/>
                <a:gd name="T88" fmla="*/ 424 w 484"/>
                <a:gd name="T89" fmla="*/ 173 h 517"/>
                <a:gd name="T90" fmla="*/ 459 w 484"/>
                <a:gd name="T91" fmla="*/ 167 h 517"/>
                <a:gd name="T92" fmla="*/ 484 w 484"/>
                <a:gd name="T93" fmla="*/ 165 h 517"/>
                <a:gd name="T94" fmla="*/ 432 w 484"/>
                <a:gd name="T95" fmla="*/ 150 h 517"/>
                <a:gd name="T96" fmla="*/ 378 w 484"/>
                <a:gd name="T97" fmla="*/ 129 h 517"/>
                <a:gd name="T98" fmla="*/ 342 w 484"/>
                <a:gd name="T99" fmla="*/ 125 h 517"/>
                <a:gd name="T100" fmla="*/ 338 w 484"/>
                <a:gd name="T101" fmla="*/ 121 h 517"/>
                <a:gd name="T102" fmla="*/ 355 w 484"/>
                <a:gd name="T103" fmla="*/ 112 h 517"/>
                <a:gd name="T104" fmla="*/ 378 w 484"/>
                <a:gd name="T105" fmla="*/ 92 h 517"/>
                <a:gd name="T106" fmla="*/ 396 w 484"/>
                <a:gd name="T107" fmla="*/ 75 h 517"/>
                <a:gd name="T108" fmla="*/ 407 w 484"/>
                <a:gd name="T109" fmla="*/ 67 h 517"/>
                <a:gd name="T110" fmla="*/ 369 w 484"/>
                <a:gd name="T111" fmla="*/ 79 h 517"/>
                <a:gd name="T112" fmla="*/ 338 w 484"/>
                <a:gd name="T113" fmla="*/ 89 h 517"/>
                <a:gd name="T114" fmla="*/ 317 w 484"/>
                <a:gd name="T115" fmla="*/ 104 h 517"/>
                <a:gd name="T116" fmla="*/ 298 w 484"/>
                <a:gd name="T117" fmla="*/ 121 h 517"/>
                <a:gd name="T118" fmla="*/ 363 w 484"/>
                <a:gd name="T119" fmla="*/ 8 h 5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84" h="517">
                  <a:moveTo>
                    <a:pt x="357" y="4"/>
                  </a:moveTo>
                  <a:lnTo>
                    <a:pt x="288" y="125"/>
                  </a:lnTo>
                  <a:lnTo>
                    <a:pt x="288" y="123"/>
                  </a:lnTo>
                  <a:lnTo>
                    <a:pt x="286" y="123"/>
                  </a:lnTo>
                  <a:lnTo>
                    <a:pt x="284" y="123"/>
                  </a:lnTo>
                  <a:lnTo>
                    <a:pt x="282" y="123"/>
                  </a:lnTo>
                  <a:lnTo>
                    <a:pt x="278" y="121"/>
                  </a:lnTo>
                  <a:lnTo>
                    <a:pt x="276" y="119"/>
                  </a:lnTo>
                  <a:lnTo>
                    <a:pt x="276" y="117"/>
                  </a:lnTo>
                  <a:lnTo>
                    <a:pt x="275" y="114"/>
                  </a:lnTo>
                  <a:lnTo>
                    <a:pt x="275" y="110"/>
                  </a:lnTo>
                  <a:lnTo>
                    <a:pt x="275" y="106"/>
                  </a:lnTo>
                  <a:lnTo>
                    <a:pt x="275" y="102"/>
                  </a:lnTo>
                  <a:lnTo>
                    <a:pt x="275" y="98"/>
                  </a:lnTo>
                  <a:lnTo>
                    <a:pt x="275" y="94"/>
                  </a:lnTo>
                  <a:lnTo>
                    <a:pt x="273" y="90"/>
                  </a:lnTo>
                  <a:lnTo>
                    <a:pt x="271" y="87"/>
                  </a:lnTo>
                  <a:lnTo>
                    <a:pt x="271" y="85"/>
                  </a:lnTo>
                  <a:lnTo>
                    <a:pt x="265" y="79"/>
                  </a:lnTo>
                  <a:lnTo>
                    <a:pt x="257" y="69"/>
                  </a:lnTo>
                  <a:lnTo>
                    <a:pt x="248" y="60"/>
                  </a:lnTo>
                  <a:lnTo>
                    <a:pt x="236" y="48"/>
                  </a:lnTo>
                  <a:lnTo>
                    <a:pt x="227" y="39"/>
                  </a:lnTo>
                  <a:lnTo>
                    <a:pt x="217" y="29"/>
                  </a:lnTo>
                  <a:lnTo>
                    <a:pt x="209" y="21"/>
                  </a:lnTo>
                  <a:lnTo>
                    <a:pt x="207" y="17"/>
                  </a:lnTo>
                  <a:lnTo>
                    <a:pt x="207" y="19"/>
                  </a:lnTo>
                  <a:lnTo>
                    <a:pt x="207" y="23"/>
                  </a:lnTo>
                  <a:lnTo>
                    <a:pt x="209" y="29"/>
                  </a:lnTo>
                  <a:lnTo>
                    <a:pt x="211" y="35"/>
                  </a:lnTo>
                  <a:lnTo>
                    <a:pt x="213" y="41"/>
                  </a:lnTo>
                  <a:lnTo>
                    <a:pt x="215" y="48"/>
                  </a:lnTo>
                  <a:lnTo>
                    <a:pt x="217" y="54"/>
                  </a:lnTo>
                  <a:lnTo>
                    <a:pt x="219" y="60"/>
                  </a:lnTo>
                  <a:lnTo>
                    <a:pt x="221" y="65"/>
                  </a:lnTo>
                  <a:lnTo>
                    <a:pt x="225" y="71"/>
                  </a:lnTo>
                  <a:lnTo>
                    <a:pt x="228" y="77"/>
                  </a:lnTo>
                  <a:lnTo>
                    <a:pt x="232" y="83"/>
                  </a:lnTo>
                  <a:lnTo>
                    <a:pt x="236" y="89"/>
                  </a:lnTo>
                  <a:lnTo>
                    <a:pt x="240" y="94"/>
                  </a:lnTo>
                  <a:lnTo>
                    <a:pt x="244" y="98"/>
                  </a:lnTo>
                  <a:lnTo>
                    <a:pt x="248" y="100"/>
                  </a:lnTo>
                  <a:lnTo>
                    <a:pt x="250" y="102"/>
                  </a:lnTo>
                  <a:lnTo>
                    <a:pt x="252" y="104"/>
                  </a:lnTo>
                  <a:lnTo>
                    <a:pt x="253" y="108"/>
                  </a:lnTo>
                  <a:lnTo>
                    <a:pt x="253" y="110"/>
                  </a:lnTo>
                  <a:lnTo>
                    <a:pt x="253" y="112"/>
                  </a:lnTo>
                  <a:lnTo>
                    <a:pt x="255" y="114"/>
                  </a:lnTo>
                  <a:lnTo>
                    <a:pt x="255" y="115"/>
                  </a:lnTo>
                  <a:lnTo>
                    <a:pt x="255" y="115"/>
                  </a:lnTo>
                  <a:lnTo>
                    <a:pt x="253" y="115"/>
                  </a:lnTo>
                  <a:lnTo>
                    <a:pt x="252" y="114"/>
                  </a:lnTo>
                  <a:lnTo>
                    <a:pt x="248" y="110"/>
                  </a:lnTo>
                  <a:lnTo>
                    <a:pt x="242" y="106"/>
                  </a:lnTo>
                  <a:lnTo>
                    <a:pt x="236" y="100"/>
                  </a:lnTo>
                  <a:lnTo>
                    <a:pt x="230" y="96"/>
                  </a:lnTo>
                  <a:lnTo>
                    <a:pt x="223" y="92"/>
                  </a:lnTo>
                  <a:lnTo>
                    <a:pt x="217" y="89"/>
                  </a:lnTo>
                  <a:lnTo>
                    <a:pt x="207" y="87"/>
                  </a:lnTo>
                  <a:lnTo>
                    <a:pt x="198" y="85"/>
                  </a:lnTo>
                  <a:lnTo>
                    <a:pt x="186" y="85"/>
                  </a:lnTo>
                  <a:lnTo>
                    <a:pt x="173" y="85"/>
                  </a:lnTo>
                  <a:lnTo>
                    <a:pt x="159" y="87"/>
                  </a:lnTo>
                  <a:lnTo>
                    <a:pt x="148" y="87"/>
                  </a:lnTo>
                  <a:lnTo>
                    <a:pt x="136" y="87"/>
                  </a:lnTo>
                  <a:lnTo>
                    <a:pt x="129" y="87"/>
                  </a:lnTo>
                  <a:lnTo>
                    <a:pt x="117" y="85"/>
                  </a:lnTo>
                  <a:lnTo>
                    <a:pt x="104" y="81"/>
                  </a:lnTo>
                  <a:lnTo>
                    <a:pt x="86" y="77"/>
                  </a:lnTo>
                  <a:lnTo>
                    <a:pt x="69" y="73"/>
                  </a:lnTo>
                  <a:lnTo>
                    <a:pt x="54" y="71"/>
                  </a:lnTo>
                  <a:lnTo>
                    <a:pt x="40" y="67"/>
                  </a:lnTo>
                  <a:lnTo>
                    <a:pt x="31" y="65"/>
                  </a:lnTo>
                  <a:lnTo>
                    <a:pt x="27" y="65"/>
                  </a:lnTo>
                  <a:lnTo>
                    <a:pt x="31" y="67"/>
                  </a:lnTo>
                  <a:lnTo>
                    <a:pt x="42" y="73"/>
                  </a:lnTo>
                  <a:lnTo>
                    <a:pt x="59" y="83"/>
                  </a:lnTo>
                  <a:lnTo>
                    <a:pt x="81" y="94"/>
                  </a:lnTo>
                  <a:lnTo>
                    <a:pt x="102" y="106"/>
                  </a:lnTo>
                  <a:lnTo>
                    <a:pt x="125" y="117"/>
                  </a:lnTo>
                  <a:lnTo>
                    <a:pt x="144" y="125"/>
                  </a:lnTo>
                  <a:lnTo>
                    <a:pt x="161" y="131"/>
                  </a:lnTo>
                  <a:lnTo>
                    <a:pt x="175" y="135"/>
                  </a:lnTo>
                  <a:lnTo>
                    <a:pt x="188" y="137"/>
                  </a:lnTo>
                  <a:lnTo>
                    <a:pt x="200" y="137"/>
                  </a:lnTo>
                  <a:lnTo>
                    <a:pt x="211" y="138"/>
                  </a:lnTo>
                  <a:lnTo>
                    <a:pt x="219" y="138"/>
                  </a:lnTo>
                  <a:lnTo>
                    <a:pt x="225" y="138"/>
                  </a:lnTo>
                  <a:lnTo>
                    <a:pt x="230" y="138"/>
                  </a:lnTo>
                  <a:lnTo>
                    <a:pt x="230" y="138"/>
                  </a:lnTo>
                  <a:lnTo>
                    <a:pt x="230" y="138"/>
                  </a:lnTo>
                  <a:lnTo>
                    <a:pt x="230" y="140"/>
                  </a:lnTo>
                  <a:lnTo>
                    <a:pt x="227" y="142"/>
                  </a:lnTo>
                  <a:lnTo>
                    <a:pt x="225" y="144"/>
                  </a:lnTo>
                  <a:lnTo>
                    <a:pt x="221" y="144"/>
                  </a:lnTo>
                  <a:lnTo>
                    <a:pt x="219" y="146"/>
                  </a:lnTo>
                  <a:lnTo>
                    <a:pt x="213" y="148"/>
                  </a:lnTo>
                  <a:lnTo>
                    <a:pt x="209" y="150"/>
                  </a:lnTo>
                  <a:lnTo>
                    <a:pt x="204" y="150"/>
                  </a:lnTo>
                  <a:lnTo>
                    <a:pt x="198" y="152"/>
                  </a:lnTo>
                  <a:lnTo>
                    <a:pt x="188" y="156"/>
                  </a:lnTo>
                  <a:lnTo>
                    <a:pt x="179" y="160"/>
                  </a:lnTo>
                  <a:lnTo>
                    <a:pt x="167" y="165"/>
                  </a:lnTo>
                  <a:lnTo>
                    <a:pt x="155" y="171"/>
                  </a:lnTo>
                  <a:lnTo>
                    <a:pt x="144" y="181"/>
                  </a:lnTo>
                  <a:lnTo>
                    <a:pt x="132" y="192"/>
                  </a:lnTo>
                  <a:lnTo>
                    <a:pt x="121" y="204"/>
                  </a:lnTo>
                  <a:lnTo>
                    <a:pt x="106" y="219"/>
                  </a:lnTo>
                  <a:lnTo>
                    <a:pt x="88" y="236"/>
                  </a:lnTo>
                  <a:lnTo>
                    <a:pt x="69" y="252"/>
                  </a:lnTo>
                  <a:lnTo>
                    <a:pt x="50" y="267"/>
                  </a:lnTo>
                  <a:lnTo>
                    <a:pt x="33" y="281"/>
                  </a:lnTo>
                  <a:lnTo>
                    <a:pt x="15" y="292"/>
                  </a:lnTo>
                  <a:lnTo>
                    <a:pt x="0" y="300"/>
                  </a:lnTo>
                  <a:lnTo>
                    <a:pt x="6" y="298"/>
                  </a:lnTo>
                  <a:lnTo>
                    <a:pt x="21" y="294"/>
                  </a:lnTo>
                  <a:lnTo>
                    <a:pt x="44" y="288"/>
                  </a:lnTo>
                  <a:lnTo>
                    <a:pt x="69" y="282"/>
                  </a:lnTo>
                  <a:lnTo>
                    <a:pt x="98" y="277"/>
                  </a:lnTo>
                  <a:lnTo>
                    <a:pt x="125" y="269"/>
                  </a:lnTo>
                  <a:lnTo>
                    <a:pt x="148" y="261"/>
                  </a:lnTo>
                  <a:lnTo>
                    <a:pt x="165" y="256"/>
                  </a:lnTo>
                  <a:lnTo>
                    <a:pt x="179" y="248"/>
                  </a:lnTo>
                  <a:lnTo>
                    <a:pt x="192" y="236"/>
                  </a:lnTo>
                  <a:lnTo>
                    <a:pt x="205" y="225"/>
                  </a:lnTo>
                  <a:lnTo>
                    <a:pt x="221" y="211"/>
                  </a:lnTo>
                  <a:lnTo>
                    <a:pt x="232" y="200"/>
                  </a:lnTo>
                  <a:lnTo>
                    <a:pt x="242" y="190"/>
                  </a:lnTo>
                  <a:lnTo>
                    <a:pt x="248" y="185"/>
                  </a:lnTo>
                  <a:lnTo>
                    <a:pt x="250" y="183"/>
                  </a:lnTo>
                  <a:lnTo>
                    <a:pt x="250" y="185"/>
                  </a:lnTo>
                  <a:lnTo>
                    <a:pt x="244" y="194"/>
                  </a:lnTo>
                  <a:lnTo>
                    <a:pt x="238" y="208"/>
                  </a:lnTo>
                  <a:lnTo>
                    <a:pt x="232" y="221"/>
                  </a:lnTo>
                  <a:lnTo>
                    <a:pt x="225" y="238"/>
                  </a:lnTo>
                  <a:lnTo>
                    <a:pt x="219" y="252"/>
                  </a:lnTo>
                  <a:lnTo>
                    <a:pt x="213" y="265"/>
                  </a:lnTo>
                  <a:lnTo>
                    <a:pt x="211" y="273"/>
                  </a:lnTo>
                  <a:lnTo>
                    <a:pt x="209" y="282"/>
                  </a:lnTo>
                  <a:lnTo>
                    <a:pt x="207" y="292"/>
                  </a:lnTo>
                  <a:lnTo>
                    <a:pt x="207" y="304"/>
                  </a:lnTo>
                  <a:lnTo>
                    <a:pt x="205" y="317"/>
                  </a:lnTo>
                  <a:lnTo>
                    <a:pt x="205" y="330"/>
                  </a:lnTo>
                  <a:lnTo>
                    <a:pt x="205" y="344"/>
                  </a:lnTo>
                  <a:lnTo>
                    <a:pt x="207" y="359"/>
                  </a:lnTo>
                  <a:lnTo>
                    <a:pt x="207" y="373"/>
                  </a:lnTo>
                  <a:lnTo>
                    <a:pt x="209" y="388"/>
                  </a:lnTo>
                  <a:lnTo>
                    <a:pt x="209" y="407"/>
                  </a:lnTo>
                  <a:lnTo>
                    <a:pt x="209" y="427"/>
                  </a:lnTo>
                  <a:lnTo>
                    <a:pt x="209" y="448"/>
                  </a:lnTo>
                  <a:lnTo>
                    <a:pt x="209" y="469"/>
                  </a:lnTo>
                  <a:lnTo>
                    <a:pt x="207" y="488"/>
                  </a:lnTo>
                  <a:lnTo>
                    <a:pt x="204" y="503"/>
                  </a:lnTo>
                  <a:lnTo>
                    <a:pt x="200" y="517"/>
                  </a:lnTo>
                  <a:lnTo>
                    <a:pt x="204" y="511"/>
                  </a:lnTo>
                  <a:lnTo>
                    <a:pt x="213" y="496"/>
                  </a:lnTo>
                  <a:lnTo>
                    <a:pt x="227" y="475"/>
                  </a:lnTo>
                  <a:lnTo>
                    <a:pt x="242" y="448"/>
                  </a:lnTo>
                  <a:lnTo>
                    <a:pt x="259" y="417"/>
                  </a:lnTo>
                  <a:lnTo>
                    <a:pt x="275" y="384"/>
                  </a:lnTo>
                  <a:lnTo>
                    <a:pt x="286" y="355"/>
                  </a:lnTo>
                  <a:lnTo>
                    <a:pt x="294" y="329"/>
                  </a:lnTo>
                  <a:lnTo>
                    <a:pt x="298" y="304"/>
                  </a:lnTo>
                  <a:lnTo>
                    <a:pt x="300" y="281"/>
                  </a:lnTo>
                  <a:lnTo>
                    <a:pt x="300" y="258"/>
                  </a:lnTo>
                  <a:lnTo>
                    <a:pt x="300" y="238"/>
                  </a:lnTo>
                  <a:lnTo>
                    <a:pt x="300" y="221"/>
                  </a:lnTo>
                  <a:lnTo>
                    <a:pt x="298" y="210"/>
                  </a:lnTo>
                  <a:lnTo>
                    <a:pt x="298" y="200"/>
                  </a:lnTo>
                  <a:lnTo>
                    <a:pt x="298" y="198"/>
                  </a:lnTo>
                  <a:lnTo>
                    <a:pt x="298" y="202"/>
                  </a:lnTo>
                  <a:lnTo>
                    <a:pt x="301" y="210"/>
                  </a:lnTo>
                  <a:lnTo>
                    <a:pt x="307" y="223"/>
                  </a:lnTo>
                  <a:lnTo>
                    <a:pt x="313" y="238"/>
                  </a:lnTo>
                  <a:lnTo>
                    <a:pt x="321" y="254"/>
                  </a:lnTo>
                  <a:lnTo>
                    <a:pt x="328" y="269"/>
                  </a:lnTo>
                  <a:lnTo>
                    <a:pt x="336" y="282"/>
                  </a:lnTo>
                  <a:lnTo>
                    <a:pt x="344" y="292"/>
                  </a:lnTo>
                  <a:lnTo>
                    <a:pt x="353" y="302"/>
                  </a:lnTo>
                  <a:lnTo>
                    <a:pt x="367" y="315"/>
                  </a:lnTo>
                  <a:lnTo>
                    <a:pt x="380" y="332"/>
                  </a:lnTo>
                  <a:lnTo>
                    <a:pt x="396" y="348"/>
                  </a:lnTo>
                  <a:lnTo>
                    <a:pt x="409" y="363"/>
                  </a:lnTo>
                  <a:lnTo>
                    <a:pt x="421" y="377"/>
                  </a:lnTo>
                  <a:lnTo>
                    <a:pt x="430" y="386"/>
                  </a:lnTo>
                  <a:lnTo>
                    <a:pt x="432" y="390"/>
                  </a:lnTo>
                  <a:lnTo>
                    <a:pt x="430" y="386"/>
                  </a:lnTo>
                  <a:lnTo>
                    <a:pt x="428" y="379"/>
                  </a:lnTo>
                  <a:lnTo>
                    <a:pt x="422" y="369"/>
                  </a:lnTo>
                  <a:lnTo>
                    <a:pt x="417" y="355"/>
                  </a:lnTo>
                  <a:lnTo>
                    <a:pt x="409" y="338"/>
                  </a:lnTo>
                  <a:lnTo>
                    <a:pt x="403" y="323"/>
                  </a:lnTo>
                  <a:lnTo>
                    <a:pt x="397" y="306"/>
                  </a:lnTo>
                  <a:lnTo>
                    <a:pt x="396" y="290"/>
                  </a:lnTo>
                  <a:lnTo>
                    <a:pt x="392" y="275"/>
                  </a:lnTo>
                  <a:lnTo>
                    <a:pt x="388" y="261"/>
                  </a:lnTo>
                  <a:lnTo>
                    <a:pt x="384" y="248"/>
                  </a:lnTo>
                  <a:lnTo>
                    <a:pt x="380" y="236"/>
                  </a:lnTo>
                  <a:lnTo>
                    <a:pt x="376" y="225"/>
                  </a:lnTo>
                  <a:lnTo>
                    <a:pt x="373" y="215"/>
                  </a:lnTo>
                  <a:lnTo>
                    <a:pt x="369" y="206"/>
                  </a:lnTo>
                  <a:lnTo>
                    <a:pt x="365" y="200"/>
                  </a:lnTo>
                  <a:lnTo>
                    <a:pt x="359" y="194"/>
                  </a:lnTo>
                  <a:lnTo>
                    <a:pt x="355" y="188"/>
                  </a:lnTo>
                  <a:lnTo>
                    <a:pt x="348" y="183"/>
                  </a:lnTo>
                  <a:lnTo>
                    <a:pt x="342" y="177"/>
                  </a:lnTo>
                  <a:lnTo>
                    <a:pt x="336" y="171"/>
                  </a:lnTo>
                  <a:lnTo>
                    <a:pt x="332" y="167"/>
                  </a:lnTo>
                  <a:lnTo>
                    <a:pt x="328" y="165"/>
                  </a:lnTo>
                  <a:lnTo>
                    <a:pt x="328" y="163"/>
                  </a:lnTo>
                  <a:lnTo>
                    <a:pt x="336" y="162"/>
                  </a:lnTo>
                  <a:lnTo>
                    <a:pt x="336" y="163"/>
                  </a:lnTo>
                  <a:lnTo>
                    <a:pt x="340" y="165"/>
                  </a:lnTo>
                  <a:lnTo>
                    <a:pt x="346" y="167"/>
                  </a:lnTo>
                  <a:lnTo>
                    <a:pt x="351" y="171"/>
                  </a:lnTo>
                  <a:lnTo>
                    <a:pt x="359" y="173"/>
                  </a:lnTo>
                  <a:lnTo>
                    <a:pt x="367" y="177"/>
                  </a:lnTo>
                  <a:lnTo>
                    <a:pt x="376" y="177"/>
                  </a:lnTo>
                  <a:lnTo>
                    <a:pt x="388" y="179"/>
                  </a:lnTo>
                  <a:lnTo>
                    <a:pt x="396" y="179"/>
                  </a:lnTo>
                  <a:lnTo>
                    <a:pt x="403" y="177"/>
                  </a:lnTo>
                  <a:lnTo>
                    <a:pt x="409" y="177"/>
                  </a:lnTo>
                  <a:lnTo>
                    <a:pt x="415" y="177"/>
                  </a:lnTo>
                  <a:lnTo>
                    <a:pt x="421" y="175"/>
                  </a:lnTo>
                  <a:lnTo>
                    <a:pt x="424" y="173"/>
                  </a:lnTo>
                  <a:lnTo>
                    <a:pt x="430" y="173"/>
                  </a:lnTo>
                  <a:lnTo>
                    <a:pt x="436" y="171"/>
                  </a:lnTo>
                  <a:lnTo>
                    <a:pt x="444" y="169"/>
                  </a:lnTo>
                  <a:lnTo>
                    <a:pt x="451" y="169"/>
                  </a:lnTo>
                  <a:lnTo>
                    <a:pt x="459" y="167"/>
                  </a:lnTo>
                  <a:lnTo>
                    <a:pt x="467" y="167"/>
                  </a:lnTo>
                  <a:lnTo>
                    <a:pt x="474" y="167"/>
                  </a:lnTo>
                  <a:lnTo>
                    <a:pt x="478" y="165"/>
                  </a:lnTo>
                  <a:lnTo>
                    <a:pt x="482" y="165"/>
                  </a:lnTo>
                  <a:lnTo>
                    <a:pt x="484" y="165"/>
                  </a:lnTo>
                  <a:lnTo>
                    <a:pt x="480" y="165"/>
                  </a:lnTo>
                  <a:lnTo>
                    <a:pt x="472" y="163"/>
                  </a:lnTo>
                  <a:lnTo>
                    <a:pt x="461" y="160"/>
                  </a:lnTo>
                  <a:lnTo>
                    <a:pt x="445" y="156"/>
                  </a:lnTo>
                  <a:lnTo>
                    <a:pt x="432" y="150"/>
                  </a:lnTo>
                  <a:lnTo>
                    <a:pt x="417" y="144"/>
                  </a:lnTo>
                  <a:lnTo>
                    <a:pt x="403" y="140"/>
                  </a:lnTo>
                  <a:lnTo>
                    <a:pt x="394" y="135"/>
                  </a:lnTo>
                  <a:lnTo>
                    <a:pt x="386" y="131"/>
                  </a:lnTo>
                  <a:lnTo>
                    <a:pt x="378" y="129"/>
                  </a:lnTo>
                  <a:lnTo>
                    <a:pt x="373" y="127"/>
                  </a:lnTo>
                  <a:lnTo>
                    <a:pt x="365" y="125"/>
                  </a:lnTo>
                  <a:lnTo>
                    <a:pt x="357" y="125"/>
                  </a:lnTo>
                  <a:lnTo>
                    <a:pt x="349" y="125"/>
                  </a:lnTo>
                  <a:lnTo>
                    <a:pt x="342" y="125"/>
                  </a:lnTo>
                  <a:lnTo>
                    <a:pt x="334" y="125"/>
                  </a:lnTo>
                  <a:lnTo>
                    <a:pt x="334" y="125"/>
                  </a:lnTo>
                  <a:lnTo>
                    <a:pt x="334" y="125"/>
                  </a:lnTo>
                  <a:lnTo>
                    <a:pt x="336" y="123"/>
                  </a:lnTo>
                  <a:lnTo>
                    <a:pt x="338" y="121"/>
                  </a:lnTo>
                  <a:lnTo>
                    <a:pt x="340" y="119"/>
                  </a:lnTo>
                  <a:lnTo>
                    <a:pt x="342" y="117"/>
                  </a:lnTo>
                  <a:lnTo>
                    <a:pt x="346" y="115"/>
                  </a:lnTo>
                  <a:lnTo>
                    <a:pt x="351" y="114"/>
                  </a:lnTo>
                  <a:lnTo>
                    <a:pt x="355" y="112"/>
                  </a:lnTo>
                  <a:lnTo>
                    <a:pt x="361" y="110"/>
                  </a:lnTo>
                  <a:lnTo>
                    <a:pt x="365" y="106"/>
                  </a:lnTo>
                  <a:lnTo>
                    <a:pt x="371" y="100"/>
                  </a:lnTo>
                  <a:lnTo>
                    <a:pt x="374" y="96"/>
                  </a:lnTo>
                  <a:lnTo>
                    <a:pt x="378" y="92"/>
                  </a:lnTo>
                  <a:lnTo>
                    <a:pt x="382" y="87"/>
                  </a:lnTo>
                  <a:lnTo>
                    <a:pt x="386" y="85"/>
                  </a:lnTo>
                  <a:lnTo>
                    <a:pt x="390" y="81"/>
                  </a:lnTo>
                  <a:lnTo>
                    <a:pt x="394" y="77"/>
                  </a:lnTo>
                  <a:lnTo>
                    <a:pt x="396" y="75"/>
                  </a:lnTo>
                  <a:lnTo>
                    <a:pt x="399" y="73"/>
                  </a:lnTo>
                  <a:lnTo>
                    <a:pt x="401" y="71"/>
                  </a:lnTo>
                  <a:lnTo>
                    <a:pt x="405" y="69"/>
                  </a:lnTo>
                  <a:lnTo>
                    <a:pt x="405" y="67"/>
                  </a:lnTo>
                  <a:lnTo>
                    <a:pt x="407" y="67"/>
                  </a:lnTo>
                  <a:lnTo>
                    <a:pt x="405" y="69"/>
                  </a:lnTo>
                  <a:lnTo>
                    <a:pt x="397" y="69"/>
                  </a:lnTo>
                  <a:lnTo>
                    <a:pt x="390" y="73"/>
                  </a:lnTo>
                  <a:lnTo>
                    <a:pt x="380" y="75"/>
                  </a:lnTo>
                  <a:lnTo>
                    <a:pt x="369" y="79"/>
                  </a:lnTo>
                  <a:lnTo>
                    <a:pt x="359" y="83"/>
                  </a:lnTo>
                  <a:lnTo>
                    <a:pt x="351" y="85"/>
                  </a:lnTo>
                  <a:lnTo>
                    <a:pt x="346" y="87"/>
                  </a:lnTo>
                  <a:lnTo>
                    <a:pt x="342" y="87"/>
                  </a:lnTo>
                  <a:lnTo>
                    <a:pt x="338" y="89"/>
                  </a:lnTo>
                  <a:lnTo>
                    <a:pt x="334" y="90"/>
                  </a:lnTo>
                  <a:lnTo>
                    <a:pt x="330" y="92"/>
                  </a:lnTo>
                  <a:lnTo>
                    <a:pt x="324" y="96"/>
                  </a:lnTo>
                  <a:lnTo>
                    <a:pt x="321" y="100"/>
                  </a:lnTo>
                  <a:lnTo>
                    <a:pt x="317" y="104"/>
                  </a:lnTo>
                  <a:lnTo>
                    <a:pt x="311" y="108"/>
                  </a:lnTo>
                  <a:lnTo>
                    <a:pt x="307" y="114"/>
                  </a:lnTo>
                  <a:lnTo>
                    <a:pt x="303" y="117"/>
                  </a:lnTo>
                  <a:lnTo>
                    <a:pt x="301" y="119"/>
                  </a:lnTo>
                  <a:lnTo>
                    <a:pt x="298" y="121"/>
                  </a:lnTo>
                  <a:lnTo>
                    <a:pt x="296" y="123"/>
                  </a:lnTo>
                  <a:lnTo>
                    <a:pt x="296" y="123"/>
                  </a:lnTo>
                  <a:lnTo>
                    <a:pt x="294" y="123"/>
                  </a:lnTo>
                  <a:lnTo>
                    <a:pt x="294" y="123"/>
                  </a:lnTo>
                  <a:lnTo>
                    <a:pt x="363" y="8"/>
                  </a:lnTo>
                  <a:lnTo>
                    <a:pt x="371" y="0"/>
                  </a:lnTo>
                  <a:lnTo>
                    <a:pt x="357" y="4"/>
                  </a:lnTo>
                  <a:close/>
                </a:path>
              </a:pathLst>
            </a:custGeom>
            <a:solidFill>
              <a:srgbClr val="FF1D3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4" name="Freeform 1164"/>
            <p:cNvSpPr>
              <a:spLocks/>
            </p:cNvSpPr>
            <p:nvPr/>
          </p:nvSpPr>
          <p:spPr bwMode="auto">
            <a:xfrm>
              <a:off x="3228" y="1687"/>
              <a:ext cx="514" cy="727"/>
            </a:xfrm>
            <a:custGeom>
              <a:avLst/>
              <a:gdLst>
                <a:gd name="T0" fmla="*/ 290 w 514"/>
                <a:gd name="T1" fmla="*/ 286 h 727"/>
                <a:gd name="T2" fmla="*/ 278 w 514"/>
                <a:gd name="T3" fmla="*/ 276 h 727"/>
                <a:gd name="T4" fmla="*/ 272 w 514"/>
                <a:gd name="T5" fmla="*/ 255 h 727"/>
                <a:gd name="T6" fmla="*/ 251 w 514"/>
                <a:gd name="T7" fmla="*/ 232 h 727"/>
                <a:gd name="T8" fmla="*/ 190 w 514"/>
                <a:gd name="T9" fmla="*/ 188 h 727"/>
                <a:gd name="T10" fmla="*/ 194 w 514"/>
                <a:gd name="T11" fmla="*/ 201 h 727"/>
                <a:gd name="T12" fmla="*/ 211 w 514"/>
                <a:gd name="T13" fmla="*/ 234 h 727"/>
                <a:gd name="T14" fmla="*/ 236 w 514"/>
                <a:gd name="T15" fmla="*/ 261 h 727"/>
                <a:gd name="T16" fmla="*/ 251 w 514"/>
                <a:gd name="T17" fmla="*/ 274 h 727"/>
                <a:gd name="T18" fmla="*/ 255 w 514"/>
                <a:gd name="T19" fmla="*/ 282 h 727"/>
                <a:gd name="T20" fmla="*/ 234 w 514"/>
                <a:gd name="T21" fmla="*/ 268 h 727"/>
                <a:gd name="T22" fmla="*/ 188 w 514"/>
                <a:gd name="T23" fmla="*/ 259 h 727"/>
                <a:gd name="T24" fmla="*/ 123 w 514"/>
                <a:gd name="T25" fmla="*/ 272 h 727"/>
                <a:gd name="T26" fmla="*/ 48 w 514"/>
                <a:gd name="T27" fmla="*/ 270 h 727"/>
                <a:gd name="T28" fmla="*/ 3 w 514"/>
                <a:gd name="T29" fmla="*/ 270 h 727"/>
                <a:gd name="T30" fmla="*/ 115 w 514"/>
                <a:gd name="T31" fmla="*/ 307 h 727"/>
                <a:gd name="T32" fmla="*/ 199 w 514"/>
                <a:gd name="T33" fmla="*/ 316 h 727"/>
                <a:gd name="T34" fmla="*/ 234 w 514"/>
                <a:gd name="T35" fmla="*/ 311 h 727"/>
                <a:gd name="T36" fmla="*/ 226 w 514"/>
                <a:gd name="T37" fmla="*/ 320 h 727"/>
                <a:gd name="T38" fmla="*/ 199 w 514"/>
                <a:gd name="T39" fmla="*/ 332 h 727"/>
                <a:gd name="T40" fmla="*/ 147 w 514"/>
                <a:gd name="T41" fmla="*/ 372 h 727"/>
                <a:gd name="T42" fmla="*/ 80 w 514"/>
                <a:gd name="T43" fmla="*/ 464 h 727"/>
                <a:gd name="T44" fmla="*/ 19 w 514"/>
                <a:gd name="T45" fmla="*/ 526 h 727"/>
                <a:gd name="T46" fmla="*/ 144 w 514"/>
                <a:gd name="T47" fmla="*/ 472 h 727"/>
                <a:gd name="T48" fmla="*/ 222 w 514"/>
                <a:gd name="T49" fmla="*/ 409 h 727"/>
                <a:gd name="T50" fmla="*/ 263 w 514"/>
                <a:gd name="T51" fmla="*/ 355 h 727"/>
                <a:gd name="T52" fmla="*/ 245 w 514"/>
                <a:gd name="T53" fmla="*/ 420 h 727"/>
                <a:gd name="T54" fmla="*/ 238 w 514"/>
                <a:gd name="T55" fmla="*/ 482 h 727"/>
                <a:gd name="T56" fmla="*/ 249 w 514"/>
                <a:gd name="T57" fmla="*/ 555 h 727"/>
                <a:gd name="T58" fmla="*/ 268 w 514"/>
                <a:gd name="T59" fmla="*/ 651 h 727"/>
                <a:gd name="T60" fmla="*/ 272 w 514"/>
                <a:gd name="T61" fmla="*/ 722 h 727"/>
                <a:gd name="T62" fmla="*/ 326 w 514"/>
                <a:gd name="T63" fmla="*/ 570 h 727"/>
                <a:gd name="T64" fmla="*/ 330 w 514"/>
                <a:gd name="T65" fmla="*/ 428 h 727"/>
                <a:gd name="T66" fmla="*/ 316 w 514"/>
                <a:gd name="T67" fmla="*/ 363 h 727"/>
                <a:gd name="T68" fmla="*/ 353 w 514"/>
                <a:gd name="T69" fmla="*/ 420 h 727"/>
                <a:gd name="T70" fmla="*/ 414 w 514"/>
                <a:gd name="T71" fmla="*/ 478 h 727"/>
                <a:gd name="T72" fmla="*/ 495 w 514"/>
                <a:gd name="T73" fmla="*/ 543 h 727"/>
                <a:gd name="T74" fmla="*/ 476 w 514"/>
                <a:gd name="T75" fmla="*/ 512 h 727"/>
                <a:gd name="T76" fmla="*/ 434 w 514"/>
                <a:gd name="T77" fmla="*/ 430 h 727"/>
                <a:gd name="T78" fmla="*/ 401 w 514"/>
                <a:gd name="T79" fmla="*/ 366 h 727"/>
                <a:gd name="T80" fmla="*/ 370 w 514"/>
                <a:gd name="T81" fmla="*/ 338 h 727"/>
                <a:gd name="T82" fmla="*/ 343 w 514"/>
                <a:gd name="T83" fmla="*/ 320 h 727"/>
                <a:gd name="T84" fmla="*/ 370 w 514"/>
                <a:gd name="T85" fmla="*/ 324 h 727"/>
                <a:gd name="T86" fmla="*/ 420 w 514"/>
                <a:gd name="T87" fmla="*/ 324 h 727"/>
                <a:gd name="T88" fmla="*/ 451 w 514"/>
                <a:gd name="T89" fmla="*/ 313 h 727"/>
                <a:gd name="T90" fmla="*/ 487 w 514"/>
                <a:gd name="T91" fmla="*/ 301 h 727"/>
                <a:gd name="T92" fmla="*/ 514 w 514"/>
                <a:gd name="T93" fmla="*/ 293 h 727"/>
                <a:gd name="T94" fmla="*/ 453 w 514"/>
                <a:gd name="T95" fmla="*/ 288 h 727"/>
                <a:gd name="T96" fmla="*/ 393 w 514"/>
                <a:gd name="T97" fmla="*/ 272 h 727"/>
                <a:gd name="T98" fmla="*/ 353 w 514"/>
                <a:gd name="T99" fmla="*/ 276 h 727"/>
                <a:gd name="T100" fmla="*/ 345 w 514"/>
                <a:gd name="T101" fmla="*/ 272 h 727"/>
                <a:gd name="T102" fmla="*/ 365 w 514"/>
                <a:gd name="T103" fmla="*/ 259 h 727"/>
                <a:gd name="T104" fmla="*/ 386 w 514"/>
                <a:gd name="T105" fmla="*/ 234 h 727"/>
                <a:gd name="T106" fmla="*/ 401 w 514"/>
                <a:gd name="T107" fmla="*/ 213 h 727"/>
                <a:gd name="T108" fmla="*/ 411 w 514"/>
                <a:gd name="T109" fmla="*/ 201 h 727"/>
                <a:gd name="T110" fmla="*/ 374 w 514"/>
                <a:gd name="T111" fmla="*/ 220 h 727"/>
                <a:gd name="T112" fmla="*/ 341 w 514"/>
                <a:gd name="T113" fmla="*/ 238 h 727"/>
                <a:gd name="T114" fmla="*/ 320 w 514"/>
                <a:gd name="T115" fmla="*/ 257 h 727"/>
                <a:gd name="T116" fmla="*/ 305 w 514"/>
                <a:gd name="T117" fmla="*/ 280 h 727"/>
                <a:gd name="T118" fmla="*/ 295 w 514"/>
                <a:gd name="T119" fmla="*/ 9 h 7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14" h="727">
                  <a:moveTo>
                    <a:pt x="290" y="7"/>
                  </a:moveTo>
                  <a:lnTo>
                    <a:pt x="293" y="286"/>
                  </a:lnTo>
                  <a:lnTo>
                    <a:pt x="293" y="286"/>
                  </a:lnTo>
                  <a:lnTo>
                    <a:pt x="292" y="286"/>
                  </a:lnTo>
                  <a:lnTo>
                    <a:pt x="290" y="286"/>
                  </a:lnTo>
                  <a:lnTo>
                    <a:pt x="286" y="284"/>
                  </a:lnTo>
                  <a:lnTo>
                    <a:pt x="284" y="284"/>
                  </a:lnTo>
                  <a:lnTo>
                    <a:pt x="280" y="282"/>
                  </a:lnTo>
                  <a:lnTo>
                    <a:pt x="278" y="278"/>
                  </a:lnTo>
                  <a:lnTo>
                    <a:pt x="278" y="276"/>
                  </a:lnTo>
                  <a:lnTo>
                    <a:pt x="276" y="270"/>
                  </a:lnTo>
                  <a:lnTo>
                    <a:pt x="276" y="267"/>
                  </a:lnTo>
                  <a:lnTo>
                    <a:pt x="274" y="263"/>
                  </a:lnTo>
                  <a:lnTo>
                    <a:pt x="274" y="259"/>
                  </a:lnTo>
                  <a:lnTo>
                    <a:pt x="272" y="255"/>
                  </a:lnTo>
                  <a:lnTo>
                    <a:pt x="270" y="251"/>
                  </a:lnTo>
                  <a:lnTo>
                    <a:pt x="268" y="247"/>
                  </a:lnTo>
                  <a:lnTo>
                    <a:pt x="267" y="245"/>
                  </a:lnTo>
                  <a:lnTo>
                    <a:pt x="261" y="240"/>
                  </a:lnTo>
                  <a:lnTo>
                    <a:pt x="251" y="232"/>
                  </a:lnTo>
                  <a:lnTo>
                    <a:pt x="238" y="222"/>
                  </a:lnTo>
                  <a:lnTo>
                    <a:pt x="224" y="213"/>
                  </a:lnTo>
                  <a:lnTo>
                    <a:pt x="211" y="203"/>
                  </a:lnTo>
                  <a:lnTo>
                    <a:pt x="197" y="196"/>
                  </a:lnTo>
                  <a:lnTo>
                    <a:pt x="190" y="188"/>
                  </a:lnTo>
                  <a:lnTo>
                    <a:pt x="186" y="186"/>
                  </a:lnTo>
                  <a:lnTo>
                    <a:pt x="186" y="186"/>
                  </a:lnTo>
                  <a:lnTo>
                    <a:pt x="188" y="190"/>
                  </a:lnTo>
                  <a:lnTo>
                    <a:pt x="192" y="196"/>
                  </a:lnTo>
                  <a:lnTo>
                    <a:pt x="194" y="201"/>
                  </a:lnTo>
                  <a:lnTo>
                    <a:pt x="197" y="209"/>
                  </a:lnTo>
                  <a:lnTo>
                    <a:pt x="201" y="217"/>
                  </a:lnTo>
                  <a:lnTo>
                    <a:pt x="205" y="222"/>
                  </a:lnTo>
                  <a:lnTo>
                    <a:pt x="207" y="228"/>
                  </a:lnTo>
                  <a:lnTo>
                    <a:pt x="211" y="234"/>
                  </a:lnTo>
                  <a:lnTo>
                    <a:pt x="215" y="240"/>
                  </a:lnTo>
                  <a:lnTo>
                    <a:pt x="219" y="245"/>
                  </a:lnTo>
                  <a:lnTo>
                    <a:pt x="224" y="251"/>
                  </a:lnTo>
                  <a:lnTo>
                    <a:pt x="230" y="255"/>
                  </a:lnTo>
                  <a:lnTo>
                    <a:pt x="236" y="261"/>
                  </a:lnTo>
                  <a:lnTo>
                    <a:pt x="242" y="265"/>
                  </a:lnTo>
                  <a:lnTo>
                    <a:pt x="245" y="267"/>
                  </a:lnTo>
                  <a:lnTo>
                    <a:pt x="247" y="268"/>
                  </a:lnTo>
                  <a:lnTo>
                    <a:pt x="249" y="270"/>
                  </a:lnTo>
                  <a:lnTo>
                    <a:pt x="251" y="274"/>
                  </a:lnTo>
                  <a:lnTo>
                    <a:pt x="253" y="276"/>
                  </a:lnTo>
                  <a:lnTo>
                    <a:pt x="255" y="278"/>
                  </a:lnTo>
                  <a:lnTo>
                    <a:pt x="255" y="280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5" y="282"/>
                  </a:lnTo>
                  <a:lnTo>
                    <a:pt x="251" y="280"/>
                  </a:lnTo>
                  <a:lnTo>
                    <a:pt x="247" y="276"/>
                  </a:lnTo>
                  <a:lnTo>
                    <a:pt x="240" y="272"/>
                  </a:lnTo>
                  <a:lnTo>
                    <a:pt x="234" y="268"/>
                  </a:lnTo>
                  <a:lnTo>
                    <a:pt x="224" y="265"/>
                  </a:lnTo>
                  <a:lnTo>
                    <a:pt x="217" y="261"/>
                  </a:lnTo>
                  <a:lnTo>
                    <a:pt x="209" y="259"/>
                  </a:lnTo>
                  <a:lnTo>
                    <a:pt x="199" y="259"/>
                  </a:lnTo>
                  <a:lnTo>
                    <a:pt x="188" y="259"/>
                  </a:lnTo>
                  <a:lnTo>
                    <a:pt x="174" y="261"/>
                  </a:lnTo>
                  <a:lnTo>
                    <a:pt x="161" y="265"/>
                  </a:lnTo>
                  <a:lnTo>
                    <a:pt x="147" y="267"/>
                  </a:lnTo>
                  <a:lnTo>
                    <a:pt x="134" y="270"/>
                  </a:lnTo>
                  <a:lnTo>
                    <a:pt x="123" y="272"/>
                  </a:lnTo>
                  <a:lnTo>
                    <a:pt x="113" y="272"/>
                  </a:lnTo>
                  <a:lnTo>
                    <a:pt x="101" y="272"/>
                  </a:lnTo>
                  <a:lnTo>
                    <a:pt x="86" y="272"/>
                  </a:lnTo>
                  <a:lnTo>
                    <a:pt x="67" y="272"/>
                  </a:lnTo>
                  <a:lnTo>
                    <a:pt x="48" y="270"/>
                  </a:lnTo>
                  <a:lnTo>
                    <a:pt x="28" y="270"/>
                  </a:lnTo>
                  <a:lnTo>
                    <a:pt x="13" y="268"/>
                  </a:lnTo>
                  <a:lnTo>
                    <a:pt x="3" y="268"/>
                  </a:lnTo>
                  <a:lnTo>
                    <a:pt x="0" y="268"/>
                  </a:lnTo>
                  <a:lnTo>
                    <a:pt x="3" y="270"/>
                  </a:lnTo>
                  <a:lnTo>
                    <a:pt x="19" y="276"/>
                  </a:lnTo>
                  <a:lnTo>
                    <a:pt x="38" y="284"/>
                  </a:lnTo>
                  <a:lnTo>
                    <a:pt x="63" y="292"/>
                  </a:lnTo>
                  <a:lnTo>
                    <a:pt x="88" y="299"/>
                  </a:lnTo>
                  <a:lnTo>
                    <a:pt x="115" y="307"/>
                  </a:lnTo>
                  <a:lnTo>
                    <a:pt x="138" y="313"/>
                  </a:lnTo>
                  <a:lnTo>
                    <a:pt x="157" y="316"/>
                  </a:lnTo>
                  <a:lnTo>
                    <a:pt x="172" y="316"/>
                  </a:lnTo>
                  <a:lnTo>
                    <a:pt x="188" y="316"/>
                  </a:lnTo>
                  <a:lnTo>
                    <a:pt x="199" y="316"/>
                  </a:lnTo>
                  <a:lnTo>
                    <a:pt x="211" y="315"/>
                  </a:lnTo>
                  <a:lnTo>
                    <a:pt x="220" y="313"/>
                  </a:lnTo>
                  <a:lnTo>
                    <a:pt x="228" y="313"/>
                  </a:lnTo>
                  <a:lnTo>
                    <a:pt x="232" y="311"/>
                  </a:lnTo>
                  <a:lnTo>
                    <a:pt x="234" y="311"/>
                  </a:lnTo>
                  <a:lnTo>
                    <a:pt x="234" y="313"/>
                  </a:lnTo>
                  <a:lnTo>
                    <a:pt x="232" y="313"/>
                  </a:lnTo>
                  <a:lnTo>
                    <a:pt x="230" y="315"/>
                  </a:lnTo>
                  <a:lnTo>
                    <a:pt x="228" y="318"/>
                  </a:lnTo>
                  <a:lnTo>
                    <a:pt x="226" y="320"/>
                  </a:lnTo>
                  <a:lnTo>
                    <a:pt x="222" y="322"/>
                  </a:lnTo>
                  <a:lnTo>
                    <a:pt x="217" y="324"/>
                  </a:lnTo>
                  <a:lnTo>
                    <a:pt x="213" y="326"/>
                  </a:lnTo>
                  <a:lnTo>
                    <a:pt x="207" y="330"/>
                  </a:lnTo>
                  <a:lnTo>
                    <a:pt x="199" y="332"/>
                  </a:lnTo>
                  <a:lnTo>
                    <a:pt x="192" y="338"/>
                  </a:lnTo>
                  <a:lnTo>
                    <a:pt x="180" y="343"/>
                  </a:lnTo>
                  <a:lnTo>
                    <a:pt x="171" y="351"/>
                  </a:lnTo>
                  <a:lnTo>
                    <a:pt x="159" y="361"/>
                  </a:lnTo>
                  <a:lnTo>
                    <a:pt x="147" y="372"/>
                  </a:lnTo>
                  <a:lnTo>
                    <a:pt x="138" y="386"/>
                  </a:lnTo>
                  <a:lnTo>
                    <a:pt x="126" y="403"/>
                  </a:lnTo>
                  <a:lnTo>
                    <a:pt x="113" y="422"/>
                  </a:lnTo>
                  <a:lnTo>
                    <a:pt x="98" y="443"/>
                  </a:lnTo>
                  <a:lnTo>
                    <a:pt x="80" y="464"/>
                  </a:lnTo>
                  <a:lnTo>
                    <a:pt x="63" y="484"/>
                  </a:lnTo>
                  <a:lnTo>
                    <a:pt x="46" y="503"/>
                  </a:lnTo>
                  <a:lnTo>
                    <a:pt x="28" y="518"/>
                  </a:lnTo>
                  <a:lnTo>
                    <a:pt x="13" y="528"/>
                  </a:lnTo>
                  <a:lnTo>
                    <a:pt x="19" y="526"/>
                  </a:lnTo>
                  <a:lnTo>
                    <a:pt x="36" y="518"/>
                  </a:lnTo>
                  <a:lnTo>
                    <a:pt x="59" y="509"/>
                  </a:lnTo>
                  <a:lnTo>
                    <a:pt x="86" y="497"/>
                  </a:lnTo>
                  <a:lnTo>
                    <a:pt x="115" y="485"/>
                  </a:lnTo>
                  <a:lnTo>
                    <a:pt x="144" y="472"/>
                  </a:lnTo>
                  <a:lnTo>
                    <a:pt x="167" y="461"/>
                  </a:lnTo>
                  <a:lnTo>
                    <a:pt x="184" y="449"/>
                  </a:lnTo>
                  <a:lnTo>
                    <a:pt x="197" y="439"/>
                  </a:lnTo>
                  <a:lnTo>
                    <a:pt x="211" y="424"/>
                  </a:lnTo>
                  <a:lnTo>
                    <a:pt x="222" y="409"/>
                  </a:lnTo>
                  <a:lnTo>
                    <a:pt x="236" y="393"/>
                  </a:lnTo>
                  <a:lnTo>
                    <a:pt x="247" y="378"/>
                  </a:lnTo>
                  <a:lnTo>
                    <a:pt x="255" y="366"/>
                  </a:lnTo>
                  <a:lnTo>
                    <a:pt x="261" y="357"/>
                  </a:lnTo>
                  <a:lnTo>
                    <a:pt x="263" y="355"/>
                  </a:lnTo>
                  <a:lnTo>
                    <a:pt x="263" y="359"/>
                  </a:lnTo>
                  <a:lnTo>
                    <a:pt x="259" y="368"/>
                  </a:lnTo>
                  <a:lnTo>
                    <a:pt x="255" y="384"/>
                  </a:lnTo>
                  <a:lnTo>
                    <a:pt x="251" y="401"/>
                  </a:lnTo>
                  <a:lnTo>
                    <a:pt x="245" y="420"/>
                  </a:lnTo>
                  <a:lnTo>
                    <a:pt x="242" y="437"/>
                  </a:lnTo>
                  <a:lnTo>
                    <a:pt x="238" y="451"/>
                  </a:lnTo>
                  <a:lnTo>
                    <a:pt x="238" y="461"/>
                  </a:lnTo>
                  <a:lnTo>
                    <a:pt x="238" y="470"/>
                  </a:lnTo>
                  <a:lnTo>
                    <a:pt x="238" y="482"/>
                  </a:lnTo>
                  <a:lnTo>
                    <a:pt x="238" y="495"/>
                  </a:lnTo>
                  <a:lnTo>
                    <a:pt x="240" y="509"/>
                  </a:lnTo>
                  <a:lnTo>
                    <a:pt x="242" y="524"/>
                  </a:lnTo>
                  <a:lnTo>
                    <a:pt x="245" y="539"/>
                  </a:lnTo>
                  <a:lnTo>
                    <a:pt x="249" y="555"/>
                  </a:lnTo>
                  <a:lnTo>
                    <a:pt x="251" y="570"/>
                  </a:lnTo>
                  <a:lnTo>
                    <a:pt x="255" y="587"/>
                  </a:lnTo>
                  <a:lnTo>
                    <a:pt x="261" y="606"/>
                  </a:lnTo>
                  <a:lnTo>
                    <a:pt x="265" y="628"/>
                  </a:lnTo>
                  <a:lnTo>
                    <a:pt x="268" y="651"/>
                  </a:lnTo>
                  <a:lnTo>
                    <a:pt x="270" y="672"/>
                  </a:lnTo>
                  <a:lnTo>
                    <a:pt x="272" y="693"/>
                  </a:lnTo>
                  <a:lnTo>
                    <a:pt x="272" y="712"/>
                  </a:lnTo>
                  <a:lnTo>
                    <a:pt x="270" y="727"/>
                  </a:lnTo>
                  <a:lnTo>
                    <a:pt x="272" y="722"/>
                  </a:lnTo>
                  <a:lnTo>
                    <a:pt x="280" y="702"/>
                  </a:lnTo>
                  <a:lnTo>
                    <a:pt x="292" y="676"/>
                  </a:lnTo>
                  <a:lnTo>
                    <a:pt x="303" y="643"/>
                  </a:lnTo>
                  <a:lnTo>
                    <a:pt x="316" y="606"/>
                  </a:lnTo>
                  <a:lnTo>
                    <a:pt x="326" y="570"/>
                  </a:lnTo>
                  <a:lnTo>
                    <a:pt x="334" y="535"/>
                  </a:lnTo>
                  <a:lnTo>
                    <a:pt x="338" y="505"/>
                  </a:lnTo>
                  <a:lnTo>
                    <a:pt x="336" y="478"/>
                  </a:lnTo>
                  <a:lnTo>
                    <a:pt x="334" y="453"/>
                  </a:lnTo>
                  <a:lnTo>
                    <a:pt x="330" y="428"/>
                  </a:lnTo>
                  <a:lnTo>
                    <a:pt x="326" y="407"/>
                  </a:lnTo>
                  <a:lnTo>
                    <a:pt x="322" y="389"/>
                  </a:lnTo>
                  <a:lnTo>
                    <a:pt x="320" y="376"/>
                  </a:lnTo>
                  <a:lnTo>
                    <a:pt x="316" y="366"/>
                  </a:lnTo>
                  <a:lnTo>
                    <a:pt x="316" y="363"/>
                  </a:lnTo>
                  <a:lnTo>
                    <a:pt x="318" y="366"/>
                  </a:lnTo>
                  <a:lnTo>
                    <a:pt x="324" y="376"/>
                  </a:lnTo>
                  <a:lnTo>
                    <a:pt x="332" y="389"/>
                  </a:lnTo>
                  <a:lnTo>
                    <a:pt x="341" y="403"/>
                  </a:lnTo>
                  <a:lnTo>
                    <a:pt x="353" y="420"/>
                  </a:lnTo>
                  <a:lnTo>
                    <a:pt x="365" y="436"/>
                  </a:lnTo>
                  <a:lnTo>
                    <a:pt x="374" y="449"/>
                  </a:lnTo>
                  <a:lnTo>
                    <a:pt x="386" y="457"/>
                  </a:lnTo>
                  <a:lnTo>
                    <a:pt x="397" y="466"/>
                  </a:lnTo>
                  <a:lnTo>
                    <a:pt x="414" y="478"/>
                  </a:lnTo>
                  <a:lnTo>
                    <a:pt x="432" y="493"/>
                  </a:lnTo>
                  <a:lnTo>
                    <a:pt x="451" y="509"/>
                  </a:lnTo>
                  <a:lnTo>
                    <a:pt x="470" y="522"/>
                  </a:lnTo>
                  <a:lnTo>
                    <a:pt x="485" y="535"/>
                  </a:lnTo>
                  <a:lnTo>
                    <a:pt x="495" y="543"/>
                  </a:lnTo>
                  <a:lnTo>
                    <a:pt x="499" y="545"/>
                  </a:lnTo>
                  <a:lnTo>
                    <a:pt x="497" y="543"/>
                  </a:lnTo>
                  <a:lnTo>
                    <a:pt x="491" y="535"/>
                  </a:lnTo>
                  <a:lnTo>
                    <a:pt x="484" y="526"/>
                  </a:lnTo>
                  <a:lnTo>
                    <a:pt x="476" y="512"/>
                  </a:lnTo>
                  <a:lnTo>
                    <a:pt x="464" y="495"/>
                  </a:lnTo>
                  <a:lnTo>
                    <a:pt x="455" y="480"/>
                  </a:lnTo>
                  <a:lnTo>
                    <a:pt x="447" y="462"/>
                  </a:lnTo>
                  <a:lnTo>
                    <a:pt x="439" y="445"/>
                  </a:lnTo>
                  <a:lnTo>
                    <a:pt x="434" y="430"/>
                  </a:lnTo>
                  <a:lnTo>
                    <a:pt x="428" y="416"/>
                  </a:lnTo>
                  <a:lnTo>
                    <a:pt x="420" y="401"/>
                  </a:lnTo>
                  <a:lnTo>
                    <a:pt x="414" y="389"/>
                  </a:lnTo>
                  <a:lnTo>
                    <a:pt x="409" y="378"/>
                  </a:lnTo>
                  <a:lnTo>
                    <a:pt x="401" y="366"/>
                  </a:lnTo>
                  <a:lnTo>
                    <a:pt x="395" y="359"/>
                  </a:lnTo>
                  <a:lnTo>
                    <a:pt x="389" y="353"/>
                  </a:lnTo>
                  <a:lnTo>
                    <a:pt x="384" y="347"/>
                  </a:lnTo>
                  <a:lnTo>
                    <a:pt x="378" y="343"/>
                  </a:lnTo>
                  <a:lnTo>
                    <a:pt x="370" y="338"/>
                  </a:lnTo>
                  <a:lnTo>
                    <a:pt x="363" y="332"/>
                  </a:lnTo>
                  <a:lnTo>
                    <a:pt x="355" y="328"/>
                  </a:lnTo>
                  <a:lnTo>
                    <a:pt x="349" y="324"/>
                  </a:lnTo>
                  <a:lnTo>
                    <a:pt x="345" y="320"/>
                  </a:lnTo>
                  <a:lnTo>
                    <a:pt x="343" y="320"/>
                  </a:lnTo>
                  <a:lnTo>
                    <a:pt x="351" y="318"/>
                  </a:lnTo>
                  <a:lnTo>
                    <a:pt x="353" y="318"/>
                  </a:lnTo>
                  <a:lnTo>
                    <a:pt x="357" y="320"/>
                  </a:lnTo>
                  <a:lnTo>
                    <a:pt x="363" y="322"/>
                  </a:lnTo>
                  <a:lnTo>
                    <a:pt x="370" y="324"/>
                  </a:lnTo>
                  <a:lnTo>
                    <a:pt x="380" y="326"/>
                  </a:lnTo>
                  <a:lnTo>
                    <a:pt x="389" y="326"/>
                  </a:lnTo>
                  <a:lnTo>
                    <a:pt x="399" y="326"/>
                  </a:lnTo>
                  <a:lnTo>
                    <a:pt x="411" y="326"/>
                  </a:lnTo>
                  <a:lnTo>
                    <a:pt x="420" y="324"/>
                  </a:lnTo>
                  <a:lnTo>
                    <a:pt x="428" y="322"/>
                  </a:lnTo>
                  <a:lnTo>
                    <a:pt x="436" y="320"/>
                  </a:lnTo>
                  <a:lnTo>
                    <a:pt x="441" y="318"/>
                  </a:lnTo>
                  <a:lnTo>
                    <a:pt x="445" y="316"/>
                  </a:lnTo>
                  <a:lnTo>
                    <a:pt x="451" y="313"/>
                  </a:lnTo>
                  <a:lnTo>
                    <a:pt x="457" y="311"/>
                  </a:lnTo>
                  <a:lnTo>
                    <a:pt x="462" y="309"/>
                  </a:lnTo>
                  <a:lnTo>
                    <a:pt x="470" y="305"/>
                  </a:lnTo>
                  <a:lnTo>
                    <a:pt x="480" y="303"/>
                  </a:lnTo>
                  <a:lnTo>
                    <a:pt x="487" y="301"/>
                  </a:lnTo>
                  <a:lnTo>
                    <a:pt x="495" y="299"/>
                  </a:lnTo>
                  <a:lnTo>
                    <a:pt x="503" y="297"/>
                  </a:lnTo>
                  <a:lnTo>
                    <a:pt x="509" y="295"/>
                  </a:lnTo>
                  <a:lnTo>
                    <a:pt x="512" y="293"/>
                  </a:lnTo>
                  <a:lnTo>
                    <a:pt x="514" y="293"/>
                  </a:lnTo>
                  <a:lnTo>
                    <a:pt x="510" y="293"/>
                  </a:lnTo>
                  <a:lnTo>
                    <a:pt x="501" y="293"/>
                  </a:lnTo>
                  <a:lnTo>
                    <a:pt x="487" y="292"/>
                  </a:lnTo>
                  <a:lnTo>
                    <a:pt x="470" y="290"/>
                  </a:lnTo>
                  <a:lnTo>
                    <a:pt x="453" y="288"/>
                  </a:lnTo>
                  <a:lnTo>
                    <a:pt x="436" y="284"/>
                  </a:lnTo>
                  <a:lnTo>
                    <a:pt x="422" y="282"/>
                  </a:lnTo>
                  <a:lnTo>
                    <a:pt x="411" y="278"/>
                  </a:lnTo>
                  <a:lnTo>
                    <a:pt x="401" y="274"/>
                  </a:lnTo>
                  <a:lnTo>
                    <a:pt x="393" y="272"/>
                  </a:lnTo>
                  <a:lnTo>
                    <a:pt x="386" y="272"/>
                  </a:lnTo>
                  <a:lnTo>
                    <a:pt x="376" y="272"/>
                  </a:lnTo>
                  <a:lnTo>
                    <a:pt x="368" y="272"/>
                  </a:lnTo>
                  <a:lnTo>
                    <a:pt x="361" y="274"/>
                  </a:lnTo>
                  <a:lnTo>
                    <a:pt x="353" y="276"/>
                  </a:lnTo>
                  <a:lnTo>
                    <a:pt x="343" y="278"/>
                  </a:lnTo>
                  <a:lnTo>
                    <a:pt x="343" y="278"/>
                  </a:lnTo>
                  <a:lnTo>
                    <a:pt x="343" y="276"/>
                  </a:lnTo>
                  <a:lnTo>
                    <a:pt x="345" y="274"/>
                  </a:lnTo>
                  <a:lnTo>
                    <a:pt x="345" y="272"/>
                  </a:lnTo>
                  <a:lnTo>
                    <a:pt x="347" y="270"/>
                  </a:lnTo>
                  <a:lnTo>
                    <a:pt x="351" y="268"/>
                  </a:lnTo>
                  <a:lnTo>
                    <a:pt x="355" y="265"/>
                  </a:lnTo>
                  <a:lnTo>
                    <a:pt x="359" y="263"/>
                  </a:lnTo>
                  <a:lnTo>
                    <a:pt x="365" y="259"/>
                  </a:lnTo>
                  <a:lnTo>
                    <a:pt x="370" y="255"/>
                  </a:lnTo>
                  <a:lnTo>
                    <a:pt x="374" y="251"/>
                  </a:lnTo>
                  <a:lnTo>
                    <a:pt x="378" y="245"/>
                  </a:lnTo>
                  <a:lnTo>
                    <a:pt x="382" y="240"/>
                  </a:lnTo>
                  <a:lnTo>
                    <a:pt x="386" y="234"/>
                  </a:lnTo>
                  <a:lnTo>
                    <a:pt x="389" y="228"/>
                  </a:lnTo>
                  <a:lnTo>
                    <a:pt x="391" y="224"/>
                  </a:lnTo>
                  <a:lnTo>
                    <a:pt x="395" y="219"/>
                  </a:lnTo>
                  <a:lnTo>
                    <a:pt x="399" y="215"/>
                  </a:lnTo>
                  <a:lnTo>
                    <a:pt x="401" y="213"/>
                  </a:lnTo>
                  <a:lnTo>
                    <a:pt x="405" y="209"/>
                  </a:lnTo>
                  <a:lnTo>
                    <a:pt x="407" y="205"/>
                  </a:lnTo>
                  <a:lnTo>
                    <a:pt x="409" y="203"/>
                  </a:lnTo>
                  <a:lnTo>
                    <a:pt x="411" y="203"/>
                  </a:lnTo>
                  <a:lnTo>
                    <a:pt x="411" y="201"/>
                  </a:lnTo>
                  <a:lnTo>
                    <a:pt x="409" y="203"/>
                  </a:lnTo>
                  <a:lnTo>
                    <a:pt x="403" y="207"/>
                  </a:lnTo>
                  <a:lnTo>
                    <a:pt x="395" y="211"/>
                  </a:lnTo>
                  <a:lnTo>
                    <a:pt x="384" y="215"/>
                  </a:lnTo>
                  <a:lnTo>
                    <a:pt x="374" y="220"/>
                  </a:lnTo>
                  <a:lnTo>
                    <a:pt x="363" y="226"/>
                  </a:lnTo>
                  <a:lnTo>
                    <a:pt x="355" y="230"/>
                  </a:lnTo>
                  <a:lnTo>
                    <a:pt x="349" y="234"/>
                  </a:lnTo>
                  <a:lnTo>
                    <a:pt x="345" y="236"/>
                  </a:lnTo>
                  <a:lnTo>
                    <a:pt x="341" y="238"/>
                  </a:lnTo>
                  <a:lnTo>
                    <a:pt x="338" y="240"/>
                  </a:lnTo>
                  <a:lnTo>
                    <a:pt x="334" y="244"/>
                  </a:lnTo>
                  <a:lnTo>
                    <a:pt x="328" y="247"/>
                  </a:lnTo>
                  <a:lnTo>
                    <a:pt x="324" y="251"/>
                  </a:lnTo>
                  <a:lnTo>
                    <a:pt x="320" y="257"/>
                  </a:lnTo>
                  <a:lnTo>
                    <a:pt x="316" y="265"/>
                  </a:lnTo>
                  <a:lnTo>
                    <a:pt x="313" y="270"/>
                  </a:lnTo>
                  <a:lnTo>
                    <a:pt x="309" y="274"/>
                  </a:lnTo>
                  <a:lnTo>
                    <a:pt x="307" y="278"/>
                  </a:lnTo>
                  <a:lnTo>
                    <a:pt x="305" y="280"/>
                  </a:lnTo>
                  <a:lnTo>
                    <a:pt x="301" y="282"/>
                  </a:lnTo>
                  <a:lnTo>
                    <a:pt x="301" y="284"/>
                  </a:lnTo>
                  <a:lnTo>
                    <a:pt x="299" y="284"/>
                  </a:lnTo>
                  <a:lnTo>
                    <a:pt x="299" y="284"/>
                  </a:lnTo>
                  <a:lnTo>
                    <a:pt x="295" y="9"/>
                  </a:lnTo>
                  <a:lnTo>
                    <a:pt x="301" y="0"/>
                  </a:lnTo>
                  <a:lnTo>
                    <a:pt x="290" y="7"/>
                  </a:lnTo>
                  <a:close/>
                </a:path>
              </a:pathLst>
            </a:custGeom>
            <a:solidFill>
              <a:srgbClr val="FF09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5" name="Freeform 1165"/>
            <p:cNvSpPr>
              <a:spLocks/>
            </p:cNvSpPr>
            <p:nvPr/>
          </p:nvSpPr>
          <p:spPr bwMode="auto">
            <a:xfrm>
              <a:off x="2002" y="2426"/>
              <a:ext cx="258" cy="265"/>
            </a:xfrm>
            <a:custGeom>
              <a:avLst/>
              <a:gdLst>
                <a:gd name="T0" fmla="*/ 169 w 258"/>
                <a:gd name="T1" fmla="*/ 100 h 265"/>
                <a:gd name="T2" fmla="*/ 167 w 258"/>
                <a:gd name="T3" fmla="*/ 94 h 265"/>
                <a:gd name="T4" fmla="*/ 171 w 258"/>
                <a:gd name="T5" fmla="*/ 84 h 265"/>
                <a:gd name="T6" fmla="*/ 169 w 258"/>
                <a:gd name="T7" fmla="*/ 71 h 265"/>
                <a:gd name="T8" fmla="*/ 158 w 258"/>
                <a:gd name="T9" fmla="*/ 38 h 265"/>
                <a:gd name="T10" fmla="*/ 156 w 258"/>
                <a:gd name="T11" fmla="*/ 44 h 265"/>
                <a:gd name="T12" fmla="*/ 154 w 258"/>
                <a:gd name="T13" fmla="*/ 59 h 265"/>
                <a:gd name="T14" fmla="*/ 156 w 258"/>
                <a:gd name="T15" fmla="*/ 77 h 265"/>
                <a:gd name="T16" fmla="*/ 158 w 258"/>
                <a:gd name="T17" fmla="*/ 86 h 265"/>
                <a:gd name="T18" fmla="*/ 158 w 258"/>
                <a:gd name="T19" fmla="*/ 90 h 265"/>
                <a:gd name="T20" fmla="*/ 152 w 258"/>
                <a:gd name="T21" fmla="*/ 79 h 265"/>
                <a:gd name="T22" fmla="*/ 139 w 258"/>
                <a:gd name="T23" fmla="*/ 63 h 265"/>
                <a:gd name="T24" fmla="*/ 110 w 258"/>
                <a:gd name="T25" fmla="*/ 52 h 265"/>
                <a:gd name="T26" fmla="*/ 81 w 258"/>
                <a:gd name="T27" fmla="*/ 31 h 265"/>
                <a:gd name="T28" fmla="*/ 66 w 258"/>
                <a:gd name="T29" fmla="*/ 19 h 265"/>
                <a:gd name="T30" fmla="*/ 98 w 258"/>
                <a:gd name="T31" fmla="*/ 63 h 265"/>
                <a:gd name="T32" fmla="*/ 127 w 258"/>
                <a:gd name="T33" fmla="*/ 88 h 265"/>
                <a:gd name="T34" fmla="*/ 142 w 258"/>
                <a:gd name="T35" fmla="*/ 96 h 265"/>
                <a:gd name="T36" fmla="*/ 137 w 258"/>
                <a:gd name="T37" fmla="*/ 98 h 265"/>
                <a:gd name="T38" fmla="*/ 123 w 258"/>
                <a:gd name="T39" fmla="*/ 96 h 265"/>
                <a:gd name="T40" fmla="*/ 93 w 258"/>
                <a:gd name="T41" fmla="*/ 96 h 265"/>
                <a:gd name="T42" fmla="*/ 43 w 258"/>
                <a:gd name="T43" fmla="*/ 113 h 265"/>
                <a:gd name="T44" fmla="*/ 4 w 258"/>
                <a:gd name="T45" fmla="*/ 121 h 265"/>
                <a:gd name="T46" fmla="*/ 64 w 258"/>
                <a:gd name="T47" fmla="*/ 132 h 265"/>
                <a:gd name="T48" fmla="*/ 112 w 258"/>
                <a:gd name="T49" fmla="*/ 131 h 265"/>
                <a:gd name="T50" fmla="*/ 142 w 258"/>
                <a:gd name="T51" fmla="*/ 121 h 265"/>
                <a:gd name="T52" fmla="*/ 117 w 258"/>
                <a:gd name="T53" fmla="*/ 140 h 265"/>
                <a:gd name="T54" fmla="*/ 98 w 258"/>
                <a:gd name="T55" fmla="*/ 161 h 265"/>
                <a:gd name="T56" fmla="*/ 83 w 258"/>
                <a:gd name="T57" fmla="*/ 192 h 265"/>
                <a:gd name="T58" fmla="*/ 66 w 258"/>
                <a:gd name="T59" fmla="*/ 234 h 265"/>
                <a:gd name="T60" fmla="*/ 48 w 258"/>
                <a:gd name="T61" fmla="*/ 263 h 265"/>
                <a:gd name="T62" fmla="*/ 108 w 258"/>
                <a:gd name="T63" fmla="*/ 219 h 265"/>
                <a:gd name="T64" fmla="*/ 148 w 258"/>
                <a:gd name="T65" fmla="*/ 167 h 265"/>
                <a:gd name="T66" fmla="*/ 160 w 258"/>
                <a:gd name="T67" fmla="*/ 138 h 265"/>
                <a:gd name="T68" fmla="*/ 158 w 258"/>
                <a:gd name="T69" fmla="*/ 169 h 265"/>
                <a:gd name="T70" fmla="*/ 165 w 258"/>
                <a:gd name="T71" fmla="*/ 207 h 265"/>
                <a:gd name="T72" fmla="*/ 179 w 258"/>
                <a:gd name="T73" fmla="*/ 253 h 265"/>
                <a:gd name="T74" fmla="*/ 181 w 258"/>
                <a:gd name="T75" fmla="*/ 236 h 265"/>
                <a:gd name="T76" fmla="*/ 187 w 258"/>
                <a:gd name="T77" fmla="*/ 194 h 265"/>
                <a:gd name="T78" fmla="*/ 190 w 258"/>
                <a:gd name="T79" fmla="*/ 161 h 265"/>
                <a:gd name="T80" fmla="*/ 187 w 258"/>
                <a:gd name="T81" fmla="*/ 142 h 265"/>
                <a:gd name="T82" fmla="*/ 181 w 258"/>
                <a:gd name="T83" fmla="*/ 129 h 265"/>
                <a:gd name="T84" fmla="*/ 190 w 258"/>
                <a:gd name="T85" fmla="*/ 136 h 265"/>
                <a:gd name="T86" fmla="*/ 210 w 258"/>
                <a:gd name="T87" fmla="*/ 150 h 265"/>
                <a:gd name="T88" fmla="*/ 223 w 258"/>
                <a:gd name="T89" fmla="*/ 154 h 265"/>
                <a:gd name="T90" fmla="*/ 240 w 258"/>
                <a:gd name="T91" fmla="*/ 159 h 265"/>
                <a:gd name="T92" fmla="*/ 252 w 258"/>
                <a:gd name="T93" fmla="*/ 163 h 265"/>
                <a:gd name="T94" fmla="*/ 233 w 258"/>
                <a:gd name="T95" fmla="*/ 144 h 265"/>
                <a:gd name="T96" fmla="*/ 212 w 258"/>
                <a:gd name="T97" fmla="*/ 123 h 265"/>
                <a:gd name="T98" fmla="*/ 196 w 258"/>
                <a:gd name="T99" fmla="*/ 113 h 265"/>
                <a:gd name="T100" fmla="*/ 194 w 258"/>
                <a:gd name="T101" fmla="*/ 111 h 265"/>
                <a:gd name="T102" fmla="*/ 206 w 258"/>
                <a:gd name="T103" fmla="*/ 111 h 265"/>
                <a:gd name="T104" fmla="*/ 221 w 258"/>
                <a:gd name="T105" fmla="*/ 108 h 265"/>
                <a:gd name="T106" fmla="*/ 233 w 258"/>
                <a:gd name="T107" fmla="*/ 102 h 265"/>
                <a:gd name="T108" fmla="*/ 238 w 258"/>
                <a:gd name="T109" fmla="*/ 102 h 265"/>
                <a:gd name="T110" fmla="*/ 219 w 258"/>
                <a:gd name="T111" fmla="*/ 98 h 265"/>
                <a:gd name="T112" fmla="*/ 202 w 258"/>
                <a:gd name="T113" fmla="*/ 96 h 265"/>
                <a:gd name="T114" fmla="*/ 189 w 258"/>
                <a:gd name="T115" fmla="*/ 98 h 265"/>
                <a:gd name="T116" fmla="*/ 177 w 258"/>
                <a:gd name="T117" fmla="*/ 104 h 265"/>
                <a:gd name="T118" fmla="*/ 250 w 258"/>
                <a:gd name="T119" fmla="*/ 6 h 2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58" h="265">
                  <a:moveTo>
                    <a:pt x="248" y="2"/>
                  </a:moveTo>
                  <a:lnTo>
                    <a:pt x="171" y="102"/>
                  </a:lnTo>
                  <a:lnTo>
                    <a:pt x="171" y="102"/>
                  </a:lnTo>
                  <a:lnTo>
                    <a:pt x="171" y="102"/>
                  </a:lnTo>
                  <a:lnTo>
                    <a:pt x="169" y="100"/>
                  </a:lnTo>
                  <a:lnTo>
                    <a:pt x="169" y="100"/>
                  </a:lnTo>
                  <a:lnTo>
                    <a:pt x="167" y="98"/>
                  </a:lnTo>
                  <a:lnTo>
                    <a:pt x="167" y="98"/>
                  </a:lnTo>
                  <a:lnTo>
                    <a:pt x="167" y="96"/>
                  </a:lnTo>
                  <a:lnTo>
                    <a:pt x="167" y="94"/>
                  </a:lnTo>
                  <a:lnTo>
                    <a:pt x="169" y="92"/>
                  </a:lnTo>
                  <a:lnTo>
                    <a:pt x="169" y="90"/>
                  </a:lnTo>
                  <a:lnTo>
                    <a:pt x="169" y="88"/>
                  </a:lnTo>
                  <a:lnTo>
                    <a:pt x="171" y="86"/>
                  </a:lnTo>
                  <a:lnTo>
                    <a:pt x="171" y="84"/>
                  </a:lnTo>
                  <a:lnTo>
                    <a:pt x="171" y="83"/>
                  </a:lnTo>
                  <a:lnTo>
                    <a:pt x="171" y="81"/>
                  </a:lnTo>
                  <a:lnTo>
                    <a:pt x="171" y="79"/>
                  </a:lnTo>
                  <a:lnTo>
                    <a:pt x="171" y="77"/>
                  </a:lnTo>
                  <a:lnTo>
                    <a:pt x="169" y="71"/>
                  </a:lnTo>
                  <a:lnTo>
                    <a:pt x="167" y="63"/>
                  </a:lnTo>
                  <a:lnTo>
                    <a:pt x="164" y="56"/>
                  </a:lnTo>
                  <a:lnTo>
                    <a:pt x="162" y="48"/>
                  </a:lnTo>
                  <a:lnTo>
                    <a:pt x="160" y="42"/>
                  </a:lnTo>
                  <a:lnTo>
                    <a:pt x="158" y="38"/>
                  </a:lnTo>
                  <a:lnTo>
                    <a:pt x="156" y="35"/>
                  </a:lnTo>
                  <a:lnTo>
                    <a:pt x="156" y="36"/>
                  </a:lnTo>
                  <a:lnTo>
                    <a:pt x="156" y="38"/>
                  </a:lnTo>
                  <a:lnTo>
                    <a:pt x="156" y="40"/>
                  </a:lnTo>
                  <a:lnTo>
                    <a:pt x="156" y="44"/>
                  </a:lnTo>
                  <a:lnTo>
                    <a:pt x="156" y="48"/>
                  </a:lnTo>
                  <a:lnTo>
                    <a:pt x="154" y="52"/>
                  </a:lnTo>
                  <a:lnTo>
                    <a:pt x="154" y="54"/>
                  </a:lnTo>
                  <a:lnTo>
                    <a:pt x="154" y="58"/>
                  </a:lnTo>
                  <a:lnTo>
                    <a:pt x="154" y="59"/>
                  </a:lnTo>
                  <a:lnTo>
                    <a:pt x="154" y="63"/>
                  </a:lnTo>
                  <a:lnTo>
                    <a:pt x="154" y="67"/>
                  </a:lnTo>
                  <a:lnTo>
                    <a:pt x="154" y="71"/>
                  </a:lnTo>
                  <a:lnTo>
                    <a:pt x="156" y="75"/>
                  </a:lnTo>
                  <a:lnTo>
                    <a:pt x="156" y="77"/>
                  </a:lnTo>
                  <a:lnTo>
                    <a:pt x="158" y="81"/>
                  </a:lnTo>
                  <a:lnTo>
                    <a:pt x="158" y="83"/>
                  </a:lnTo>
                  <a:lnTo>
                    <a:pt x="158" y="83"/>
                  </a:lnTo>
                  <a:lnTo>
                    <a:pt x="158" y="84"/>
                  </a:lnTo>
                  <a:lnTo>
                    <a:pt x="158" y="86"/>
                  </a:lnTo>
                  <a:lnTo>
                    <a:pt x="158" y="88"/>
                  </a:lnTo>
                  <a:lnTo>
                    <a:pt x="158" y="88"/>
                  </a:lnTo>
                  <a:lnTo>
                    <a:pt x="158" y="90"/>
                  </a:lnTo>
                  <a:lnTo>
                    <a:pt x="158" y="90"/>
                  </a:lnTo>
                  <a:lnTo>
                    <a:pt x="158" y="90"/>
                  </a:lnTo>
                  <a:lnTo>
                    <a:pt x="158" y="90"/>
                  </a:lnTo>
                  <a:lnTo>
                    <a:pt x="158" y="88"/>
                  </a:lnTo>
                  <a:lnTo>
                    <a:pt x="156" y="86"/>
                  </a:lnTo>
                  <a:lnTo>
                    <a:pt x="154" y="83"/>
                  </a:lnTo>
                  <a:lnTo>
                    <a:pt x="152" y="79"/>
                  </a:lnTo>
                  <a:lnTo>
                    <a:pt x="150" y="77"/>
                  </a:lnTo>
                  <a:lnTo>
                    <a:pt x="148" y="73"/>
                  </a:lnTo>
                  <a:lnTo>
                    <a:pt x="146" y="69"/>
                  </a:lnTo>
                  <a:lnTo>
                    <a:pt x="142" y="67"/>
                  </a:lnTo>
                  <a:lnTo>
                    <a:pt x="139" y="63"/>
                  </a:lnTo>
                  <a:lnTo>
                    <a:pt x="133" y="61"/>
                  </a:lnTo>
                  <a:lnTo>
                    <a:pt x="127" y="59"/>
                  </a:lnTo>
                  <a:lnTo>
                    <a:pt x="121" y="56"/>
                  </a:lnTo>
                  <a:lnTo>
                    <a:pt x="116" y="54"/>
                  </a:lnTo>
                  <a:lnTo>
                    <a:pt x="110" y="52"/>
                  </a:lnTo>
                  <a:lnTo>
                    <a:pt x="106" y="50"/>
                  </a:lnTo>
                  <a:lnTo>
                    <a:pt x="102" y="46"/>
                  </a:lnTo>
                  <a:lnTo>
                    <a:pt x="96" y="42"/>
                  </a:lnTo>
                  <a:lnTo>
                    <a:pt x="89" y="36"/>
                  </a:lnTo>
                  <a:lnTo>
                    <a:pt x="81" y="31"/>
                  </a:lnTo>
                  <a:lnTo>
                    <a:pt x="75" y="27"/>
                  </a:lnTo>
                  <a:lnTo>
                    <a:pt x="69" y="21"/>
                  </a:lnTo>
                  <a:lnTo>
                    <a:pt x="66" y="19"/>
                  </a:lnTo>
                  <a:lnTo>
                    <a:pt x="64" y="17"/>
                  </a:lnTo>
                  <a:lnTo>
                    <a:pt x="66" y="19"/>
                  </a:lnTo>
                  <a:lnTo>
                    <a:pt x="69" y="25"/>
                  </a:lnTo>
                  <a:lnTo>
                    <a:pt x="75" y="33"/>
                  </a:lnTo>
                  <a:lnTo>
                    <a:pt x="81" y="42"/>
                  </a:lnTo>
                  <a:lnTo>
                    <a:pt x="89" y="54"/>
                  </a:lnTo>
                  <a:lnTo>
                    <a:pt x="98" y="63"/>
                  </a:lnTo>
                  <a:lnTo>
                    <a:pt x="104" y="71"/>
                  </a:lnTo>
                  <a:lnTo>
                    <a:pt x="112" y="77"/>
                  </a:lnTo>
                  <a:lnTo>
                    <a:pt x="117" y="83"/>
                  </a:lnTo>
                  <a:lnTo>
                    <a:pt x="123" y="86"/>
                  </a:lnTo>
                  <a:lnTo>
                    <a:pt x="127" y="88"/>
                  </a:lnTo>
                  <a:lnTo>
                    <a:pt x="133" y="92"/>
                  </a:lnTo>
                  <a:lnTo>
                    <a:pt x="137" y="94"/>
                  </a:lnTo>
                  <a:lnTo>
                    <a:pt x="139" y="94"/>
                  </a:lnTo>
                  <a:lnTo>
                    <a:pt x="141" y="96"/>
                  </a:lnTo>
                  <a:lnTo>
                    <a:pt x="142" y="96"/>
                  </a:lnTo>
                  <a:lnTo>
                    <a:pt x="142" y="96"/>
                  </a:lnTo>
                  <a:lnTo>
                    <a:pt x="141" y="96"/>
                  </a:lnTo>
                  <a:lnTo>
                    <a:pt x="141" y="96"/>
                  </a:lnTo>
                  <a:lnTo>
                    <a:pt x="139" y="96"/>
                  </a:lnTo>
                  <a:lnTo>
                    <a:pt x="137" y="98"/>
                  </a:lnTo>
                  <a:lnTo>
                    <a:pt x="135" y="98"/>
                  </a:lnTo>
                  <a:lnTo>
                    <a:pt x="133" y="96"/>
                  </a:lnTo>
                  <a:lnTo>
                    <a:pt x="129" y="96"/>
                  </a:lnTo>
                  <a:lnTo>
                    <a:pt x="127" y="96"/>
                  </a:lnTo>
                  <a:lnTo>
                    <a:pt x="123" y="96"/>
                  </a:lnTo>
                  <a:lnTo>
                    <a:pt x="119" y="94"/>
                  </a:lnTo>
                  <a:lnTo>
                    <a:pt x="114" y="94"/>
                  </a:lnTo>
                  <a:lnTo>
                    <a:pt x="106" y="94"/>
                  </a:lnTo>
                  <a:lnTo>
                    <a:pt x="100" y="96"/>
                  </a:lnTo>
                  <a:lnTo>
                    <a:pt x="93" y="96"/>
                  </a:lnTo>
                  <a:lnTo>
                    <a:pt x="85" y="100"/>
                  </a:lnTo>
                  <a:lnTo>
                    <a:pt x="77" y="102"/>
                  </a:lnTo>
                  <a:lnTo>
                    <a:pt x="66" y="106"/>
                  </a:lnTo>
                  <a:lnTo>
                    <a:pt x="54" y="109"/>
                  </a:lnTo>
                  <a:lnTo>
                    <a:pt x="43" y="113"/>
                  </a:lnTo>
                  <a:lnTo>
                    <a:pt x="31" y="117"/>
                  </a:lnTo>
                  <a:lnTo>
                    <a:pt x="20" y="119"/>
                  </a:lnTo>
                  <a:lnTo>
                    <a:pt x="10" y="121"/>
                  </a:lnTo>
                  <a:lnTo>
                    <a:pt x="0" y="119"/>
                  </a:lnTo>
                  <a:lnTo>
                    <a:pt x="4" y="121"/>
                  </a:lnTo>
                  <a:lnTo>
                    <a:pt x="12" y="123"/>
                  </a:lnTo>
                  <a:lnTo>
                    <a:pt x="23" y="125"/>
                  </a:lnTo>
                  <a:lnTo>
                    <a:pt x="37" y="129"/>
                  </a:lnTo>
                  <a:lnTo>
                    <a:pt x="50" y="131"/>
                  </a:lnTo>
                  <a:lnTo>
                    <a:pt x="64" y="132"/>
                  </a:lnTo>
                  <a:lnTo>
                    <a:pt x="77" y="134"/>
                  </a:lnTo>
                  <a:lnTo>
                    <a:pt x="87" y="134"/>
                  </a:lnTo>
                  <a:lnTo>
                    <a:pt x="94" y="134"/>
                  </a:lnTo>
                  <a:lnTo>
                    <a:pt x="102" y="132"/>
                  </a:lnTo>
                  <a:lnTo>
                    <a:pt x="112" y="131"/>
                  </a:lnTo>
                  <a:lnTo>
                    <a:pt x="121" y="129"/>
                  </a:lnTo>
                  <a:lnTo>
                    <a:pt x="129" y="125"/>
                  </a:lnTo>
                  <a:lnTo>
                    <a:pt x="135" y="123"/>
                  </a:lnTo>
                  <a:lnTo>
                    <a:pt x="141" y="121"/>
                  </a:lnTo>
                  <a:lnTo>
                    <a:pt x="142" y="121"/>
                  </a:lnTo>
                  <a:lnTo>
                    <a:pt x="141" y="121"/>
                  </a:lnTo>
                  <a:lnTo>
                    <a:pt x="137" y="125"/>
                  </a:lnTo>
                  <a:lnTo>
                    <a:pt x="131" y="129"/>
                  </a:lnTo>
                  <a:lnTo>
                    <a:pt x="125" y="134"/>
                  </a:lnTo>
                  <a:lnTo>
                    <a:pt x="117" y="140"/>
                  </a:lnTo>
                  <a:lnTo>
                    <a:pt x="112" y="146"/>
                  </a:lnTo>
                  <a:lnTo>
                    <a:pt x="106" y="150"/>
                  </a:lnTo>
                  <a:lnTo>
                    <a:pt x="104" y="154"/>
                  </a:lnTo>
                  <a:lnTo>
                    <a:pt x="100" y="157"/>
                  </a:lnTo>
                  <a:lnTo>
                    <a:pt x="98" y="161"/>
                  </a:lnTo>
                  <a:lnTo>
                    <a:pt x="94" y="167"/>
                  </a:lnTo>
                  <a:lnTo>
                    <a:pt x="93" y="173"/>
                  </a:lnTo>
                  <a:lnTo>
                    <a:pt x="89" y="179"/>
                  </a:lnTo>
                  <a:lnTo>
                    <a:pt x="85" y="186"/>
                  </a:lnTo>
                  <a:lnTo>
                    <a:pt x="83" y="192"/>
                  </a:lnTo>
                  <a:lnTo>
                    <a:pt x="81" y="200"/>
                  </a:lnTo>
                  <a:lnTo>
                    <a:pt x="77" y="207"/>
                  </a:lnTo>
                  <a:lnTo>
                    <a:pt x="73" y="215"/>
                  </a:lnTo>
                  <a:lnTo>
                    <a:pt x="69" y="225"/>
                  </a:lnTo>
                  <a:lnTo>
                    <a:pt x="66" y="234"/>
                  </a:lnTo>
                  <a:lnTo>
                    <a:pt x="60" y="244"/>
                  </a:lnTo>
                  <a:lnTo>
                    <a:pt x="54" y="252"/>
                  </a:lnTo>
                  <a:lnTo>
                    <a:pt x="50" y="259"/>
                  </a:lnTo>
                  <a:lnTo>
                    <a:pt x="45" y="265"/>
                  </a:lnTo>
                  <a:lnTo>
                    <a:pt x="48" y="263"/>
                  </a:lnTo>
                  <a:lnTo>
                    <a:pt x="56" y="257"/>
                  </a:lnTo>
                  <a:lnTo>
                    <a:pt x="68" y="250"/>
                  </a:lnTo>
                  <a:lnTo>
                    <a:pt x="81" y="240"/>
                  </a:lnTo>
                  <a:lnTo>
                    <a:pt x="94" y="230"/>
                  </a:lnTo>
                  <a:lnTo>
                    <a:pt x="108" y="219"/>
                  </a:lnTo>
                  <a:lnTo>
                    <a:pt x="121" y="207"/>
                  </a:lnTo>
                  <a:lnTo>
                    <a:pt x="129" y="198"/>
                  </a:lnTo>
                  <a:lnTo>
                    <a:pt x="137" y="186"/>
                  </a:lnTo>
                  <a:lnTo>
                    <a:pt x="142" y="177"/>
                  </a:lnTo>
                  <a:lnTo>
                    <a:pt x="148" y="167"/>
                  </a:lnTo>
                  <a:lnTo>
                    <a:pt x="152" y="157"/>
                  </a:lnTo>
                  <a:lnTo>
                    <a:pt x="156" y="150"/>
                  </a:lnTo>
                  <a:lnTo>
                    <a:pt x="158" y="144"/>
                  </a:lnTo>
                  <a:lnTo>
                    <a:pt x="160" y="138"/>
                  </a:lnTo>
                  <a:lnTo>
                    <a:pt x="160" y="138"/>
                  </a:lnTo>
                  <a:lnTo>
                    <a:pt x="160" y="140"/>
                  </a:lnTo>
                  <a:lnTo>
                    <a:pt x="160" y="144"/>
                  </a:lnTo>
                  <a:lnTo>
                    <a:pt x="158" y="152"/>
                  </a:lnTo>
                  <a:lnTo>
                    <a:pt x="158" y="159"/>
                  </a:lnTo>
                  <a:lnTo>
                    <a:pt x="158" y="169"/>
                  </a:lnTo>
                  <a:lnTo>
                    <a:pt x="158" y="179"/>
                  </a:lnTo>
                  <a:lnTo>
                    <a:pt x="160" y="186"/>
                  </a:lnTo>
                  <a:lnTo>
                    <a:pt x="162" y="192"/>
                  </a:lnTo>
                  <a:lnTo>
                    <a:pt x="164" y="198"/>
                  </a:lnTo>
                  <a:lnTo>
                    <a:pt x="165" y="207"/>
                  </a:lnTo>
                  <a:lnTo>
                    <a:pt x="169" y="217"/>
                  </a:lnTo>
                  <a:lnTo>
                    <a:pt x="173" y="228"/>
                  </a:lnTo>
                  <a:lnTo>
                    <a:pt x="175" y="238"/>
                  </a:lnTo>
                  <a:lnTo>
                    <a:pt x="179" y="248"/>
                  </a:lnTo>
                  <a:lnTo>
                    <a:pt x="179" y="253"/>
                  </a:lnTo>
                  <a:lnTo>
                    <a:pt x="181" y="255"/>
                  </a:lnTo>
                  <a:lnTo>
                    <a:pt x="181" y="253"/>
                  </a:lnTo>
                  <a:lnTo>
                    <a:pt x="181" y="250"/>
                  </a:lnTo>
                  <a:lnTo>
                    <a:pt x="181" y="244"/>
                  </a:lnTo>
                  <a:lnTo>
                    <a:pt x="181" y="236"/>
                  </a:lnTo>
                  <a:lnTo>
                    <a:pt x="181" y="227"/>
                  </a:lnTo>
                  <a:lnTo>
                    <a:pt x="181" y="219"/>
                  </a:lnTo>
                  <a:lnTo>
                    <a:pt x="183" y="209"/>
                  </a:lnTo>
                  <a:lnTo>
                    <a:pt x="185" y="202"/>
                  </a:lnTo>
                  <a:lnTo>
                    <a:pt x="187" y="194"/>
                  </a:lnTo>
                  <a:lnTo>
                    <a:pt x="189" y="186"/>
                  </a:lnTo>
                  <a:lnTo>
                    <a:pt x="189" y="180"/>
                  </a:lnTo>
                  <a:lnTo>
                    <a:pt x="190" y="173"/>
                  </a:lnTo>
                  <a:lnTo>
                    <a:pt x="190" y="167"/>
                  </a:lnTo>
                  <a:lnTo>
                    <a:pt x="190" y="161"/>
                  </a:lnTo>
                  <a:lnTo>
                    <a:pt x="190" y="157"/>
                  </a:lnTo>
                  <a:lnTo>
                    <a:pt x="190" y="154"/>
                  </a:lnTo>
                  <a:lnTo>
                    <a:pt x="189" y="150"/>
                  </a:lnTo>
                  <a:lnTo>
                    <a:pt x="189" y="146"/>
                  </a:lnTo>
                  <a:lnTo>
                    <a:pt x="187" y="142"/>
                  </a:lnTo>
                  <a:lnTo>
                    <a:pt x="185" y="138"/>
                  </a:lnTo>
                  <a:lnTo>
                    <a:pt x="183" y="134"/>
                  </a:lnTo>
                  <a:lnTo>
                    <a:pt x="183" y="131"/>
                  </a:lnTo>
                  <a:lnTo>
                    <a:pt x="181" y="129"/>
                  </a:lnTo>
                  <a:lnTo>
                    <a:pt x="181" y="129"/>
                  </a:lnTo>
                  <a:lnTo>
                    <a:pt x="185" y="131"/>
                  </a:lnTo>
                  <a:lnTo>
                    <a:pt x="185" y="131"/>
                  </a:lnTo>
                  <a:lnTo>
                    <a:pt x="187" y="132"/>
                  </a:lnTo>
                  <a:lnTo>
                    <a:pt x="189" y="134"/>
                  </a:lnTo>
                  <a:lnTo>
                    <a:pt x="190" y="136"/>
                  </a:lnTo>
                  <a:lnTo>
                    <a:pt x="194" y="140"/>
                  </a:lnTo>
                  <a:lnTo>
                    <a:pt x="196" y="144"/>
                  </a:lnTo>
                  <a:lnTo>
                    <a:pt x="200" y="146"/>
                  </a:lnTo>
                  <a:lnTo>
                    <a:pt x="206" y="148"/>
                  </a:lnTo>
                  <a:lnTo>
                    <a:pt x="210" y="150"/>
                  </a:lnTo>
                  <a:lnTo>
                    <a:pt x="214" y="152"/>
                  </a:lnTo>
                  <a:lnTo>
                    <a:pt x="215" y="152"/>
                  </a:lnTo>
                  <a:lnTo>
                    <a:pt x="219" y="154"/>
                  </a:lnTo>
                  <a:lnTo>
                    <a:pt x="221" y="154"/>
                  </a:lnTo>
                  <a:lnTo>
                    <a:pt x="223" y="154"/>
                  </a:lnTo>
                  <a:lnTo>
                    <a:pt x="227" y="156"/>
                  </a:lnTo>
                  <a:lnTo>
                    <a:pt x="229" y="156"/>
                  </a:lnTo>
                  <a:lnTo>
                    <a:pt x="233" y="157"/>
                  </a:lnTo>
                  <a:lnTo>
                    <a:pt x="237" y="157"/>
                  </a:lnTo>
                  <a:lnTo>
                    <a:pt x="240" y="159"/>
                  </a:lnTo>
                  <a:lnTo>
                    <a:pt x="244" y="161"/>
                  </a:lnTo>
                  <a:lnTo>
                    <a:pt x="248" y="161"/>
                  </a:lnTo>
                  <a:lnTo>
                    <a:pt x="250" y="163"/>
                  </a:lnTo>
                  <a:lnTo>
                    <a:pt x="252" y="163"/>
                  </a:lnTo>
                  <a:lnTo>
                    <a:pt x="252" y="163"/>
                  </a:lnTo>
                  <a:lnTo>
                    <a:pt x="252" y="163"/>
                  </a:lnTo>
                  <a:lnTo>
                    <a:pt x="248" y="159"/>
                  </a:lnTo>
                  <a:lnTo>
                    <a:pt x="244" y="156"/>
                  </a:lnTo>
                  <a:lnTo>
                    <a:pt x="238" y="150"/>
                  </a:lnTo>
                  <a:lnTo>
                    <a:pt x="233" y="144"/>
                  </a:lnTo>
                  <a:lnTo>
                    <a:pt x="227" y="140"/>
                  </a:lnTo>
                  <a:lnTo>
                    <a:pt x="221" y="134"/>
                  </a:lnTo>
                  <a:lnTo>
                    <a:pt x="217" y="131"/>
                  </a:lnTo>
                  <a:lnTo>
                    <a:pt x="215" y="127"/>
                  </a:lnTo>
                  <a:lnTo>
                    <a:pt x="212" y="123"/>
                  </a:lnTo>
                  <a:lnTo>
                    <a:pt x="210" y="121"/>
                  </a:lnTo>
                  <a:lnTo>
                    <a:pt x="206" y="119"/>
                  </a:lnTo>
                  <a:lnTo>
                    <a:pt x="204" y="117"/>
                  </a:lnTo>
                  <a:lnTo>
                    <a:pt x="200" y="115"/>
                  </a:lnTo>
                  <a:lnTo>
                    <a:pt x="196" y="113"/>
                  </a:lnTo>
                  <a:lnTo>
                    <a:pt x="192" y="113"/>
                  </a:lnTo>
                  <a:lnTo>
                    <a:pt x="192" y="113"/>
                  </a:lnTo>
                  <a:lnTo>
                    <a:pt x="192" y="111"/>
                  </a:lnTo>
                  <a:lnTo>
                    <a:pt x="194" y="111"/>
                  </a:lnTo>
                  <a:lnTo>
                    <a:pt x="194" y="111"/>
                  </a:lnTo>
                  <a:lnTo>
                    <a:pt x="196" y="111"/>
                  </a:lnTo>
                  <a:lnTo>
                    <a:pt x="198" y="109"/>
                  </a:lnTo>
                  <a:lnTo>
                    <a:pt x="200" y="109"/>
                  </a:lnTo>
                  <a:lnTo>
                    <a:pt x="202" y="111"/>
                  </a:lnTo>
                  <a:lnTo>
                    <a:pt x="206" y="111"/>
                  </a:lnTo>
                  <a:lnTo>
                    <a:pt x="208" y="111"/>
                  </a:lnTo>
                  <a:lnTo>
                    <a:pt x="212" y="109"/>
                  </a:lnTo>
                  <a:lnTo>
                    <a:pt x="214" y="109"/>
                  </a:lnTo>
                  <a:lnTo>
                    <a:pt x="217" y="108"/>
                  </a:lnTo>
                  <a:lnTo>
                    <a:pt x="221" y="108"/>
                  </a:lnTo>
                  <a:lnTo>
                    <a:pt x="223" y="106"/>
                  </a:lnTo>
                  <a:lnTo>
                    <a:pt x="225" y="104"/>
                  </a:lnTo>
                  <a:lnTo>
                    <a:pt x="227" y="104"/>
                  </a:lnTo>
                  <a:lnTo>
                    <a:pt x="231" y="104"/>
                  </a:lnTo>
                  <a:lnTo>
                    <a:pt x="233" y="102"/>
                  </a:lnTo>
                  <a:lnTo>
                    <a:pt x="235" y="102"/>
                  </a:lnTo>
                  <a:lnTo>
                    <a:pt x="237" y="102"/>
                  </a:lnTo>
                  <a:lnTo>
                    <a:pt x="237" y="102"/>
                  </a:lnTo>
                  <a:lnTo>
                    <a:pt x="238" y="102"/>
                  </a:lnTo>
                  <a:lnTo>
                    <a:pt x="238" y="102"/>
                  </a:lnTo>
                  <a:lnTo>
                    <a:pt x="237" y="102"/>
                  </a:lnTo>
                  <a:lnTo>
                    <a:pt x="235" y="102"/>
                  </a:lnTo>
                  <a:lnTo>
                    <a:pt x="229" y="100"/>
                  </a:lnTo>
                  <a:lnTo>
                    <a:pt x="225" y="100"/>
                  </a:lnTo>
                  <a:lnTo>
                    <a:pt x="219" y="98"/>
                  </a:lnTo>
                  <a:lnTo>
                    <a:pt x="214" y="98"/>
                  </a:lnTo>
                  <a:lnTo>
                    <a:pt x="210" y="98"/>
                  </a:lnTo>
                  <a:lnTo>
                    <a:pt x="206" y="96"/>
                  </a:lnTo>
                  <a:lnTo>
                    <a:pt x="204" y="96"/>
                  </a:lnTo>
                  <a:lnTo>
                    <a:pt x="202" y="96"/>
                  </a:lnTo>
                  <a:lnTo>
                    <a:pt x="200" y="96"/>
                  </a:lnTo>
                  <a:lnTo>
                    <a:pt x="198" y="96"/>
                  </a:lnTo>
                  <a:lnTo>
                    <a:pt x="194" y="96"/>
                  </a:lnTo>
                  <a:lnTo>
                    <a:pt x="192" y="98"/>
                  </a:lnTo>
                  <a:lnTo>
                    <a:pt x="189" y="98"/>
                  </a:lnTo>
                  <a:lnTo>
                    <a:pt x="187" y="100"/>
                  </a:lnTo>
                  <a:lnTo>
                    <a:pt x="183" y="102"/>
                  </a:lnTo>
                  <a:lnTo>
                    <a:pt x="181" y="102"/>
                  </a:lnTo>
                  <a:lnTo>
                    <a:pt x="179" y="102"/>
                  </a:lnTo>
                  <a:lnTo>
                    <a:pt x="177" y="104"/>
                  </a:lnTo>
                  <a:lnTo>
                    <a:pt x="175" y="104"/>
                  </a:lnTo>
                  <a:lnTo>
                    <a:pt x="175" y="104"/>
                  </a:lnTo>
                  <a:lnTo>
                    <a:pt x="175" y="104"/>
                  </a:lnTo>
                  <a:lnTo>
                    <a:pt x="173" y="104"/>
                  </a:lnTo>
                  <a:lnTo>
                    <a:pt x="250" y="6"/>
                  </a:lnTo>
                  <a:lnTo>
                    <a:pt x="258" y="0"/>
                  </a:lnTo>
                  <a:lnTo>
                    <a:pt x="248" y="2"/>
                  </a:lnTo>
                  <a:close/>
                </a:path>
              </a:pathLst>
            </a:custGeom>
            <a:solidFill>
              <a:srgbClr val="FF607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6" name="Freeform 1166"/>
            <p:cNvSpPr>
              <a:spLocks/>
            </p:cNvSpPr>
            <p:nvPr/>
          </p:nvSpPr>
          <p:spPr bwMode="auto">
            <a:xfrm>
              <a:off x="2421" y="1963"/>
              <a:ext cx="444" cy="415"/>
            </a:xfrm>
            <a:custGeom>
              <a:avLst/>
              <a:gdLst>
                <a:gd name="T0" fmla="*/ 267 w 444"/>
                <a:gd name="T1" fmla="*/ 175 h 415"/>
                <a:gd name="T2" fmla="*/ 267 w 444"/>
                <a:gd name="T3" fmla="*/ 165 h 415"/>
                <a:gd name="T4" fmla="*/ 277 w 444"/>
                <a:gd name="T5" fmla="*/ 154 h 415"/>
                <a:gd name="T6" fmla="*/ 280 w 444"/>
                <a:gd name="T7" fmla="*/ 129 h 415"/>
                <a:gd name="T8" fmla="*/ 277 w 444"/>
                <a:gd name="T9" fmla="*/ 75 h 415"/>
                <a:gd name="T10" fmla="*/ 271 w 444"/>
                <a:gd name="T11" fmla="*/ 83 h 415"/>
                <a:gd name="T12" fmla="*/ 261 w 444"/>
                <a:gd name="T13" fmla="*/ 106 h 415"/>
                <a:gd name="T14" fmla="*/ 257 w 444"/>
                <a:gd name="T15" fmla="*/ 135 h 415"/>
                <a:gd name="T16" fmla="*/ 255 w 444"/>
                <a:gd name="T17" fmla="*/ 150 h 415"/>
                <a:gd name="T18" fmla="*/ 254 w 444"/>
                <a:gd name="T19" fmla="*/ 156 h 415"/>
                <a:gd name="T20" fmla="*/ 250 w 444"/>
                <a:gd name="T21" fmla="*/ 137 h 415"/>
                <a:gd name="T22" fmla="*/ 236 w 444"/>
                <a:gd name="T23" fmla="*/ 106 h 415"/>
                <a:gd name="T24" fmla="*/ 198 w 444"/>
                <a:gd name="T25" fmla="*/ 73 h 415"/>
                <a:gd name="T26" fmla="*/ 165 w 444"/>
                <a:gd name="T27" fmla="*/ 29 h 415"/>
                <a:gd name="T28" fmla="*/ 146 w 444"/>
                <a:gd name="T29" fmla="*/ 4 h 415"/>
                <a:gd name="T30" fmla="*/ 175 w 444"/>
                <a:gd name="T31" fmla="*/ 85 h 415"/>
                <a:gd name="T32" fmla="*/ 209 w 444"/>
                <a:gd name="T33" fmla="*/ 138 h 415"/>
                <a:gd name="T34" fmla="*/ 227 w 444"/>
                <a:gd name="T35" fmla="*/ 156 h 415"/>
                <a:gd name="T36" fmla="*/ 217 w 444"/>
                <a:gd name="T37" fmla="*/ 156 h 415"/>
                <a:gd name="T38" fmla="*/ 198 w 444"/>
                <a:gd name="T39" fmla="*/ 146 h 415"/>
                <a:gd name="T40" fmla="*/ 152 w 444"/>
                <a:gd name="T41" fmla="*/ 135 h 415"/>
                <a:gd name="T42" fmla="*/ 67 w 444"/>
                <a:gd name="T43" fmla="*/ 137 h 415"/>
                <a:gd name="T44" fmla="*/ 4 w 444"/>
                <a:gd name="T45" fmla="*/ 129 h 415"/>
                <a:gd name="T46" fmla="*/ 92 w 444"/>
                <a:gd name="T47" fmla="*/ 177 h 415"/>
                <a:gd name="T48" fmla="*/ 165 w 444"/>
                <a:gd name="T49" fmla="*/ 194 h 415"/>
                <a:gd name="T50" fmla="*/ 215 w 444"/>
                <a:gd name="T51" fmla="*/ 192 h 415"/>
                <a:gd name="T52" fmla="*/ 169 w 444"/>
                <a:gd name="T53" fmla="*/ 211 h 415"/>
                <a:gd name="T54" fmla="*/ 129 w 444"/>
                <a:gd name="T55" fmla="*/ 236 h 415"/>
                <a:gd name="T56" fmla="*/ 92 w 444"/>
                <a:gd name="T57" fmla="*/ 275 h 415"/>
                <a:gd name="T58" fmla="*/ 46 w 444"/>
                <a:gd name="T59" fmla="*/ 330 h 415"/>
                <a:gd name="T60" fmla="*/ 8 w 444"/>
                <a:gd name="T61" fmla="*/ 365 h 415"/>
                <a:gd name="T62" fmla="*/ 119 w 444"/>
                <a:gd name="T63" fmla="*/ 327 h 415"/>
                <a:gd name="T64" fmla="*/ 202 w 444"/>
                <a:gd name="T65" fmla="*/ 265 h 415"/>
                <a:gd name="T66" fmla="*/ 234 w 444"/>
                <a:gd name="T67" fmla="*/ 227 h 415"/>
                <a:gd name="T68" fmla="*/ 217 w 444"/>
                <a:gd name="T69" fmla="*/ 273 h 415"/>
                <a:gd name="T70" fmla="*/ 211 w 444"/>
                <a:gd name="T71" fmla="*/ 336 h 415"/>
                <a:gd name="T72" fmla="*/ 211 w 444"/>
                <a:gd name="T73" fmla="*/ 413 h 415"/>
                <a:gd name="T74" fmla="*/ 221 w 444"/>
                <a:gd name="T75" fmla="*/ 386 h 415"/>
                <a:gd name="T76" fmla="*/ 248 w 444"/>
                <a:gd name="T77" fmla="*/ 325 h 415"/>
                <a:gd name="T78" fmla="*/ 271 w 444"/>
                <a:gd name="T79" fmla="*/ 279 h 415"/>
                <a:gd name="T80" fmla="*/ 273 w 444"/>
                <a:gd name="T81" fmla="*/ 246 h 415"/>
                <a:gd name="T82" fmla="*/ 271 w 444"/>
                <a:gd name="T83" fmla="*/ 223 h 415"/>
                <a:gd name="T84" fmla="*/ 280 w 444"/>
                <a:gd name="T85" fmla="*/ 240 h 415"/>
                <a:gd name="T86" fmla="*/ 303 w 444"/>
                <a:gd name="T87" fmla="*/ 269 h 415"/>
                <a:gd name="T88" fmla="*/ 325 w 444"/>
                <a:gd name="T89" fmla="*/ 282 h 415"/>
                <a:gd name="T90" fmla="*/ 348 w 444"/>
                <a:gd name="T91" fmla="*/ 298 h 415"/>
                <a:gd name="T92" fmla="*/ 363 w 444"/>
                <a:gd name="T93" fmla="*/ 309 h 415"/>
                <a:gd name="T94" fmla="*/ 340 w 444"/>
                <a:gd name="T95" fmla="*/ 271 h 415"/>
                <a:gd name="T96" fmla="*/ 321 w 444"/>
                <a:gd name="T97" fmla="*/ 231 h 415"/>
                <a:gd name="T98" fmla="*/ 302 w 444"/>
                <a:gd name="T99" fmla="*/ 209 h 415"/>
                <a:gd name="T100" fmla="*/ 300 w 444"/>
                <a:gd name="T101" fmla="*/ 204 h 415"/>
                <a:gd name="T102" fmla="*/ 315 w 444"/>
                <a:gd name="T103" fmla="*/ 208 h 415"/>
                <a:gd name="T104" fmla="*/ 340 w 444"/>
                <a:gd name="T105" fmla="*/ 208 h 415"/>
                <a:gd name="T106" fmla="*/ 361 w 444"/>
                <a:gd name="T107" fmla="*/ 208 h 415"/>
                <a:gd name="T108" fmla="*/ 371 w 444"/>
                <a:gd name="T109" fmla="*/ 209 h 415"/>
                <a:gd name="T110" fmla="*/ 342 w 444"/>
                <a:gd name="T111" fmla="*/ 196 h 415"/>
                <a:gd name="T112" fmla="*/ 319 w 444"/>
                <a:gd name="T113" fmla="*/ 185 h 415"/>
                <a:gd name="T114" fmla="*/ 298 w 444"/>
                <a:gd name="T115" fmla="*/ 181 h 415"/>
                <a:gd name="T116" fmla="*/ 277 w 444"/>
                <a:gd name="T117" fmla="*/ 183 h 415"/>
                <a:gd name="T118" fmla="*/ 436 w 444"/>
                <a:gd name="T119" fmla="*/ 142 h 4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44" h="415">
                  <a:moveTo>
                    <a:pt x="434" y="138"/>
                  </a:moveTo>
                  <a:lnTo>
                    <a:pt x="269" y="179"/>
                  </a:lnTo>
                  <a:lnTo>
                    <a:pt x="269" y="179"/>
                  </a:lnTo>
                  <a:lnTo>
                    <a:pt x="267" y="177"/>
                  </a:lnTo>
                  <a:lnTo>
                    <a:pt x="267" y="175"/>
                  </a:lnTo>
                  <a:lnTo>
                    <a:pt x="265" y="173"/>
                  </a:lnTo>
                  <a:lnTo>
                    <a:pt x="265" y="171"/>
                  </a:lnTo>
                  <a:lnTo>
                    <a:pt x="265" y="169"/>
                  </a:lnTo>
                  <a:lnTo>
                    <a:pt x="265" y="167"/>
                  </a:lnTo>
                  <a:lnTo>
                    <a:pt x="267" y="165"/>
                  </a:lnTo>
                  <a:lnTo>
                    <a:pt x="269" y="161"/>
                  </a:lnTo>
                  <a:lnTo>
                    <a:pt x="271" y="160"/>
                  </a:lnTo>
                  <a:lnTo>
                    <a:pt x="273" y="158"/>
                  </a:lnTo>
                  <a:lnTo>
                    <a:pt x="275" y="156"/>
                  </a:lnTo>
                  <a:lnTo>
                    <a:pt x="277" y="154"/>
                  </a:lnTo>
                  <a:lnTo>
                    <a:pt x="278" y="150"/>
                  </a:lnTo>
                  <a:lnTo>
                    <a:pt x="278" y="148"/>
                  </a:lnTo>
                  <a:lnTo>
                    <a:pt x="280" y="144"/>
                  </a:lnTo>
                  <a:lnTo>
                    <a:pt x="280" y="138"/>
                  </a:lnTo>
                  <a:lnTo>
                    <a:pt x="280" y="129"/>
                  </a:lnTo>
                  <a:lnTo>
                    <a:pt x="280" y="117"/>
                  </a:lnTo>
                  <a:lnTo>
                    <a:pt x="278" y="106"/>
                  </a:lnTo>
                  <a:lnTo>
                    <a:pt x="278" y="92"/>
                  </a:lnTo>
                  <a:lnTo>
                    <a:pt x="278" y="83"/>
                  </a:lnTo>
                  <a:lnTo>
                    <a:pt x="277" y="75"/>
                  </a:lnTo>
                  <a:lnTo>
                    <a:pt x="277" y="71"/>
                  </a:lnTo>
                  <a:lnTo>
                    <a:pt x="277" y="71"/>
                  </a:lnTo>
                  <a:lnTo>
                    <a:pt x="277" y="75"/>
                  </a:lnTo>
                  <a:lnTo>
                    <a:pt x="275" y="79"/>
                  </a:lnTo>
                  <a:lnTo>
                    <a:pt x="271" y="83"/>
                  </a:lnTo>
                  <a:lnTo>
                    <a:pt x="269" y="89"/>
                  </a:lnTo>
                  <a:lnTo>
                    <a:pt x="267" y="94"/>
                  </a:lnTo>
                  <a:lnTo>
                    <a:pt x="265" y="98"/>
                  </a:lnTo>
                  <a:lnTo>
                    <a:pt x="263" y="102"/>
                  </a:lnTo>
                  <a:lnTo>
                    <a:pt x="261" y="106"/>
                  </a:lnTo>
                  <a:lnTo>
                    <a:pt x="259" y="112"/>
                  </a:lnTo>
                  <a:lnTo>
                    <a:pt x="257" y="117"/>
                  </a:lnTo>
                  <a:lnTo>
                    <a:pt x="257" y="123"/>
                  </a:lnTo>
                  <a:lnTo>
                    <a:pt x="257" y="129"/>
                  </a:lnTo>
                  <a:lnTo>
                    <a:pt x="257" y="135"/>
                  </a:lnTo>
                  <a:lnTo>
                    <a:pt x="257" y="138"/>
                  </a:lnTo>
                  <a:lnTo>
                    <a:pt x="257" y="142"/>
                  </a:lnTo>
                  <a:lnTo>
                    <a:pt x="257" y="144"/>
                  </a:lnTo>
                  <a:lnTo>
                    <a:pt x="257" y="146"/>
                  </a:lnTo>
                  <a:lnTo>
                    <a:pt x="255" y="150"/>
                  </a:lnTo>
                  <a:lnTo>
                    <a:pt x="255" y="152"/>
                  </a:lnTo>
                  <a:lnTo>
                    <a:pt x="255" y="154"/>
                  </a:lnTo>
                  <a:lnTo>
                    <a:pt x="254" y="154"/>
                  </a:lnTo>
                  <a:lnTo>
                    <a:pt x="254" y="156"/>
                  </a:lnTo>
                  <a:lnTo>
                    <a:pt x="254" y="156"/>
                  </a:lnTo>
                  <a:lnTo>
                    <a:pt x="254" y="154"/>
                  </a:lnTo>
                  <a:lnTo>
                    <a:pt x="254" y="152"/>
                  </a:lnTo>
                  <a:lnTo>
                    <a:pt x="252" y="148"/>
                  </a:lnTo>
                  <a:lnTo>
                    <a:pt x="252" y="142"/>
                  </a:lnTo>
                  <a:lnTo>
                    <a:pt x="250" y="137"/>
                  </a:lnTo>
                  <a:lnTo>
                    <a:pt x="250" y="129"/>
                  </a:lnTo>
                  <a:lnTo>
                    <a:pt x="248" y="123"/>
                  </a:lnTo>
                  <a:lnTo>
                    <a:pt x="246" y="117"/>
                  </a:lnTo>
                  <a:lnTo>
                    <a:pt x="242" y="112"/>
                  </a:lnTo>
                  <a:lnTo>
                    <a:pt x="236" y="106"/>
                  </a:lnTo>
                  <a:lnTo>
                    <a:pt x="229" y="100"/>
                  </a:lnTo>
                  <a:lnTo>
                    <a:pt x="221" y="92"/>
                  </a:lnTo>
                  <a:lnTo>
                    <a:pt x="213" y="87"/>
                  </a:lnTo>
                  <a:lnTo>
                    <a:pt x="205" y="79"/>
                  </a:lnTo>
                  <a:lnTo>
                    <a:pt x="198" y="73"/>
                  </a:lnTo>
                  <a:lnTo>
                    <a:pt x="194" y="69"/>
                  </a:lnTo>
                  <a:lnTo>
                    <a:pt x="188" y="62"/>
                  </a:lnTo>
                  <a:lnTo>
                    <a:pt x="181" y="52"/>
                  </a:lnTo>
                  <a:lnTo>
                    <a:pt x="173" y="40"/>
                  </a:lnTo>
                  <a:lnTo>
                    <a:pt x="165" y="29"/>
                  </a:lnTo>
                  <a:lnTo>
                    <a:pt x="157" y="19"/>
                  </a:lnTo>
                  <a:lnTo>
                    <a:pt x="150" y="10"/>
                  </a:lnTo>
                  <a:lnTo>
                    <a:pt x="146" y="2"/>
                  </a:lnTo>
                  <a:lnTo>
                    <a:pt x="144" y="0"/>
                  </a:lnTo>
                  <a:lnTo>
                    <a:pt x="146" y="4"/>
                  </a:lnTo>
                  <a:lnTo>
                    <a:pt x="148" y="14"/>
                  </a:lnTo>
                  <a:lnTo>
                    <a:pt x="154" y="29"/>
                  </a:lnTo>
                  <a:lnTo>
                    <a:pt x="159" y="48"/>
                  </a:lnTo>
                  <a:lnTo>
                    <a:pt x="167" y="67"/>
                  </a:lnTo>
                  <a:lnTo>
                    <a:pt x="175" y="85"/>
                  </a:lnTo>
                  <a:lnTo>
                    <a:pt x="182" y="102"/>
                  </a:lnTo>
                  <a:lnTo>
                    <a:pt x="188" y="113"/>
                  </a:lnTo>
                  <a:lnTo>
                    <a:pt x="196" y="123"/>
                  </a:lnTo>
                  <a:lnTo>
                    <a:pt x="202" y="131"/>
                  </a:lnTo>
                  <a:lnTo>
                    <a:pt x="209" y="138"/>
                  </a:lnTo>
                  <a:lnTo>
                    <a:pt x="215" y="144"/>
                  </a:lnTo>
                  <a:lnTo>
                    <a:pt x="219" y="150"/>
                  </a:lnTo>
                  <a:lnTo>
                    <a:pt x="223" y="154"/>
                  </a:lnTo>
                  <a:lnTo>
                    <a:pt x="227" y="156"/>
                  </a:lnTo>
                  <a:lnTo>
                    <a:pt x="227" y="156"/>
                  </a:lnTo>
                  <a:lnTo>
                    <a:pt x="227" y="156"/>
                  </a:lnTo>
                  <a:lnTo>
                    <a:pt x="225" y="156"/>
                  </a:lnTo>
                  <a:lnTo>
                    <a:pt x="223" y="156"/>
                  </a:lnTo>
                  <a:lnTo>
                    <a:pt x="221" y="156"/>
                  </a:lnTo>
                  <a:lnTo>
                    <a:pt x="217" y="156"/>
                  </a:lnTo>
                  <a:lnTo>
                    <a:pt x="215" y="154"/>
                  </a:lnTo>
                  <a:lnTo>
                    <a:pt x="211" y="152"/>
                  </a:lnTo>
                  <a:lnTo>
                    <a:pt x="207" y="150"/>
                  </a:lnTo>
                  <a:lnTo>
                    <a:pt x="204" y="148"/>
                  </a:lnTo>
                  <a:lnTo>
                    <a:pt x="198" y="146"/>
                  </a:lnTo>
                  <a:lnTo>
                    <a:pt x="192" y="142"/>
                  </a:lnTo>
                  <a:lnTo>
                    <a:pt x="184" y="140"/>
                  </a:lnTo>
                  <a:lnTo>
                    <a:pt x="175" y="137"/>
                  </a:lnTo>
                  <a:lnTo>
                    <a:pt x="163" y="135"/>
                  </a:lnTo>
                  <a:lnTo>
                    <a:pt x="152" y="135"/>
                  </a:lnTo>
                  <a:lnTo>
                    <a:pt x="138" y="135"/>
                  </a:lnTo>
                  <a:lnTo>
                    <a:pt x="125" y="135"/>
                  </a:lnTo>
                  <a:lnTo>
                    <a:pt x="108" y="137"/>
                  </a:lnTo>
                  <a:lnTo>
                    <a:pt x="88" y="137"/>
                  </a:lnTo>
                  <a:lnTo>
                    <a:pt x="67" y="137"/>
                  </a:lnTo>
                  <a:lnTo>
                    <a:pt x="48" y="135"/>
                  </a:lnTo>
                  <a:lnTo>
                    <a:pt x="31" y="133"/>
                  </a:lnTo>
                  <a:lnTo>
                    <a:pt x="13" y="131"/>
                  </a:lnTo>
                  <a:lnTo>
                    <a:pt x="0" y="127"/>
                  </a:lnTo>
                  <a:lnTo>
                    <a:pt x="4" y="129"/>
                  </a:lnTo>
                  <a:lnTo>
                    <a:pt x="15" y="135"/>
                  </a:lnTo>
                  <a:lnTo>
                    <a:pt x="33" y="144"/>
                  </a:lnTo>
                  <a:lnTo>
                    <a:pt x="52" y="156"/>
                  </a:lnTo>
                  <a:lnTo>
                    <a:pt x="71" y="165"/>
                  </a:lnTo>
                  <a:lnTo>
                    <a:pt x="92" y="177"/>
                  </a:lnTo>
                  <a:lnTo>
                    <a:pt x="109" y="185"/>
                  </a:lnTo>
                  <a:lnTo>
                    <a:pt x="123" y="190"/>
                  </a:lnTo>
                  <a:lnTo>
                    <a:pt x="136" y="192"/>
                  </a:lnTo>
                  <a:lnTo>
                    <a:pt x="150" y="194"/>
                  </a:lnTo>
                  <a:lnTo>
                    <a:pt x="165" y="194"/>
                  </a:lnTo>
                  <a:lnTo>
                    <a:pt x="181" y="194"/>
                  </a:lnTo>
                  <a:lnTo>
                    <a:pt x="194" y="194"/>
                  </a:lnTo>
                  <a:lnTo>
                    <a:pt x="205" y="194"/>
                  </a:lnTo>
                  <a:lnTo>
                    <a:pt x="211" y="192"/>
                  </a:lnTo>
                  <a:lnTo>
                    <a:pt x="215" y="192"/>
                  </a:lnTo>
                  <a:lnTo>
                    <a:pt x="211" y="194"/>
                  </a:lnTo>
                  <a:lnTo>
                    <a:pt x="205" y="196"/>
                  </a:lnTo>
                  <a:lnTo>
                    <a:pt x="194" y="202"/>
                  </a:lnTo>
                  <a:lnTo>
                    <a:pt x="182" y="206"/>
                  </a:lnTo>
                  <a:lnTo>
                    <a:pt x="169" y="211"/>
                  </a:lnTo>
                  <a:lnTo>
                    <a:pt x="157" y="217"/>
                  </a:lnTo>
                  <a:lnTo>
                    <a:pt x="148" y="223"/>
                  </a:lnTo>
                  <a:lnTo>
                    <a:pt x="142" y="225"/>
                  </a:lnTo>
                  <a:lnTo>
                    <a:pt x="136" y="231"/>
                  </a:lnTo>
                  <a:lnTo>
                    <a:pt x="129" y="236"/>
                  </a:lnTo>
                  <a:lnTo>
                    <a:pt x="123" y="242"/>
                  </a:lnTo>
                  <a:lnTo>
                    <a:pt x="115" y="250"/>
                  </a:lnTo>
                  <a:lnTo>
                    <a:pt x="108" y="257"/>
                  </a:lnTo>
                  <a:lnTo>
                    <a:pt x="100" y="267"/>
                  </a:lnTo>
                  <a:lnTo>
                    <a:pt x="92" y="275"/>
                  </a:lnTo>
                  <a:lnTo>
                    <a:pt x="85" y="284"/>
                  </a:lnTo>
                  <a:lnTo>
                    <a:pt x="77" y="294"/>
                  </a:lnTo>
                  <a:lnTo>
                    <a:pt x="67" y="305"/>
                  </a:lnTo>
                  <a:lnTo>
                    <a:pt x="58" y="317"/>
                  </a:lnTo>
                  <a:lnTo>
                    <a:pt x="46" y="330"/>
                  </a:lnTo>
                  <a:lnTo>
                    <a:pt x="35" y="342"/>
                  </a:lnTo>
                  <a:lnTo>
                    <a:pt x="23" y="352"/>
                  </a:lnTo>
                  <a:lnTo>
                    <a:pt x="12" y="361"/>
                  </a:lnTo>
                  <a:lnTo>
                    <a:pt x="2" y="367"/>
                  </a:lnTo>
                  <a:lnTo>
                    <a:pt x="8" y="365"/>
                  </a:lnTo>
                  <a:lnTo>
                    <a:pt x="21" y="361"/>
                  </a:lnTo>
                  <a:lnTo>
                    <a:pt x="42" y="355"/>
                  </a:lnTo>
                  <a:lnTo>
                    <a:pt x="65" y="348"/>
                  </a:lnTo>
                  <a:lnTo>
                    <a:pt x="92" y="338"/>
                  </a:lnTo>
                  <a:lnTo>
                    <a:pt x="119" y="327"/>
                  </a:lnTo>
                  <a:lnTo>
                    <a:pt x="142" y="315"/>
                  </a:lnTo>
                  <a:lnTo>
                    <a:pt x="161" y="304"/>
                  </a:lnTo>
                  <a:lnTo>
                    <a:pt x="177" y="290"/>
                  </a:lnTo>
                  <a:lnTo>
                    <a:pt x="190" y="279"/>
                  </a:lnTo>
                  <a:lnTo>
                    <a:pt x="202" y="265"/>
                  </a:lnTo>
                  <a:lnTo>
                    <a:pt x="213" y="254"/>
                  </a:lnTo>
                  <a:lnTo>
                    <a:pt x="221" y="242"/>
                  </a:lnTo>
                  <a:lnTo>
                    <a:pt x="229" y="234"/>
                  </a:lnTo>
                  <a:lnTo>
                    <a:pt x="232" y="229"/>
                  </a:lnTo>
                  <a:lnTo>
                    <a:pt x="234" y="227"/>
                  </a:lnTo>
                  <a:lnTo>
                    <a:pt x="232" y="231"/>
                  </a:lnTo>
                  <a:lnTo>
                    <a:pt x="230" y="236"/>
                  </a:lnTo>
                  <a:lnTo>
                    <a:pt x="227" y="248"/>
                  </a:lnTo>
                  <a:lnTo>
                    <a:pt x="221" y="259"/>
                  </a:lnTo>
                  <a:lnTo>
                    <a:pt x="217" y="273"/>
                  </a:lnTo>
                  <a:lnTo>
                    <a:pt x="213" y="288"/>
                  </a:lnTo>
                  <a:lnTo>
                    <a:pt x="211" y="300"/>
                  </a:lnTo>
                  <a:lnTo>
                    <a:pt x="211" y="309"/>
                  </a:lnTo>
                  <a:lnTo>
                    <a:pt x="211" y="321"/>
                  </a:lnTo>
                  <a:lnTo>
                    <a:pt x="211" y="336"/>
                  </a:lnTo>
                  <a:lnTo>
                    <a:pt x="211" y="354"/>
                  </a:lnTo>
                  <a:lnTo>
                    <a:pt x="211" y="371"/>
                  </a:lnTo>
                  <a:lnTo>
                    <a:pt x="211" y="388"/>
                  </a:lnTo>
                  <a:lnTo>
                    <a:pt x="211" y="402"/>
                  </a:lnTo>
                  <a:lnTo>
                    <a:pt x="211" y="413"/>
                  </a:lnTo>
                  <a:lnTo>
                    <a:pt x="211" y="415"/>
                  </a:lnTo>
                  <a:lnTo>
                    <a:pt x="211" y="413"/>
                  </a:lnTo>
                  <a:lnTo>
                    <a:pt x="213" y="407"/>
                  </a:lnTo>
                  <a:lnTo>
                    <a:pt x="217" y="398"/>
                  </a:lnTo>
                  <a:lnTo>
                    <a:pt x="221" y="386"/>
                  </a:lnTo>
                  <a:lnTo>
                    <a:pt x="225" y="373"/>
                  </a:lnTo>
                  <a:lnTo>
                    <a:pt x="230" y="361"/>
                  </a:lnTo>
                  <a:lnTo>
                    <a:pt x="236" y="348"/>
                  </a:lnTo>
                  <a:lnTo>
                    <a:pt x="242" y="336"/>
                  </a:lnTo>
                  <a:lnTo>
                    <a:pt x="248" y="325"/>
                  </a:lnTo>
                  <a:lnTo>
                    <a:pt x="254" y="315"/>
                  </a:lnTo>
                  <a:lnTo>
                    <a:pt x="259" y="305"/>
                  </a:lnTo>
                  <a:lnTo>
                    <a:pt x="263" y="296"/>
                  </a:lnTo>
                  <a:lnTo>
                    <a:pt x="267" y="286"/>
                  </a:lnTo>
                  <a:lnTo>
                    <a:pt x="271" y="279"/>
                  </a:lnTo>
                  <a:lnTo>
                    <a:pt x="273" y="271"/>
                  </a:lnTo>
                  <a:lnTo>
                    <a:pt x="273" y="265"/>
                  </a:lnTo>
                  <a:lnTo>
                    <a:pt x="273" y="259"/>
                  </a:lnTo>
                  <a:lnTo>
                    <a:pt x="273" y="254"/>
                  </a:lnTo>
                  <a:lnTo>
                    <a:pt x="273" y="246"/>
                  </a:lnTo>
                  <a:lnTo>
                    <a:pt x="273" y="238"/>
                  </a:lnTo>
                  <a:lnTo>
                    <a:pt x="273" y="233"/>
                  </a:lnTo>
                  <a:lnTo>
                    <a:pt x="271" y="229"/>
                  </a:lnTo>
                  <a:lnTo>
                    <a:pt x="271" y="225"/>
                  </a:lnTo>
                  <a:lnTo>
                    <a:pt x="271" y="223"/>
                  </a:lnTo>
                  <a:lnTo>
                    <a:pt x="277" y="227"/>
                  </a:lnTo>
                  <a:lnTo>
                    <a:pt x="277" y="229"/>
                  </a:lnTo>
                  <a:lnTo>
                    <a:pt x="277" y="231"/>
                  </a:lnTo>
                  <a:lnTo>
                    <a:pt x="278" y="234"/>
                  </a:lnTo>
                  <a:lnTo>
                    <a:pt x="280" y="240"/>
                  </a:lnTo>
                  <a:lnTo>
                    <a:pt x="284" y="246"/>
                  </a:lnTo>
                  <a:lnTo>
                    <a:pt x="288" y="254"/>
                  </a:lnTo>
                  <a:lnTo>
                    <a:pt x="294" y="259"/>
                  </a:lnTo>
                  <a:lnTo>
                    <a:pt x="298" y="265"/>
                  </a:lnTo>
                  <a:lnTo>
                    <a:pt x="303" y="269"/>
                  </a:lnTo>
                  <a:lnTo>
                    <a:pt x="309" y="273"/>
                  </a:lnTo>
                  <a:lnTo>
                    <a:pt x="313" y="277"/>
                  </a:lnTo>
                  <a:lnTo>
                    <a:pt x="317" y="279"/>
                  </a:lnTo>
                  <a:lnTo>
                    <a:pt x="321" y="281"/>
                  </a:lnTo>
                  <a:lnTo>
                    <a:pt x="325" y="282"/>
                  </a:lnTo>
                  <a:lnTo>
                    <a:pt x="328" y="284"/>
                  </a:lnTo>
                  <a:lnTo>
                    <a:pt x="332" y="286"/>
                  </a:lnTo>
                  <a:lnTo>
                    <a:pt x="338" y="290"/>
                  </a:lnTo>
                  <a:lnTo>
                    <a:pt x="342" y="294"/>
                  </a:lnTo>
                  <a:lnTo>
                    <a:pt x="348" y="298"/>
                  </a:lnTo>
                  <a:lnTo>
                    <a:pt x="353" y="302"/>
                  </a:lnTo>
                  <a:lnTo>
                    <a:pt x="357" y="305"/>
                  </a:lnTo>
                  <a:lnTo>
                    <a:pt x="361" y="307"/>
                  </a:lnTo>
                  <a:lnTo>
                    <a:pt x="363" y="309"/>
                  </a:lnTo>
                  <a:lnTo>
                    <a:pt x="363" y="309"/>
                  </a:lnTo>
                  <a:lnTo>
                    <a:pt x="363" y="307"/>
                  </a:lnTo>
                  <a:lnTo>
                    <a:pt x="359" y="302"/>
                  </a:lnTo>
                  <a:lnTo>
                    <a:pt x="353" y="294"/>
                  </a:lnTo>
                  <a:lnTo>
                    <a:pt x="348" y="282"/>
                  </a:lnTo>
                  <a:lnTo>
                    <a:pt x="340" y="271"/>
                  </a:lnTo>
                  <a:lnTo>
                    <a:pt x="334" y="261"/>
                  </a:lnTo>
                  <a:lnTo>
                    <a:pt x="328" y="250"/>
                  </a:lnTo>
                  <a:lnTo>
                    <a:pt x="326" y="242"/>
                  </a:lnTo>
                  <a:lnTo>
                    <a:pt x="323" y="236"/>
                  </a:lnTo>
                  <a:lnTo>
                    <a:pt x="321" y="231"/>
                  </a:lnTo>
                  <a:lnTo>
                    <a:pt x="317" y="225"/>
                  </a:lnTo>
                  <a:lnTo>
                    <a:pt x="313" y="221"/>
                  </a:lnTo>
                  <a:lnTo>
                    <a:pt x="309" y="217"/>
                  </a:lnTo>
                  <a:lnTo>
                    <a:pt x="305" y="213"/>
                  </a:lnTo>
                  <a:lnTo>
                    <a:pt x="302" y="209"/>
                  </a:lnTo>
                  <a:lnTo>
                    <a:pt x="296" y="204"/>
                  </a:lnTo>
                  <a:lnTo>
                    <a:pt x="296" y="204"/>
                  </a:lnTo>
                  <a:lnTo>
                    <a:pt x="296" y="204"/>
                  </a:lnTo>
                  <a:lnTo>
                    <a:pt x="298" y="204"/>
                  </a:lnTo>
                  <a:lnTo>
                    <a:pt x="300" y="204"/>
                  </a:lnTo>
                  <a:lnTo>
                    <a:pt x="302" y="204"/>
                  </a:lnTo>
                  <a:lnTo>
                    <a:pt x="305" y="204"/>
                  </a:lnTo>
                  <a:lnTo>
                    <a:pt x="307" y="204"/>
                  </a:lnTo>
                  <a:lnTo>
                    <a:pt x="311" y="206"/>
                  </a:lnTo>
                  <a:lnTo>
                    <a:pt x="315" y="208"/>
                  </a:lnTo>
                  <a:lnTo>
                    <a:pt x="321" y="209"/>
                  </a:lnTo>
                  <a:lnTo>
                    <a:pt x="325" y="209"/>
                  </a:lnTo>
                  <a:lnTo>
                    <a:pt x="330" y="209"/>
                  </a:lnTo>
                  <a:lnTo>
                    <a:pt x="336" y="209"/>
                  </a:lnTo>
                  <a:lnTo>
                    <a:pt x="340" y="208"/>
                  </a:lnTo>
                  <a:lnTo>
                    <a:pt x="346" y="208"/>
                  </a:lnTo>
                  <a:lnTo>
                    <a:pt x="350" y="208"/>
                  </a:lnTo>
                  <a:lnTo>
                    <a:pt x="353" y="208"/>
                  </a:lnTo>
                  <a:lnTo>
                    <a:pt x="357" y="208"/>
                  </a:lnTo>
                  <a:lnTo>
                    <a:pt x="361" y="208"/>
                  </a:lnTo>
                  <a:lnTo>
                    <a:pt x="363" y="208"/>
                  </a:lnTo>
                  <a:lnTo>
                    <a:pt x="367" y="208"/>
                  </a:lnTo>
                  <a:lnTo>
                    <a:pt x="369" y="209"/>
                  </a:lnTo>
                  <a:lnTo>
                    <a:pt x="371" y="209"/>
                  </a:lnTo>
                  <a:lnTo>
                    <a:pt x="371" y="209"/>
                  </a:lnTo>
                  <a:lnTo>
                    <a:pt x="369" y="208"/>
                  </a:lnTo>
                  <a:lnTo>
                    <a:pt x="365" y="206"/>
                  </a:lnTo>
                  <a:lnTo>
                    <a:pt x="357" y="204"/>
                  </a:lnTo>
                  <a:lnTo>
                    <a:pt x="350" y="200"/>
                  </a:lnTo>
                  <a:lnTo>
                    <a:pt x="342" y="196"/>
                  </a:lnTo>
                  <a:lnTo>
                    <a:pt x="334" y="192"/>
                  </a:lnTo>
                  <a:lnTo>
                    <a:pt x="328" y="188"/>
                  </a:lnTo>
                  <a:lnTo>
                    <a:pt x="325" y="186"/>
                  </a:lnTo>
                  <a:lnTo>
                    <a:pt x="321" y="186"/>
                  </a:lnTo>
                  <a:lnTo>
                    <a:pt x="319" y="185"/>
                  </a:lnTo>
                  <a:lnTo>
                    <a:pt x="315" y="183"/>
                  </a:lnTo>
                  <a:lnTo>
                    <a:pt x="311" y="183"/>
                  </a:lnTo>
                  <a:lnTo>
                    <a:pt x="307" y="181"/>
                  </a:lnTo>
                  <a:lnTo>
                    <a:pt x="302" y="181"/>
                  </a:lnTo>
                  <a:lnTo>
                    <a:pt x="298" y="181"/>
                  </a:lnTo>
                  <a:lnTo>
                    <a:pt x="292" y="183"/>
                  </a:lnTo>
                  <a:lnTo>
                    <a:pt x="286" y="183"/>
                  </a:lnTo>
                  <a:lnTo>
                    <a:pt x="282" y="183"/>
                  </a:lnTo>
                  <a:lnTo>
                    <a:pt x="278" y="183"/>
                  </a:lnTo>
                  <a:lnTo>
                    <a:pt x="277" y="183"/>
                  </a:lnTo>
                  <a:lnTo>
                    <a:pt x="275" y="183"/>
                  </a:lnTo>
                  <a:lnTo>
                    <a:pt x="273" y="181"/>
                  </a:lnTo>
                  <a:lnTo>
                    <a:pt x="273" y="181"/>
                  </a:lnTo>
                  <a:lnTo>
                    <a:pt x="273" y="181"/>
                  </a:lnTo>
                  <a:lnTo>
                    <a:pt x="436" y="142"/>
                  </a:lnTo>
                  <a:lnTo>
                    <a:pt x="444" y="142"/>
                  </a:lnTo>
                  <a:lnTo>
                    <a:pt x="434" y="138"/>
                  </a:lnTo>
                  <a:close/>
                </a:path>
              </a:pathLst>
            </a:custGeom>
            <a:solidFill>
              <a:srgbClr val="FF3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7" name="Freeform 1167"/>
            <p:cNvSpPr>
              <a:spLocks/>
            </p:cNvSpPr>
            <p:nvPr/>
          </p:nvSpPr>
          <p:spPr bwMode="auto">
            <a:xfrm>
              <a:off x="1962" y="2293"/>
              <a:ext cx="278" cy="200"/>
            </a:xfrm>
            <a:custGeom>
              <a:avLst/>
              <a:gdLst>
                <a:gd name="T0" fmla="*/ 148 w 278"/>
                <a:gd name="T1" fmla="*/ 98 h 200"/>
                <a:gd name="T2" fmla="*/ 150 w 278"/>
                <a:gd name="T3" fmla="*/ 95 h 200"/>
                <a:gd name="T4" fmla="*/ 156 w 278"/>
                <a:gd name="T5" fmla="*/ 89 h 200"/>
                <a:gd name="T6" fmla="*/ 161 w 278"/>
                <a:gd name="T7" fmla="*/ 79 h 200"/>
                <a:gd name="T8" fmla="*/ 167 w 278"/>
                <a:gd name="T9" fmla="*/ 54 h 200"/>
                <a:gd name="T10" fmla="*/ 163 w 278"/>
                <a:gd name="T11" fmla="*/ 56 h 200"/>
                <a:gd name="T12" fmla="*/ 156 w 278"/>
                <a:gd name="T13" fmla="*/ 66 h 200"/>
                <a:gd name="T14" fmla="*/ 150 w 278"/>
                <a:gd name="T15" fmla="*/ 77 h 200"/>
                <a:gd name="T16" fmla="*/ 148 w 278"/>
                <a:gd name="T17" fmla="*/ 85 h 200"/>
                <a:gd name="T18" fmla="*/ 146 w 278"/>
                <a:gd name="T19" fmla="*/ 87 h 200"/>
                <a:gd name="T20" fmla="*/ 146 w 278"/>
                <a:gd name="T21" fmla="*/ 77 h 200"/>
                <a:gd name="T22" fmla="*/ 144 w 278"/>
                <a:gd name="T23" fmla="*/ 62 h 200"/>
                <a:gd name="T24" fmla="*/ 133 w 278"/>
                <a:gd name="T25" fmla="*/ 43 h 200"/>
                <a:gd name="T26" fmla="*/ 123 w 278"/>
                <a:gd name="T27" fmla="*/ 18 h 200"/>
                <a:gd name="T28" fmla="*/ 117 w 278"/>
                <a:gd name="T29" fmla="*/ 2 h 200"/>
                <a:gd name="T30" fmla="*/ 119 w 278"/>
                <a:gd name="T31" fmla="*/ 45 h 200"/>
                <a:gd name="T32" fmla="*/ 127 w 278"/>
                <a:gd name="T33" fmla="*/ 73 h 200"/>
                <a:gd name="T34" fmla="*/ 133 w 278"/>
                <a:gd name="T35" fmla="*/ 85 h 200"/>
                <a:gd name="T36" fmla="*/ 129 w 278"/>
                <a:gd name="T37" fmla="*/ 83 h 200"/>
                <a:gd name="T38" fmla="*/ 121 w 278"/>
                <a:gd name="T39" fmla="*/ 75 h 200"/>
                <a:gd name="T40" fmla="*/ 102 w 278"/>
                <a:gd name="T41" fmla="*/ 64 h 200"/>
                <a:gd name="T42" fmla="*/ 63 w 278"/>
                <a:gd name="T43" fmla="*/ 52 h 200"/>
                <a:gd name="T44" fmla="*/ 35 w 278"/>
                <a:gd name="T45" fmla="*/ 41 h 200"/>
                <a:gd name="T46" fmla="*/ 69 w 278"/>
                <a:gd name="T47" fmla="*/ 73 h 200"/>
                <a:gd name="T48" fmla="*/ 100 w 278"/>
                <a:gd name="T49" fmla="*/ 93 h 200"/>
                <a:gd name="T50" fmla="*/ 123 w 278"/>
                <a:gd name="T51" fmla="*/ 98 h 200"/>
                <a:gd name="T52" fmla="*/ 98 w 278"/>
                <a:gd name="T53" fmla="*/ 102 h 200"/>
                <a:gd name="T54" fmla="*/ 77 w 278"/>
                <a:gd name="T55" fmla="*/ 106 h 200"/>
                <a:gd name="T56" fmla="*/ 54 w 278"/>
                <a:gd name="T57" fmla="*/ 120 h 200"/>
                <a:gd name="T58" fmla="*/ 25 w 278"/>
                <a:gd name="T59" fmla="*/ 137 h 200"/>
                <a:gd name="T60" fmla="*/ 2 w 278"/>
                <a:gd name="T61" fmla="*/ 148 h 200"/>
                <a:gd name="T62" fmla="*/ 60 w 278"/>
                <a:gd name="T63" fmla="*/ 146 h 200"/>
                <a:gd name="T64" fmla="*/ 106 w 278"/>
                <a:gd name="T65" fmla="*/ 131 h 200"/>
                <a:gd name="T66" fmla="*/ 127 w 278"/>
                <a:gd name="T67" fmla="*/ 118 h 200"/>
                <a:gd name="T68" fmla="*/ 111 w 278"/>
                <a:gd name="T69" fmla="*/ 137 h 200"/>
                <a:gd name="T70" fmla="*/ 100 w 278"/>
                <a:gd name="T71" fmla="*/ 164 h 200"/>
                <a:gd name="T72" fmla="*/ 88 w 278"/>
                <a:gd name="T73" fmla="*/ 198 h 200"/>
                <a:gd name="T74" fmla="*/ 98 w 278"/>
                <a:gd name="T75" fmla="*/ 189 h 200"/>
                <a:gd name="T76" fmla="*/ 119 w 278"/>
                <a:gd name="T77" fmla="*/ 166 h 200"/>
                <a:gd name="T78" fmla="*/ 136 w 278"/>
                <a:gd name="T79" fmla="*/ 146 h 200"/>
                <a:gd name="T80" fmla="*/ 142 w 278"/>
                <a:gd name="T81" fmla="*/ 131 h 200"/>
                <a:gd name="T82" fmla="*/ 144 w 278"/>
                <a:gd name="T83" fmla="*/ 121 h 200"/>
                <a:gd name="T84" fmla="*/ 146 w 278"/>
                <a:gd name="T85" fmla="*/ 131 h 200"/>
                <a:gd name="T86" fmla="*/ 152 w 278"/>
                <a:gd name="T87" fmla="*/ 146 h 200"/>
                <a:gd name="T88" fmla="*/ 159 w 278"/>
                <a:gd name="T89" fmla="*/ 156 h 200"/>
                <a:gd name="T90" fmla="*/ 169 w 278"/>
                <a:gd name="T91" fmla="*/ 166 h 200"/>
                <a:gd name="T92" fmla="*/ 175 w 278"/>
                <a:gd name="T93" fmla="*/ 173 h 200"/>
                <a:gd name="T94" fmla="*/ 169 w 278"/>
                <a:gd name="T95" fmla="*/ 154 h 200"/>
                <a:gd name="T96" fmla="*/ 165 w 278"/>
                <a:gd name="T97" fmla="*/ 131 h 200"/>
                <a:gd name="T98" fmla="*/ 159 w 278"/>
                <a:gd name="T99" fmla="*/ 120 h 200"/>
                <a:gd name="T100" fmla="*/ 159 w 278"/>
                <a:gd name="T101" fmla="*/ 116 h 200"/>
                <a:gd name="T102" fmla="*/ 167 w 278"/>
                <a:gd name="T103" fmla="*/ 120 h 200"/>
                <a:gd name="T104" fmla="*/ 179 w 278"/>
                <a:gd name="T105" fmla="*/ 123 h 200"/>
                <a:gd name="T106" fmla="*/ 186 w 278"/>
                <a:gd name="T107" fmla="*/ 127 h 200"/>
                <a:gd name="T108" fmla="*/ 192 w 278"/>
                <a:gd name="T109" fmla="*/ 129 h 200"/>
                <a:gd name="T110" fmla="*/ 181 w 278"/>
                <a:gd name="T111" fmla="*/ 118 h 200"/>
                <a:gd name="T112" fmla="*/ 171 w 278"/>
                <a:gd name="T113" fmla="*/ 110 h 200"/>
                <a:gd name="T114" fmla="*/ 161 w 278"/>
                <a:gd name="T115" fmla="*/ 106 h 200"/>
                <a:gd name="T116" fmla="*/ 152 w 278"/>
                <a:gd name="T117" fmla="*/ 102 h 200"/>
                <a:gd name="T118" fmla="*/ 275 w 278"/>
                <a:gd name="T119" fmla="*/ 139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78" h="200">
                  <a:moveTo>
                    <a:pt x="275" y="137"/>
                  </a:moveTo>
                  <a:lnTo>
                    <a:pt x="150" y="100"/>
                  </a:lnTo>
                  <a:lnTo>
                    <a:pt x="150" y="100"/>
                  </a:lnTo>
                  <a:lnTo>
                    <a:pt x="148" y="100"/>
                  </a:lnTo>
                  <a:lnTo>
                    <a:pt x="148" y="98"/>
                  </a:lnTo>
                  <a:lnTo>
                    <a:pt x="148" y="98"/>
                  </a:lnTo>
                  <a:lnTo>
                    <a:pt x="148" y="96"/>
                  </a:lnTo>
                  <a:lnTo>
                    <a:pt x="148" y="96"/>
                  </a:lnTo>
                  <a:lnTo>
                    <a:pt x="150" y="95"/>
                  </a:lnTo>
                  <a:lnTo>
                    <a:pt x="150" y="95"/>
                  </a:lnTo>
                  <a:lnTo>
                    <a:pt x="152" y="93"/>
                  </a:lnTo>
                  <a:lnTo>
                    <a:pt x="154" y="93"/>
                  </a:lnTo>
                  <a:lnTo>
                    <a:pt x="154" y="91"/>
                  </a:lnTo>
                  <a:lnTo>
                    <a:pt x="156" y="91"/>
                  </a:lnTo>
                  <a:lnTo>
                    <a:pt x="156" y="89"/>
                  </a:lnTo>
                  <a:lnTo>
                    <a:pt x="157" y="89"/>
                  </a:lnTo>
                  <a:lnTo>
                    <a:pt x="157" y="87"/>
                  </a:lnTo>
                  <a:lnTo>
                    <a:pt x="159" y="87"/>
                  </a:lnTo>
                  <a:lnTo>
                    <a:pt x="159" y="83"/>
                  </a:lnTo>
                  <a:lnTo>
                    <a:pt x="161" y="79"/>
                  </a:lnTo>
                  <a:lnTo>
                    <a:pt x="163" y="73"/>
                  </a:lnTo>
                  <a:lnTo>
                    <a:pt x="165" y="68"/>
                  </a:lnTo>
                  <a:lnTo>
                    <a:pt x="165" y="62"/>
                  </a:lnTo>
                  <a:lnTo>
                    <a:pt x="167" y="58"/>
                  </a:lnTo>
                  <a:lnTo>
                    <a:pt x="167" y="54"/>
                  </a:lnTo>
                  <a:lnTo>
                    <a:pt x="169" y="52"/>
                  </a:lnTo>
                  <a:lnTo>
                    <a:pt x="167" y="52"/>
                  </a:lnTo>
                  <a:lnTo>
                    <a:pt x="167" y="54"/>
                  </a:lnTo>
                  <a:lnTo>
                    <a:pt x="165" y="54"/>
                  </a:lnTo>
                  <a:lnTo>
                    <a:pt x="163" y="56"/>
                  </a:lnTo>
                  <a:lnTo>
                    <a:pt x="161" y="58"/>
                  </a:lnTo>
                  <a:lnTo>
                    <a:pt x="159" y="62"/>
                  </a:lnTo>
                  <a:lnTo>
                    <a:pt x="157" y="64"/>
                  </a:lnTo>
                  <a:lnTo>
                    <a:pt x="157" y="64"/>
                  </a:lnTo>
                  <a:lnTo>
                    <a:pt x="156" y="66"/>
                  </a:lnTo>
                  <a:lnTo>
                    <a:pt x="154" y="68"/>
                  </a:lnTo>
                  <a:lnTo>
                    <a:pt x="154" y="72"/>
                  </a:lnTo>
                  <a:lnTo>
                    <a:pt x="152" y="73"/>
                  </a:lnTo>
                  <a:lnTo>
                    <a:pt x="152" y="75"/>
                  </a:lnTo>
                  <a:lnTo>
                    <a:pt x="150" y="77"/>
                  </a:lnTo>
                  <a:lnTo>
                    <a:pt x="150" y="81"/>
                  </a:lnTo>
                  <a:lnTo>
                    <a:pt x="150" y="81"/>
                  </a:lnTo>
                  <a:lnTo>
                    <a:pt x="148" y="83"/>
                  </a:lnTo>
                  <a:lnTo>
                    <a:pt x="148" y="85"/>
                  </a:lnTo>
                  <a:lnTo>
                    <a:pt x="148" y="85"/>
                  </a:lnTo>
                  <a:lnTo>
                    <a:pt x="146" y="85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7"/>
                  </a:lnTo>
                  <a:lnTo>
                    <a:pt x="146" y="85"/>
                  </a:lnTo>
                  <a:lnTo>
                    <a:pt x="146" y="83"/>
                  </a:lnTo>
                  <a:lnTo>
                    <a:pt x="146" y="81"/>
                  </a:lnTo>
                  <a:lnTo>
                    <a:pt x="146" y="77"/>
                  </a:lnTo>
                  <a:lnTo>
                    <a:pt x="148" y="75"/>
                  </a:lnTo>
                  <a:lnTo>
                    <a:pt x="148" y="72"/>
                  </a:lnTo>
                  <a:lnTo>
                    <a:pt x="146" y="70"/>
                  </a:lnTo>
                  <a:lnTo>
                    <a:pt x="146" y="66"/>
                  </a:lnTo>
                  <a:lnTo>
                    <a:pt x="144" y="62"/>
                  </a:lnTo>
                  <a:lnTo>
                    <a:pt x="142" y="58"/>
                  </a:lnTo>
                  <a:lnTo>
                    <a:pt x="138" y="54"/>
                  </a:lnTo>
                  <a:lnTo>
                    <a:pt x="136" y="50"/>
                  </a:lnTo>
                  <a:lnTo>
                    <a:pt x="134" y="47"/>
                  </a:lnTo>
                  <a:lnTo>
                    <a:pt x="133" y="43"/>
                  </a:lnTo>
                  <a:lnTo>
                    <a:pt x="131" y="39"/>
                  </a:lnTo>
                  <a:lnTo>
                    <a:pt x="129" y="35"/>
                  </a:lnTo>
                  <a:lnTo>
                    <a:pt x="127" y="29"/>
                  </a:lnTo>
                  <a:lnTo>
                    <a:pt x="125" y="24"/>
                  </a:lnTo>
                  <a:lnTo>
                    <a:pt x="123" y="18"/>
                  </a:lnTo>
                  <a:lnTo>
                    <a:pt x="121" y="12"/>
                  </a:lnTo>
                  <a:lnTo>
                    <a:pt x="119" y="6"/>
                  </a:lnTo>
                  <a:lnTo>
                    <a:pt x="117" y="2"/>
                  </a:lnTo>
                  <a:lnTo>
                    <a:pt x="117" y="0"/>
                  </a:lnTo>
                  <a:lnTo>
                    <a:pt x="117" y="2"/>
                  </a:lnTo>
                  <a:lnTo>
                    <a:pt x="117" y="8"/>
                  </a:lnTo>
                  <a:lnTo>
                    <a:pt x="117" y="16"/>
                  </a:lnTo>
                  <a:lnTo>
                    <a:pt x="117" y="25"/>
                  </a:lnTo>
                  <a:lnTo>
                    <a:pt x="119" y="35"/>
                  </a:lnTo>
                  <a:lnTo>
                    <a:pt x="119" y="45"/>
                  </a:lnTo>
                  <a:lnTo>
                    <a:pt x="121" y="52"/>
                  </a:lnTo>
                  <a:lnTo>
                    <a:pt x="121" y="60"/>
                  </a:lnTo>
                  <a:lnTo>
                    <a:pt x="123" y="64"/>
                  </a:lnTo>
                  <a:lnTo>
                    <a:pt x="125" y="70"/>
                  </a:lnTo>
                  <a:lnTo>
                    <a:pt x="127" y="73"/>
                  </a:lnTo>
                  <a:lnTo>
                    <a:pt x="129" y="77"/>
                  </a:lnTo>
                  <a:lnTo>
                    <a:pt x="131" y="79"/>
                  </a:lnTo>
                  <a:lnTo>
                    <a:pt x="133" y="83"/>
                  </a:lnTo>
                  <a:lnTo>
                    <a:pt x="133" y="83"/>
                  </a:lnTo>
                  <a:lnTo>
                    <a:pt x="133" y="85"/>
                  </a:lnTo>
                  <a:lnTo>
                    <a:pt x="133" y="83"/>
                  </a:lnTo>
                  <a:lnTo>
                    <a:pt x="133" y="83"/>
                  </a:lnTo>
                  <a:lnTo>
                    <a:pt x="131" y="83"/>
                  </a:lnTo>
                  <a:lnTo>
                    <a:pt x="131" y="83"/>
                  </a:lnTo>
                  <a:lnTo>
                    <a:pt x="129" y="83"/>
                  </a:lnTo>
                  <a:lnTo>
                    <a:pt x="127" y="81"/>
                  </a:lnTo>
                  <a:lnTo>
                    <a:pt x="127" y="81"/>
                  </a:lnTo>
                  <a:lnTo>
                    <a:pt x="125" y="79"/>
                  </a:lnTo>
                  <a:lnTo>
                    <a:pt x="123" y="77"/>
                  </a:lnTo>
                  <a:lnTo>
                    <a:pt x="121" y="75"/>
                  </a:lnTo>
                  <a:lnTo>
                    <a:pt x="119" y="73"/>
                  </a:lnTo>
                  <a:lnTo>
                    <a:pt x="115" y="70"/>
                  </a:lnTo>
                  <a:lnTo>
                    <a:pt x="111" y="68"/>
                  </a:lnTo>
                  <a:lnTo>
                    <a:pt x="108" y="66"/>
                  </a:lnTo>
                  <a:lnTo>
                    <a:pt x="102" y="64"/>
                  </a:lnTo>
                  <a:lnTo>
                    <a:pt x="96" y="62"/>
                  </a:lnTo>
                  <a:lnTo>
                    <a:pt x="88" y="60"/>
                  </a:lnTo>
                  <a:lnTo>
                    <a:pt x="81" y="58"/>
                  </a:lnTo>
                  <a:lnTo>
                    <a:pt x="73" y="54"/>
                  </a:lnTo>
                  <a:lnTo>
                    <a:pt x="63" y="52"/>
                  </a:lnTo>
                  <a:lnTo>
                    <a:pt x="54" y="48"/>
                  </a:lnTo>
                  <a:lnTo>
                    <a:pt x="46" y="47"/>
                  </a:lnTo>
                  <a:lnTo>
                    <a:pt x="38" y="43"/>
                  </a:lnTo>
                  <a:lnTo>
                    <a:pt x="33" y="39"/>
                  </a:lnTo>
                  <a:lnTo>
                    <a:pt x="35" y="41"/>
                  </a:lnTo>
                  <a:lnTo>
                    <a:pt x="38" y="45"/>
                  </a:lnTo>
                  <a:lnTo>
                    <a:pt x="46" y="50"/>
                  </a:lnTo>
                  <a:lnTo>
                    <a:pt x="52" y="58"/>
                  </a:lnTo>
                  <a:lnTo>
                    <a:pt x="61" y="66"/>
                  </a:lnTo>
                  <a:lnTo>
                    <a:pt x="69" y="73"/>
                  </a:lnTo>
                  <a:lnTo>
                    <a:pt x="75" y="81"/>
                  </a:lnTo>
                  <a:lnTo>
                    <a:pt x="81" y="85"/>
                  </a:lnTo>
                  <a:lnTo>
                    <a:pt x="86" y="87"/>
                  </a:lnTo>
                  <a:lnTo>
                    <a:pt x="92" y="91"/>
                  </a:lnTo>
                  <a:lnTo>
                    <a:pt x="100" y="93"/>
                  </a:lnTo>
                  <a:lnTo>
                    <a:pt x="106" y="95"/>
                  </a:lnTo>
                  <a:lnTo>
                    <a:pt x="113" y="96"/>
                  </a:lnTo>
                  <a:lnTo>
                    <a:pt x="117" y="98"/>
                  </a:lnTo>
                  <a:lnTo>
                    <a:pt x="121" y="98"/>
                  </a:lnTo>
                  <a:lnTo>
                    <a:pt x="123" y="98"/>
                  </a:lnTo>
                  <a:lnTo>
                    <a:pt x="121" y="98"/>
                  </a:lnTo>
                  <a:lnTo>
                    <a:pt x="117" y="100"/>
                  </a:lnTo>
                  <a:lnTo>
                    <a:pt x="111" y="100"/>
                  </a:lnTo>
                  <a:lnTo>
                    <a:pt x="106" y="100"/>
                  </a:lnTo>
                  <a:lnTo>
                    <a:pt x="98" y="102"/>
                  </a:lnTo>
                  <a:lnTo>
                    <a:pt x="92" y="102"/>
                  </a:lnTo>
                  <a:lnTo>
                    <a:pt x="86" y="102"/>
                  </a:lnTo>
                  <a:lnTo>
                    <a:pt x="85" y="104"/>
                  </a:lnTo>
                  <a:lnTo>
                    <a:pt x="81" y="104"/>
                  </a:lnTo>
                  <a:lnTo>
                    <a:pt x="77" y="106"/>
                  </a:lnTo>
                  <a:lnTo>
                    <a:pt x="73" y="108"/>
                  </a:lnTo>
                  <a:lnTo>
                    <a:pt x="69" y="112"/>
                  </a:lnTo>
                  <a:lnTo>
                    <a:pt x="63" y="114"/>
                  </a:lnTo>
                  <a:lnTo>
                    <a:pt x="60" y="116"/>
                  </a:lnTo>
                  <a:lnTo>
                    <a:pt x="54" y="120"/>
                  </a:lnTo>
                  <a:lnTo>
                    <a:pt x="50" y="121"/>
                  </a:lnTo>
                  <a:lnTo>
                    <a:pt x="44" y="125"/>
                  </a:lnTo>
                  <a:lnTo>
                    <a:pt x="38" y="129"/>
                  </a:lnTo>
                  <a:lnTo>
                    <a:pt x="33" y="133"/>
                  </a:lnTo>
                  <a:lnTo>
                    <a:pt x="25" y="137"/>
                  </a:lnTo>
                  <a:lnTo>
                    <a:pt x="17" y="141"/>
                  </a:lnTo>
                  <a:lnTo>
                    <a:pt x="12" y="144"/>
                  </a:lnTo>
                  <a:lnTo>
                    <a:pt x="6" y="146"/>
                  </a:lnTo>
                  <a:lnTo>
                    <a:pt x="0" y="148"/>
                  </a:lnTo>
                  <a:lnTo>
                    <a:pt x="2" y="148"/>
                  </a:lnTo>
                  <a:lnTo>
                    <a:pt x="10" y="148"/>
                  </a:lnTo>
                  <a:lnTo>
                    <a:pt x="19" y="148"/>
                  </a:lnTo>
                  <a:lnTo>
                    <a:pt x="33" y="148"/>
                  </a:lnTo>
                  <a:lnTo>
                    <a:pt x="46" y="148"/>
                  </a:lnTo>
                  <a:lnTo>
                    <a:pt x="60" y="146"/>
                  </a:lnTo>
                  <a:lnTo>
                    <a:pt x="71" y="144"/>
                  </a:lnTo>
                  <a:lnTo>
                    <a:pt x="83" y="143"/>
                  </a:lnTo>
                  <a:lnTo>
                    <a:pt x="90" y="139"/>
                  </a:lnTo>
                  <a:lnTo>
                    <a:pt x="98" y="135"/>
                  </a:lnTo>
                  <a:lnTo>
                    <a:pt x="106" y="131"/>
                  </a:lnTo>
                  <a:lnTo>
                    <a:pt x="113" y="127"/>
                  </a:lnTo>
                  <a:lnTo>
                    <a:pt x="119" y="123"/>
                  </a:lnTo>
                  <a:lnTo>
                    <a:pt x="123" y="120"/>
                  </a:lnTo>
                  <a:lnTo>
                    <a:pt x="125" y="118"/>
                  </a:lnTo>
                  <a:lnTo>
                    <a:pt x="127" y="118"/>
                  </a:lnTo>
                  <a:lnTo>
                    <a:pt x="125" y="120"/>
                  </a:lnTo>
                  <a:lnTo>
                    <a:pt x="123" y="121"/>
                  </a:lnTo>
                  <a:lnTo>
                    <a:pt x="119" y="125"/>
                  </a:lnTo>
                  <a:lnTo>
                    <a:pt x="115" y="131"/>
                  </a:lnTo>
                  <a:lnTo>
                    <a:pt x="111" y="137"/>
                  </a:lnTo>
                  <a:lnTo>
                    <a:pt x="108" y="143"/>
                  </a:lnTo>
                  <a:lnTo>
                    <a:pt x="106" y="148"/>
                  </a:lnTo>
                  <a:lnTo>
                    <a:pt x="104" y="152"/>
                  </a:lnTo>
                  <a:lnTo>
                    <a:pt x="102" y="158"/>
                  </a:lnTo>
                  <a:lnTo>
                    <a:pt x="100" y="164"/>
                  </a:lnTo>
                  <a:lnTo>
                    <a:pt x="98" y="171"/>
                  </a:lnTo>
                  <a:lnTo>
                    <a:pt x="96" y="181"/>
                  </a:lnTo>
                  <a:lnTo>
                    <a:pt x="92" y="189"/>
                  </a:lnTo>
                  <a:lnTo>
                    <a:pt x="90" y="194"/>
                  </a:lnTo>
                  <a:lnTo>
                    <a:pt x="88" y="198"/>
                  </a:lnTo>
                  <a:lnTo>
                    <a:pt x="88" y="200"/>
                  </a:lnTo>
                  <a:lnTo>
                    <a:pt x="90" y="200"/>
                  </a:lnTo>
                  <a:lnTo>
                    <a:pt x="90" y="196"/>
                  </a:lnTo>
                  <a:lnTo>
                    <a:pt x="94" y="192"/>
                  </a:lnTo>
                  <a:lnTo>
                    <a:pt x="98" y="189"/>
                  </a:lnTo>
                  <a:lnTo>
                    <a:pt x="102" y="183"/>
                  </a:lnTo>
                  <a:lnTo>
                    <a:pt x="106" y="177"/>
                  </a:lnTo>
                  <a:lnTo>
                    <a:pt x="109" y="173"/>
                  </a:lnTo>
                  <a:lnTo>
                    <a:pt x="115" y="169"/>
                  </a:lnTo>
                  <a:lnTo>
                    <a:pt x="119" y="166"/>
                  </a:lnTo>
                  <a:lnTo>
                    <a:pt x="123" y="162"/>
                  </a:lnTo>
                  <a:lnTo>
                    <a:pt x="127" y="156"/>
                  </a:lnTo>
                  <a:lnTo>
                    <a:pt x="131" y="154"/>
                  </a:lnTo>
                  <a:lnTo>
                    <a:pt x="133" y="150"/>
                  </a:lnTo>
                  <a:lnTo>
                    <a:pt x="136" y="146"/>
                  </a:lnTo>
                  <a:lnTo>
                    <a:pt x="138" y="143"/>
                  </a:lnTo>
                  <a:lnTo>
                    <a:pt x="138" y="141"/>
                  </a:lnTo>
                  <a:lnTo>
                    <a:pt x="140" y="139"/>
                  </a:lnTo>
                  <a:lnTo>
                    <a:pt x="140" y="135"/>
                  </a:lnTo>
                  <a:lnTo>
                    <a:pt x="142" y="131"/>
                  </a:lnTo>
                  <a:lnTo>
                    <a:pt x="142" y="129"/>
                  </a:lnTo>
                  <a:lnTo>
                    <a:pt x="142" y="125"/>
                  </a:lnTo>
                  <a:lnTo>
                    <a:pt x="144" y="123"/>
                  </a:lnTo>
                  <a:lnTo>
                    <a:pt x="144" y="121"/>
                  </a:lnTo>
                  <a:lnTo>
                    <a:pt x="144" y="121"/>
                  </a:lnTo>
                  <a:lnTo>
                    <a:pt x="146" y="123"/>
                  </a:lnTo>
                  <a:lnTo>
                    <a:pt x="146" y="123"/>
                  </a:lnTo>
                  <a:lnTo>
                    <a:pt x="146" y="125"/>
                  </a:lnTo>
                  <a:lnTo>
                    <a:pt x="146" y="127"/>
                  </a:lnTo>
                  <a:lnTo>
                    <a:pt x="146" y="131"/>
                  </a:lnTo>
                  <a:lnTo>
                    <a:pt x="146" y="133"/>
                  </a:lnTo>
                  <a:lnTo>
                    <a:pt x="148" y="137"/>
                  </a:lnTo>
                  <a:lnTo>
                    <a:pt x="148" y="141"/>
                  </a:lnTo>
                  <a:lnTo>
                    <a:pt x="150" y="144"/>
                  </a:lnTo>
                  <a:lnTo>
                    <a:pt x="152" y="146"/>
                  </a:lnTo>
                  <a:lnTo>
                    <a:pt x="154" y="150"/>
                  </a:lnTo>
                  <a:lnTo>
                    <a:pt x="156" y="152"/>
                  </a:lnTo>
                  <a:lnTo>
                    <a:pt x="157" y="152"/>
                  </a:lnTo>
                  <a:lnTo>
                    <a:pt x="157" y="154"/>
                  </a:lnTo>
                  <a:lnTo>
                    <a:pt x="159" y="156"/>
                  </a:lnTo>
                  <a:lnTo>
                    <a:pt x="161" y="158"/>
                  </a:lnTo>
                  <a:lnTo>
                    <a:pt x="163" y="160"/>
                  </a:lnTo>
                  <a:lnTo>
                    <a:pt x="165" y="162"/>
                  </a:lnTo>
                  <a:lnTo>
                    <a:pt x="167" y="164"/>
                  </a:lnTo>
                  <a:lnTo>
                    <a:pt x="169" y="166"/>
                  </a:lnTo>
                  <a:lnTo>
                    <a:pt x="171" y="169"/>
                  </a:lnTo>
                  <a:lnTo>
                    <a:pt x="171" y="171"/>
                  </a:lnTo>
                  <a:lnTo>
                    <a:pt x="173" y="173"/>
                  </a:lnTo>
                  <a:lnTo>
                    <a:pt x="173" y="173"/>
                  </a:lnTo>
                  <a:lnTo>
                    <a:pt x="175" y="173"/>
                  </a:lnTo>
                  <a:lnTo>
                    <a:pt x="173" y="173"/>
                  </a:lnTo>
                  <a:lnTo>
                    <a:pt x="173" y="169"/>
                  </a:lnTo>
                  <a:lnTo>
                    <a:pt x="171" y="166"/>
                  </a:lnTo>
                  <a:lnTo>
                    <a:pt x="171" y="160"/>
                  </a:lnTo>
                  <a:lnTo>
                    <a:pt x="169" y="154"/>
                  </a:lnTo>
                  <a:lnTo>
                    <a:pt x="167" y="146"/>
                  </a:lnTo>
                  <a:lnTo>
                    <a:pt x="167" y="143"/>
                  </a:lnTo>
                  <a:lnTo>
                    <a:pt x="165" y="137"/>
                  </a:lnTo>
                  <a:lnTo>
                    <a:pt x="165" y="135"/>
                  </a:lnTo>
                  <a:lnTo>
                    <a:pt x="165" y="131"/>
                  </a:lnTo>
                  <a:lnTo>
                    <a:pt x="165" y="129"/>
                  </a:lnTo>
                  <a:lnTo>
                    <a:pt x="163" y="125"/>
                  </a:lnTo>
                  <a:lnTo>
                    <a:pt x="163" y="123"/>
                  </a:lnTo>
                  <a:lnTo>
                    <a:pt x="161" y="121"/>
                  </a:lnTo>
                  <a:lnTo>
                    <a:pt x="159" y="120"/>
                  </a:lnTo>
                  <a:lnTo>
                    <a:pt x="157" y="116"/>
                  </a:lnTo>
                  <a:lnTo>
                    <a:pt x="157" y="116"/>
                  </a:lnTo>
                  <a:lnTo>
                    <a:pt x="157" y="116"/>
                  </a:lnTo>
                  <a:lnTo>
                    <a:pt x="159" y="116"/>
                  </a:lnTo>
                  <a:lnTo>
                    <a:pt x="159" y="116"/>
                  </a:lnTo>
                  <a:lnTo>
                    <a:pt x="161" y="116"/>
                  </a:lnTo>
                  <a:lnTo>
                    <a:pt x="161" y="118"/>
                  </a:lnTo>
                  <a:lnTo>
                    <a:pt x="163" y="118"/>
                  </a:lnTo>
                  <a:lnTo>
                    <a:pt x="165" y="120"/>
                  </a:lnTo>
                  <a:lnTo>
                    <a:pt x="167" y="120"/>
                  </a:lnTo>
                  <a:lnTo>
                    <a:pt x="169" y="121"/>
                  </a:lnTo>
                  <a:lnTo>
                    <a:pt x="171" y="123"/>
                  </a:lnTo>
                  <a:lnTo>
                    <a:pt x="173" y="123"/>
                  </a:lnTo>
                  <a:lnTo>
                    <a:pt x="175" y="123"/>
                  </a:lnTo>
                  <a:lnTo>
                    <a:pt x="179" y="123"/>
                  </a:lnTo>
                  <a:lnTo>
                    <a:pt x="181" y="125"/>
                  </a:lnTo>
                  <a:lnTo>
                    <a:pt x="182" y="125"/>
                  </a:lnTo>
                  <a:lnTo>
                    <a:pt x="184" y="125"/>
                  </a:lnTo>
                  <a:lnTo>
                    <a:pt x="184" y="125"/>
                  </a:lnTo>
                  <a:lnTo>
                    <a:pt x="186" y="127"/>
                  </a:lnTo>
                  <a:lnTo>
                    <a:pt x="188" y="127"/>
                  </a:lnTo>
                  <a:lnTo>
                    <a:pt x="190" y="127"/>
                  </a:lnTo>
                  <a:lnTo>
                    <a:pt x="190" y="129"/>
                  </a:lnTo>
                  <a:lnTo>
                    <a:pt x="192" y="129"/>
                  </a:lnTo>
                  <a:lnTo>
                    <a:pt x="192" y="129"/>
                  </a:lnTo>
                  <a:lnTo>
                    <a:pt x="190" y="127"/>
                  </a:lnTo>
                  <a:lnTo>
                    <a:pt x="188" y="127"/>
                  </a:lnTo>
                  <a:lnTo>
                    <a:pt x="186" y="123"/>
                  </a:lnTo>
                  <a:lnTo>
                    <a:pt x="184" y="121"/>
                  </a:lnTo>
                  <a:lnTo>
                    <a:pt x="181" y="118"/>
                  </a:lnTo>
                  <a:lnTo>
                    <a:pt x="177" y="116"/>
                  </a:lnTo>
                  <a:lnTo>
                    <a:pt x="175" y="114"/>
                  </a:lnTo>
                  <a:lnTo>
                    <a:pt x="173" y="112"/>
                  </a:lnTo>
                  <a:lnTo>
                    <a:pt x="173" y="112"/>
                  </a:lnTo>
                  <a:lnTo>
                    <a:pt x="171" y="110"/>
                  </a:lnTo>
                  <a:lnTo>
                    <a:pt x="169" y="110"/>
                  </a:lnTo>
                  <a:lnTo>
                    <a:pt x="167" y="108"/>
                  </a:lnTo>
                  <a:lnTo>
                    <a:pt x="165" y="108"/>
                  </a:lnTo>
                  <a:lnTo>
                    <a:pt x="163" y="106"/>
                  </a:lnTo>
                  <a:lnTo>
                    <a:pt x="161" y="106"/>
                  </a:lnTo>
                  <a:lnTo>
                    <a:pt x="159" y="104"/>
                  </a:lnTo>
                  <a:lnTo>
                    <a:pt x="156" y="104"/>
                  </a:lnTo>
                  <a:lnTo>
                    <a:pt x="154" y="104"/>
                  </a:lnTo>
                  <a:lnTo>
                    <a:pt x="154" y="104"/>
                  </a:lnTo>
                  <a:lnTo>
                    <a:pt x="152" y="102"/>
                  </a:lnTo>
                  <a:lnTo>
                    <a:pt x="152" y="102"/>
                  </a:lnTo>
                  <a:lnTo>
                    <a:pt x="150" y="102"/>
                  </a:lnTo>
                  <a:lnTo>
                    <a:pt x="150" y="102"/>
                  </a:lnTo>
                  <a:lnTo>
                    <a:pt x="150" y="102"/>
                  </a:lnTo>
                  <a:lnTo>
                    <a:pt x="275" y="139"/>
                  </a:lnTo>
                  <a:lnTo>
                    <a:pt x="278" y="141"/>
                  </a:lnTo>
                  <a:lnTo>
                    <a:pt x="275" y="137"/>
                  </a:lnTo>
                  <a:close/>
                </a:path>
              </a:pathLst>
            </a:custGeom>
            <a:solidFill>
              <a:srgbClr val="FF4A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8" name="Freeform 1168"/>
            <p:cNvSpPr>
              <a:spLocks/>
            </p:cNvSpPr>
            <p:nvPr/>
          </p:nvSpPr>
          <p:spPr bwMode="auto">
            <a:xfrm>
              <a:off x="2160" y="1516"/>
              <a:ext cx="1638" cy="950"/>
            </a:xfrm>
            <a:custGeom>
              <a:avLst/>
              <a:gdLst>
                <a:gd name="T0" fmla="*/ 1600 w 1638"/>
                <a:gd name="T1" fmla="*/ 0 h 950"/>
                <a:gd name="T2" fmla="*/ 1580 w 1638"/>
                <a:gd name="T3" fmla="*/ 13 h 950"/>
                <a:gd name="T4" fmla="*/ 1527 w 1638"/>
                <a:gd name="T5" fmla="*/ 48 h 950"/>
                <a:gd name="T6" fmla="*/ 1450 w 1638"/>
                <a:gd name="T7" fmla="*/ 96 h 950"/>
                <a:gd name="T8" fmla="*/ 1361 w 1638"/>
                <a:gd name="T9" fmla="*/ 153 h 950"/>
                <a:gd name="T10" fmla="*/ 1271 w 1638"/>
                <a:gd name="T11" fmla="*/ 213 h 950"/>
                <a:gd name="T12" fmla="*/ 1191 w 1638"/>
                <a:gd name="T13" fmla="*/ 267 h 950"/>
                <a:gd name="T14" fmla="*/ 1129 w 1638"/>
                <a:gd name="T15" fmla="*/ 307 h 950"/>
                <a:gd name="T16" fmla="*/ 1098 w 1638"/>
                <a:gd name="T17" fmla="*/ 328 h 950"/>
                <a:gd name="T18" fmla="*/ 1073 w 1638"/>
                <a:gd name="T19" fmla="*/ 345 h 950"/>
                <a:gd name="T20" fmla="*/ 1029 w 1638"/>
                <a:gd name="T21" fmla="*/ 374 h 950"/>
                <a:gd name="T22" fmla="*/ 972 w 1638"/>
                <a:gd name="T23" fmla="*/ 413 h 950"/>
                <a:gd name="T24" fmla="*/ 906 w 1638"/>
                <a:gd name="T25" fmla="*/ 453 h 950"/>
                <a:gd name="T26" fmla="*/ 839 w 1638"/>
                <a:gd name="T27" fmla="*/ 495 h 950"/>
                <a:gd name="T28" fmla="*/ 780 w 1638"/>
                <a:gd name="T29" fmla="*/ 532 h 950"/>
                <a:gd name="T30" fmla="*/ 733 w 1638"/>
                <a:gd name="T31" fmla="*/ 560 h 950"/>
                <a:gd name="T32" fmla="*/ 705 w 1638"/>
                <a:gd name="T33" fmla="*/ 578 h 950"/>
                <a:gd name="T34" fmla="*/ 680 w 1638"/>
                <a:gd name="T35" fmla="*/ 593 h 950"/>
                <a:gd name="T36" fmla="*/ 647 w 1638"/>
                <a:gd name="T37" fmla="*/ 614 h 950"/>
                <a:gd name="T38" fmla="*/ 607 w 1638"/>
                <a:gd name="T39" fmla="*/ 641 h 950"/>
                <a:gd name="T40" fmla="*/ 563 w 1638"/>
                <a:gd name="T41" fmla="*/ 670 h 950"/>
                <a:gd name="T42" fmla="*/ 520 w 1638"/>
                <a:gd name="T43" fmla="*/ 699 h 950"/>
                <a:gd name="T44" fmla="*/ 482 w 1638"/>
                <a:gd name="T45" fmla="*/ 724 h 950"/>
                <a:gd name="T46" fmla="*/ 453 w 1638"/>
                <a:gd name="T47" fmla="*/ 743 h 950"/>
                <a:gd name="T48" fmla="*/ 434 w 1638"/>
                <a:gd name="T49" fmla="*/ 754 h 950"/>
                <a:gd name="T50" fmla="*/ 407 w 1638"/>
                <a:gd name="T51" fmla="*/ 766 h 950"/>
                <a:gd name="T52" fmla="*/ 357 w 1638"/>
                <a:gd name="T53" fmla="*/ 789 h 950"/>
                <a:gd name="T54" fmla="*/ 292 w 1638"/>
                <a:gd name="T55" fmla="*/ 820 h 950"/>
                <a:gd name="T56" fmla="*/ 219 w 1638"/>
                <a:gd name="T57" fmla="*/ 852 h 950"/>
                <a:gd name="T58" fmla="*/ 144 w 1638"/>
                <a:gd name="T59" fmla="*/ 887 h 950"/>
                <a:gd name="T60" fmla="*/ 79 w 1638"/>
                <a:gd name="T61" fmla="*/ 918 h 950"/>
                <a:gd name="T62" fmla="*/ 27 w 1638"/>
                <a:gd name="T63" fmla="*/ 941 h 950"/>
                <a:gd name="T64" fmla="*/ 0 w 1638"/>
                <a:gd name="T65" fmla="*/ 950 h 950"/>
                <a:gd name="T66" fmla="*/ 17 w 1638"/>
                <a:gd name="T67" fmla="*/ 943 h 950"/>
                <a:gd name="T68" fmla="*/ 67 w 1638"/>
                <a:gd name="T69" fmla="*/ 923 h 950"/>
                <a:gd name="T70" fmla="*/ 136 w 1638"/>
                <a:gd name="T71" fmla="*/ 895 h 950"/>
                <a:gd name="T72" fmla="*/ 217 w 1638"/>
                <a:gd name="T73" fmla="*/ 860 h 950"/>
                <a:gd name="T74" fmla="*/ 297 w 1638"/>
                <a:gd name="T75" fmla="*/ 825 h 950"/>
                <a:gd name="T76" fmla="*/ 370 w 1638"/>
                <a:gd name="T77" fmla="*/ 793 h 950"/>
                <a:gd name="T78" fmla="*/ 424 w 1638"/>
                <a:gd name="T79" fmla="*/ 770 h 950"/>
                <a:gd name="T80" fmla="*/ 451 w 1638"/>
                <a:gd name="T81" fmla="*/ 756 h 950"/>
                <a:gd name="T82" fmla="*/ 476 w 1638"/>
                <a:gd name="T83" fmla="*/ 741 h 950"/>
                <a:gd name="T84" fmla="*/ 526 w 1638"/>
                <a:gd name="T85" fmla="*/ 708 h 950"/>
                <a:gd name="T86" fmla="*/ 591 w 1638"/>
                <a:gd name="T87" fmla="*/ 668 h 950"/>
                <a:gd name="T88" fmla="*/ 664 w 1638"/>
                <a:gd name="T89" fmla="*/ 620 h 950"/>
                <a:gd name="T90" fmla="*/ 739 w 1638"/>
                <a:gd name="T91" fmla="*/ 574 h 950"/>
                <a:gd name="T92" fmla="*/ 806 w 1638"/>
                <a:gd name="T93" fmla="*/ 532 h 950"/>
                <a:gd name="T94" fmla="*/ 858 w 1638"/>
                <a:gd name="T95" fmla="*/ 501 h 950"/>
                <a:gd name="T96" fmla="*/ 887 w 1638"/>
                <a:gd name="T97" fmla="*/ 486 h 950"/>
                <a:gd name="T98" fmla="*/ 929 w 1638"/>
                <a:gd name="T99" fmla="*/ 461 h 950"/>
                <a:gd name="T100" fmla="*/ 1016 w 1638"/>
                <a:gd name="T101" fmla="*/ 405 h 950"/>
                <a:gd name="T102" fmla="*/ 1133 w 1638"/>
                <a:gd name="T103" fmla="*/ 330 h 950"/>
                <a:gd name="T104" fmla="*/ 1265 w 1638"/>
                <a:gd name="T105" fmla="*/ 246 h 950"/>
                <a:gd name="T106" fmla="*/ 1396 w 1638"/>
                <a:gd name="T107" fmla="*/ 159 h 950"/>
                <a:gd name="T108" fmla="*/ 1513 w 1638"/>
                <a:gd name="T109" fmla="*/ 82 h 950"/>
                <a:gd name="T110" fmla="*/ 1598 w 1638"/>
                <a:gd name="T111" fmla="*/ 27 h 950"/>
                <a:gd name="T112" fmla="*/ 1638 w 1638"/>
                <a:gd name="T113" fmla="*/ 0 h 950"/>
                <a:gd name="T114" fmla="*/ 1600 w 1638"/>
                <a:gd name="T115" fmla="*/ 0 h 9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638" h="950">
                  <a:moveTo>
                    <a:pt x="1600" y="0"/>
                  </a:moveTo>
                  <a:lnTo>
                    <a:pt x="1580" y="13"/>
                  </a:lnTo>
                  <a:lnTo>
                    <a:pt x="1527" y="48"/>
                  </a:lnTo>
                  <a:lnTo>
                    <a:pt x="1450" y="96"/>
                  </a:lnTo>
                  <a:lnTo>
                    <a:pt x="1361" y="153"/>
                  </a:lnTo>
                  <a:lnTo>
                    <a:pt x="1271" y="213"/>
                  </a:lnTo>
                  <a:lnTo>
                    <a:pt x="1191" y="267"/>
                  </a:lnTo>
                  <a:lnTo>
                    <a:pt x="1129" y="307"/>
                  </a:lnTo>
                  <a:lnTo>
                    <a:pt x="1098" y="328"/>
                  </a:lnTo>
                  <a:lnTo>
                    <a:pt x="1073" y="345"/>
                  </a:lnTo>
                  <a:lnTo>
                    <a:pt x="1029" y="374"/>
                  </a:lnTo>
                  <a:lnTo>
                    <a:pt x="972" y="413"/>
                  </a:lnTo>
                  <a:lnTo>
                    <a:pt x="906" y="453"/>
                  </a:lnTo>
                  <a:lnTo>
                    <a:pt x="839" y="495"/>
                  </a:lnTo>
                  <a:lnTo>
                    <a:pt x="780" y="532"/>
                  </a:lnTo>
                  <a:lnTo>
                    <a:pt x="733" y="560"/>
                  </a:lnTo>
                  <a:lnTo>
                    <a:pt x="705" y="578"/>
                  </a:lnTo>
                  <a:lnTo>
                    <a:pt x="680" y="593"/>
                  </a:lnTo>
                  <a:lnTo>
                    <a:pt x="647" y="614"/>
                  </a:lnTo>
                  <a:lnTo>
                    <a:pt x="607" y="641"/>
                  </a:lnTo>
                  <a:lnTo>
                    <a:pt x="563" y="670"/>
                  </a:lnTo>
                  <a:lnTo>
                    <a:pt x="520" y="699"/>
                  </a:lnTo>
                  <a:lnTo>
                    <a:pt x="482" y="724"/>
                  </a:lnTo>
                  <a:lnTo>
                    <a:pt x="453" y="743"/>
                  </a:lnTo>
                  <a:lnTo>
                    <a:pt x="434" y="754"/>
                  </a:lnTo>
                  <a:lnTo>
                    <a:pt x="407" y="766"/>
                  </a:lnTo>
                  <a:lnTo>
                    <a:pt x="357" y="789"/>
                  </a:lnTo>
                  <a:lnTo>
                    <a:pt x="292" y="820"/>
                  </a:lnTo>
                  <a:lnTo>
                    <a:pt x="219" y="852"/>
                  </a:lnTo>
                  <a:lnTo>
                    <a:pt x="144" y="887"/>
                  </a:lnTo>
                  <a:lnTo>
                    <a:pt x="79" y="918"/>
                  </a:lnTo>
                  <a:lnTo>
                    <a:pt x="27" y="941"/>
                  </a:lnTo>
                  <a:lnTo>
                    <a:pt x="0" y="950"/>
                  </a:lnTo>
                  <a:lnTo>
                    <a:pt x="17" y="943"/>
                  </a:lnTo>
                  <a:lnTo>
                    <a:pt x="67" y="923"/>
                  </a:lnTo>
                  <a:lnTo>
                    <a:pt x="136" y="895"/>
                  </a:lnTo>
                  <a:lnTo>
                    <a:pt x="217" y="860"/>
                  </a:lnTo>
                  <a:lnTo>
                    <a:pt x="297" y="825"/>
                  </a:lnTo>
                  <a:lnTo>
                    <a:pt x="370" y="793"/>
                  </a:lnTo>
                  <a:lnTo>
                    <a:pt x="424" y="770"/>
                  </a:lnTo>
                  <a:lnTo>
                    <a:pt x="451" y="756"/>
                  </a:lnTo>
                  <a:lnTo>
                    <a:pt x="476" y="741"/>
                  </a:lnTo>
                  <a:lnTo>
                    <a:pt x="526" y="708"/>
                  </a:lnTo>
                  <a:lnTo>
                    <a:pt x="591" y="668"/>
                  </a:lnTo>
                  <a:lnTo>
                    <a:pt x="664" y="620"/>
                  </a:lnTo>
                  <a:lnTo>
                    <a:pt x="739" y="574"/>
                  </a:lnTo>
                  <a:lnTo>
                    <a:pt x="806" y="532"/>
                  </a:lnTo>
                  <a:lnTo>
                    <a:pt x="858" y="501"/>
                  </a:lnTo>
                  <a:lnTo>
                    <a:pt x="887" y="486"/>
                  </a:lnTo>
                  <a:lnTo>
                    <a:pt x="929" y="461"/>
                  </a:lnTo>
                  <a:lnTo>
                    <a:pt x="1016" y="405"/>
                  </a:lnTo>
                  <a:lnTo>
                    <a:pt x="1133" y="330"/>
                  </a:lnTo>
                  <a:lnTo>
                    <a:pt x="1265" y="246"/>
                  </a:lnTo>
                  <a:lnTo>
                    <a:pt x="1396" y="159"/>
                  </a:lnTo>
                  <a:lnTo>
                    <a:pt x="1513" y="82"/>
                  </a:lnTo>
                  <a:lnTo>
                    <a:pt x="1598" y="27"/>
                  </a:lnTo>
                  <a:lnTo>
                    <a:pt x="1638" y="0"/>
                  </a:lnTo>
                  <a:lnTo>
                    <a:pt x="1600" y="0"/>
                  </a:lnTo>
                  <a:close/>
                </a:path>
              </a:pathLst>
            </a:custGeom>
            <a:solidFill>
              <a:srgbClr val="7F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9" name="Freeform 1169"/>
            <p:cNvSpPr>
              <a:spLocks/>
            </p:cNvSpPr>
            <p:nvPr/>
          </p:nvSpPr>
          <p:spPr bwMode="auto">
            <a:xfrm>
              <a:off x="3022" y="1485"/>
              <a:ext cx="505" cy="509"/>
            </a:xfrm>
            <a:custGeom>
              <a:avLst/>
              <a:gdLst>
                <a:gd name="T0" fmla="*/ 327 w 505"/>
                <a:gd name="T1" fmla="*/ 217 h 509"/>
                <a:gd name="T2" fmla="*/ 327 w 505"/>
                <a:gd name="T3" fmla="*/ 204 h 509"/>
                <a:gd name="T4" fmla="*/ 338 w 505"/>
                <a:gd name="T5" fmla="*/ 188 h 509"/>
                <a:gd name="T6" fmla="*/ 344 w 505"/>
                <a:gd name="T7" fmla="*/ 159 h 509"/>
                <a:gd name="T8" fmla="*/ 342 w 505"/>
                <a:gd name="T9" fmla="*/ 92 h 509"/>
                <a:gd name="T10" fmla="*/ 334 w 505"/>
                <a:gd name="T11" fmla="*/ 104 h 509"/>
                <a:gd name="T12" fmla="*/ 321 w 505"/>
                <a:gd name="T13" fmla="*/ 133 h 509"/>
                <a:gd name="T14" fmla="*/ 315 w 505"/>
                <a:gd name="T15" fmla="*/ 165 h 509"/>
                <a:gd name="T16" fmla="*/ 315 w 505"/>
                <a:gd name="T17" fmla="*/ 184 h 509"/>
                <a:gd name="T18" fmla="*/ 309 w 505"/>
                <a:gd name="T19" fmla="*/ 192 h 509"/>
                <a:gd name="T20" fmla="*/ 307 w 505"/>
                <a:gd name="T21" fmla="*/ 167 h 509"/>
                <a:gd name="T22" fmla="*/ 290 w 505"/>
                <a:gd name="T23" fmla="*/ 131 h 509"/>
                <a:gd name="T24" fmla="*/ 244 w 505"/>
                <a:gd name="T25" fmla="*/ 90 h 509"/>
                <a:gd name="T26" fmla="*/ 206 w 505"/>
                <a:gd name="T27" fmla="*/ 36 h 509"/>
                <a:gd name="T28" fmla="*/ 181 w 505"/>
                <a:gd name="T29" fmla="*/ 4 h 509"/>
                <a:gd name="T30" fmla="*/ 215 w 505"/>
                <a:gd name="T31" fmla="*/ 104 h 509"/>
                <a:gd name="T32" fmla="*/ 256 w 505"/>
                <a:gd name="T33" fmla="*/ 169 h 509"/>
                <a:gd name="T34" fmla="*/ 279 w 505"/>
                <a:gd name="T35" fmla="*/ 192 h 509"/>
                <a:gd name="T36" fmla="*/ 267 w 505"/>
                <a:gd name="T37" fmla="*/ 190 h 509"/>
                <a:gd name="T38" fmla="*/ 244 w 505"/>
                <a:gd name="T39" fmla="*/ 179 h 509"/>
                <a:gd name="T40" fmla="*/ 186 w 505"/>
                <a:gd name="T41" fmla="*/ 163 h 509"/>
                <a:gd name="T42" fmla="*/ 85 w 505"/>
                <a:gd name="T43" fmla="*/ 165 h 509"/>
                <a:gd name="T44" fmla="*/ 8 w 505"/>
                <a:gd name="T45" fmla="*/ 154 h 509"/>
                <a:gd name="T46" fmla="*/ 113 w 505"/>
                <a:gd name="T47" fmla="*/ 213 h 509"/>
                <a:gd name="T48" fmla="*/ 202 w 505"/>
                <a:gd name="T49" fmla="*/ 236 h 509"/>
                <a:gd name="T50" fmla="*/ 263 w 505"/>
                <a:gd name="T51" fmla="*/ 236 h 509"/>
                <a:gd name="T52" fmla="*/ 206 w 505"/>
                <a:gd name="T53" fmla="*/ 259 h 509"/>
                <a:gd name="T54" fmla="*/ 158 w 505"/>
                <a:gd name="T55" fmla="*/ 286 h 509"/>
                <a:gd name="T56" fmla="*/ 112 w 505"/>
                <a:gd name="T57" fmla="*/ 334 h 509"/>
                <a:gd name="T58" fmla="*/ 54 w 505"/>
                <a:gd name="T59" fmla="*/ 401 h 509"/>
                <a:gd name="T60" fmla="*/ 6 w 505"/>
                <a:gd name="T61" fmla="*/ 444 h 509"/>
                <a:gd name="T62" fmla="*/ 142 w 505"/>
                <a:gd name="T63" fmla="*/ 399 h 509"/>
                <a:gd name="T64" fmla="*/ 246 w 505"/>
                <a:gd name="T65" fmla="*/ 325 h 509"/>
                <a:gd name="T66" fmla="*/ 286 w 505"/>
                <a:gd name="T67" fmla="*/ 278 h 509"/>
                <a:gd name="T68" fmla="*/ 265 w 505"/>
                <a:gd name="T69" fmla="*/ 336 h 509"/>
                <a:gd name="T70" fmla="*/ 256 w 505"/>
                <a:gd name="T71" fmla="*/ 411 h 509"/>
                <a:gd name="T72" fmla="*/ 254 w 505"/>
                <a:gd name="T73" fmla="*/ 505 h 509"/>
                <a:gd name="T74" fmla="*/ 265 w 505"/>
                <a:gd name="T75" fmla="*/ 472 h 509"/>
                <a:gd name="T76" fmla="*/ 302 w 505"/>
                <a:gd name="T77" fmla="*/ 399 h 509"/>
                <a:gd name="T78" fmla="*/ 329 w 505"/>
                <a:gd name="T79" fmla="*/ 342 h 509"/>
                <a:gd name="T80" fmla="*/ 332 w 505"/>
                <a:gd name="T81" fmla="*/ 301 h 509"/>
                <a:gd name="T82" fmla="*/ 330 w 505"/>
                <a:gd name="T83" fmla="*/ 275 h 509"/>
                <a:gd name="T84" fmla="*/ 344 w 505"/>
                <a:gd name="T85" fmla="*/ 296 h 509"/>
                <a:gd name="T86" fmla="*/ 371 w 505"/>
                <a:gd name="T87" fmla="*/ 332 h 509"/>
                <a:gd name="T88" fmla="*/ 394 w 505"/>
                <a:gd name="T89" fmla="*/ 348 h 509"/>
                <a:gd name="T90" fmla="*/ 423 w 505"/>
                <a:gd name="T91" fmla="*/ 367 h 509"/>
                <a:gd name="T92" fmla="*/ 442 w 505"/>
                <a:gd name="T93" fmla="*/ 382 h 509"/>
                <a:gd name="T94" fmla="*/ 415 w 505"/>
                <a:gd name="T95" fmla="*/ 334 h 509"/>
                <a:gd name="T96" fmla="*/ 392 w 505"/>
                <a:gd name="T97" fmla="*/ 284 h 509"/>
                <a:gd name="T98" fmla="*/ 367 w 505"/>
                <a:gd name="T99" fmla="*/ 257 h 509"/>
                <a:gd name="T100" fmla="*/ 367 w 505"/>
                <a:gd name="T101" fmla="*/ 250 h 509"/>
                <a:gd name="T102" fmla="*/ 386 w 505"/>
                <a:gd name="T103" fmla="*/ 257 h 509"/>
                <a:gd name="T104" fmla="*/ 417 w 505"/>
                <a:gd name="T105" fmla="*/ 257 h 509"/>
                <a:gd name="T106" fmla="*/ 440 w 505"/>
                <a:gd name="T107" fmla="*/ 257 h 509"/>
                <a:gd name="T108" fmla="*/ 453 w 505"/>
                <a:gd name="T109" fmla="*/ 259 h 509"/>
                <a:gd name="T110" fmla="*/ 419 w 505"/>
                <a:gd name="T111" fmla="*/ 242 h 509"/>
                <a:gd name="T112" fmla="*/ 390 w 505"/>
                <a:gd name="T113" fmla="*/ 229 h 509"/>
                <a:gd name="T114" fmla="*/ 363 w 505"/>
                <a:gd name="T115" fmla="*/ 223 h 509"/>
                <a:gd name="T116" fmla="*/ 338 w 505"/>
                <a:gd name="T117" fmla="*/ 225 h 509"/>
                <a:gd name="T118" fmla="*/ 496 w 505"/>
                <a:gd name="T119" fmla="*/ 198 h 5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05" h="509">
                  <a:moveTo>
                    <a:pt x="494" y="192"/>
                  </a:moveTo>
                  <a:lnTo>
                    <a:pt x="329" y="219"/>
                  </a:lnTo>
                  <a:lnTo>
                    <a:pt x="329" y="219"/>
                  </a:lnTo>
                  <a:lnTo>
                    <a:pt x="329" y="217"/>
                  </a:lnTo>
                  <a:lnTo>
                    <a:pt x="327" y="217"/>
                  </a:lnTo>
                  <a:lnTo>
                    <a:pt x="325" y="213"/>
                  </a:lnTo>
                  <a:lnTo>
                    <a:pt x="325" y="211"/>
                  </a:lnTo>
                  <a:lnTo>
                    <a:pt x="325" y="209"/>
                  </a:lnTo>
                  <a:lnTo>
                    <a:pt x="325" y="205"/>
                  </a:lnTo>
                  <a:lnTo>
                    <a:pt x="327" y="204"/>
                  </a:lnTo>
                  <a:lnTo>
                    <a:pt x="330" y="200"/>
                  </a:lnTo>
                  <a:lnTo>
                    <a:pt x="332" y="198"/>
                  </a:lnTo>
                  <a:lnTo>
                    <a:pt x="334" y="194"/>
                  </a:lnTo>
                  <a:lnTo>
                    <a:pt x="336" y="192"/>
                  </a:lnTo>
                  <a:lnTo>
                    <a:pt x="338" y="188"/>
                  </a:lnTo>
                  <a:lnTo>
                    <a:pt x="340" y="186"/>
                  </a:lnTo>
                  <a:lnTo>
                    <a:pt x="342" y="182"/>
                  </a:lnTo>
                  <a:lnTo>
                    <a:pt x="344" y="179"/>
                  </a:lnTo>
                  <a:lnTo>
                    <a:pt x="344" y="171"/>
                  </a:lnTo>
                  <a:lnTo>
                    <a:pt x="344" y="159"/>
                  </a:lnTo>
                  <a:lnTo>
                    <a:pt x="344" y="146"/>
                  </a:lnTo>
                  <a:lnTo>
                    <a:pt x="342" y="131"/>
                  </a:lnTo>
                  <a:lnTo>
                    <a:pt x="342" y="115"/>
                  </a:lnTo>
                  <a:lnTo>
                    <a:pt x="342" y="102"/>
                  </a:lnTo>
                  <a:lnTo>
                    <a:pt x="342" y="92"/>
                  </a:lnTo>
                  <a:lnTo>
                    <a:pt x="342" y="88"/>
                  </a:lnTo>
                  <a:lnTo>
                    <a:pt x="340" y="88"/>
                  </a:lnTo>
                  <a:lnTo>
                    <a:pt x="340" y="92"/>
                  </a:lnTo>
                  <a:lnTo>
                    <a:pt x="336" y="98"/>
                  </a:lnTo>
                  <a:lnTo>
                    <a:pt x="334" y="104"/>
                  </a:lnTo>
                  <a:lnTo>
                    <a:pt x="330" y="109"/>
                  </a:lnTo>
                  <a:lnTo>
                    <a:pt x="329" y="115"/>
                  </a:lnTo>
                  <a:lnTo>
                    <a:pt x="325" y="121"/>
                  </a:lnTo>
                  <a:lnTo>
                    <a:pt x="323" y="127"/>
                  </a:lnTo>
                  <a:lnTo>
                    <a:pt x="321" y="133"/>
                  </a:lnTo>
                  <a:lnTo>
                    <a:pt x="319" y="138"/>
                  </a:lnTo>
                  <a:lnTo>
                    <a:pt x="317" y="144"/>
                  </a:lnTo>
                  <a:lnTo>
                    <a:pt x="317" y="152"/>
                  </a:lnTo>
                  <a:lnTo>
                    <a:pt x="315" y="159"/>
                  </a:lnTo>
                  <a:lnTo>
                    <a:pt x="315" y="165"/>
                  </a:lnTo>
                  <a:lnTo>
                    <a:pt x="315" y="171"/>
                  </a:lnTo>
                  <a:lnTo>
                    <a:pt x="315" y="175"/>
                  </a:lnTo>
                  <a:lnTo>
                    <a:pt x="315" y="177"/>
                  </a:lnTo>
                  <a:lnTo>
                    <a:pt x="315" y="181"/>
                  </a:lnTo>
                  <a:lnTo>
                    <a:pt x="315" y="184"/>
                  </a:lnTo>
                  <a:lnTo>
                    <a:pt x="313" y="186"/>
                  </a:lnTo>
                  <a:lnTo>
                    <a:pt x="313" y="188"/>
                  </a:lnTo>
                  <a:lnTo>
                    <a:pt x="311" y="190"/>
                  </a:lnTo>
                  <a:lnTo>
                    <a:pt x="311" y="190"/>
                  </a:lnTo>
                  <a:lnTo>
                    <a:pt x="309" y="192"/>
                  </a:lnTo>
                  <a:lnTo>
                    <a:pt x="309" y="190"/>
                  </a:lnTo>
                  <a:lnTo>
                    <a:pt x="309" y="186"/>
                  </a:lnTo>
                  <a:lnTo>
                    <a:pt x="309" y="181"/>
                  </a:lnTo>
                  <a:lnTo>
                    <a:pt x="309" y="175"/>
                  </a:lnTo>
                  <a:lnTo>
                    <a:pt x="307" y="167"/>
                  </a:lnTo>
                  <a:lnTo>
                    <a:pt x="305" y="159"/>
                  </a:lnTo>
                  <a:lnTo>
                    <a:pt x="304" y="152"/>
                  </a:lnTo>
                  <a:lnTo>
                    <a:pt x="302" y="144"/>
                  </a:lnTo>
                  <a:lnTo>
                    <a:pt x="296" y="138"/>
                  </a:lnTo>
                  <a:lnTo>
                    <a:pt x="290" y="131"/>
                  </a:lnTo>
                  <a:lnTo>
                    <a:pt x="281" y="123"/>
                  </a:lnTo>
                  <a:lnTo>
                    <a:pt x="271" y="113"/>
                  </a:lnTo>
                  <a:lnTo>
                    <a:pt x="261" y="106"/>
                  </a:lnTo>
                  <a:lnTo>
                    <a:pt x="254" y="98"/>
                  </a:lnTo>
                  <a:lnTo>
                    <a:pt x="244" y="90"/>
                  </a:lnTo>
                  <a:lnTo>
                    <a:pt x="238" y="84"/>
                  </a:lnTo>
                  <a:lnTo>
                    <a:pt x="232" y="75"/>
                  </a:lnTo>
                  <a:lnTo>
                    <a:pt x="225" y="63"/>
                  </a:lnTo>
                  <a:lnTo>
                    <a:pt x="215" y="50"/>
                  </a:lnTo>
                  <a:lnTo>
                    <a:pt x="206" y="36"/>
                  </a:lnTo>
                  <a:lnTo>
                    <a:pt x="196" y="23"/>
                  </a:lnTo>
                  <a:lnTo>
                    <a:pt x="188" y="12"/>
                  </a:lnTo>
                  <a:lnTo>
                    <a:pt x="183" y="4"/>
                  </a:lnTo>
                  <a:lnTo>
                    <a:pt x="181" y="0"/>
                  </a:lnTo>
                  <a:lnTo>
                    <a:pt x="181" y="4"/>
                  </a:lnTo>
                  <a:lnTo>
                    <a:pt x="184" y="17"/>
                  </a:lnTo>
                  <a:lnTo>
                    <a:pt x="190" y="36"/>
                  </a:lnTo>
                  <a:lnTo>
                    <a:pt x="198" y="58"/>
                  </a:lnTo>
                  <a:lnTo>
                    <a:pt x="206" y="81"/>
                  </a:lnTo>
                  <a:lnTo>
                    <a:pt x="215" y="104"/>
                  </a:lnTo>
                  <a:lnTo>
                    <a:pt x="225" y="125"/>
                  </a:lnTo>
                  <a:lnTo>
                    <a:pt x="232" y="138"/>
                  </a:lnTo>
                  <a:lnTo>
                    <a:pt x="240" y="150"/>
                  </a:lnTo>
                  <a:lnTo>
                    <a:pt x="248" y="161"/>
                  </a:lnTo>
                  <a:lnTo>
                    <a:pt x="256" y="169"/>
                  </a:lnTo>
                  <a:lnTo>
                    <a:pt x="263" y="177"/>
                  </a:lnTo>
                  <a:lnTo>
                    <a:pt x="269" y="182"/>
                  </a:lnTo>
                  <a:lnTo>
                    <a:pt x="273" y="188"/>
                  </a:lnTo>
                  <a:lnTo>
                    <a:pt x="277" y="190"/>
                  </a:lnTo>
                  <a:lnTo>
                    <a:pt x="279" y="192"/>
                  </a:lnTo>
                  <a:lnTo>
                    <a:pt x="277" y="192"/>
                  </a:lnTo>
                  <a:lnTo>
                    <a:pt x="277" y="192"/>
                  </a:lnTo>
                  <a:lnTo>
                    <a:pt x="273" y="192"/>
                  </a:lnTo>
                  <a:lnTo>
                    <a:pt x="271" y="190"/>
                  </a:lnTo>
                  <a:lnTo>
                    <a:pt x="267" y="190"/>
                  </a:lnTo>
                  <a:lnTo>
                    <a:pt x="263" y="188"/>
                  </a:lnTo>
                  <a:lnTo>
                    <a:pt x="259" y="186"/>
                  </a:lnTo>
                  <a:lnTo>
                    <a:pt x="256" y="184"/>
                  </a:lnTo>
                  <a:lnTo>
                    <a:pt x="250" y="182"/>
                  </a:lnTo>
                  <a:lnTo>
                    <a:pt x="244" y="179"/>
                  </a:lnTo>
                  <a:lnTo>
                    <a:pt x="236" y="175"/>
                  </a:lnTo>
                  <a:lnTo>
                    <a:pt x="225" y="171"/>
                  </a:lnTo>
                  <a:lnTo>
                    <a:pt x="213" y="167"/>
                  </a:lnTo>
                  <a:lnTo>
                    <a:pt x="202" y="165"/>
                  </a:lnTo>
                  <a:lnTo>
                    <a:pt x="186" y="163"/>
                  </a:lnTo>
                  <a:lnTo>
                    <a:pt x="171" y="163"/>
                  </a:lnTo>
                  <a:lnTo>
                    <a:pt x="154" y="165"/>
                  </a:lnTo>
                  <a:lnTo>
                    <a:pt x="133" y="165"/>
                  </a:lnTo>
                  <a:lnTo>
                    <a:pt x="108" y="165"/>
                  </a:lnTo>
                  <a:lnTo>
                    <a:pt x="85" y="165"/>
                  </a:lnTo>
                  <a:lnTo>
                    <a:pt x="60" y="163"/>
                  </a:lnTo>
                  <a:lnTo>
                    <a:pt x="39" y="161"/>
                  </a:lnTo>
                  <a:lnTo>
                    <a:pt x="17" y="157"/>
                  </a:lnTo>
                  <a:lnTo>
                    <a:pt x="2" y="152"/>
                  </a:lnTo>
                  <a:lnTo>
                    <a:pt x="8" y="154"/>
                  </a:lnTo>
                  <a:lnTo>
                    <a:pt x="21" y="163"/>
                  </a:lnTo>
                  <a:lnTo>
                    <a:pt x="40" y="173"/>
                  </a:lnTo>
                  <a:lnTo>
                    <a:pt x="63" y="186"/>
                  </a:lnTo>
                  <a:lnTo>
                    <a:pt x="88" y="202"/>
                  </a:lnTo>
                  <a:lnTo>
                    <a:pt x="113" y="213"/>
                  </a:lnTo>
                  <a:lnTo>
                    <a:pt x="135" y="225"/>
                  </a:lnTo>
                  <a:lnTo>
                    <a:pt x="152" y="230"/>
                  </a:lnTo>
                  <a:lnTo>
                    <a:pt x="165" y="234"/>
                  </a:lnTo>
                  <a:lnTo>
                    <a:pt x="183" y="236"/>
                  </a:lnTo>
                  <a:lnTo>
                    <a:pt x="202" y="236"/>
                  </a:lnTo>
                  <a:lnTo>
                    <a:pt x="221" y="238"/>
                  </a:lnTo>
                  <a:lnTo>
                    <a:pt x="236" y="236"/>
                  </a:lnTo>
                  <a:lnTo>
                    <a:pt x="250" y="236"/>
                  </a:lnTo>
                  <a:lnTo>
                    <a:pt x="259" y="236"/>
                  </a:lnTo>
                  <a:lnTo>
                    <a:pt x="263" y="236"/>
                  </a:lnTo>
                  <a:lnTo>
                    <a:pt x="259" y="238"/>
                  </a:lnTo>
                  <a:lnTo>
                    <a:pt x="250" y="240"/>
                  </a:lnTo>
                  <a:lnTo>
                    <a:pt x="238" y="246"/>
                  </a:lnTo>
                  <a:lnTo>
                    <a:pt x="223" y="252"/>
                  </a:lnTo>
                  <a:lnTo>
                    <a:pt x="206" y="259"/>
                  </a:lnTo>
                  <a:lnTo>
                    <a:pt x="192" y="265"/>
                  </a:lnTo>
                  <a:lnTo>
                    <a:pt x="181" y="271"/>
                  </a:lnTo>
                  <a:lnTo>
                    <a:pt x="173" y="275"/>
                  </a:lnTo>
                  <a:lnTo>
                    <a:pt x="165" y="280"/>
                  </a:lnTo>
                  <a:lnTo>
                    <a:pt x="158" y="286"/>
                  </a:lnTo>
                  <a:lnTo>
                    <a:pt x="148" y="296"/>
                  </a:lnTo>
                  <a:lnTo>
                    <a:pt x="140" y="303"/>
                  </a:lnTo>
                  <a:lnTo>
                    <a:pt x="131" y="313"/>
                  </a:lnTo>
                  <a:lnTo>
                    <a:pt x="121" y="325"/>
                  </a:lnTo>
                  <a:lnTo>
                    <a:pt x="112" y="334"/>
                  </a:lnTo>
                  <a:lnTo>
                    <a:pt x="102" y="346"/>
                  </a:lnTo>
                  <a:lnTo>
                    <a:pt x="92" y="357"/>
                  </a:lnTo>
                  <a:lnTo>
                    <a:pt x="81" y="371"/>
                  </a:lnTo>
                  <a:lnTo>
                    <a:pt x="67" y="386"/>
                  </a:lnTo>
                  <a:lnTo>
                    <a:pt x="54" y="401"/>
                  </a:lnTo>
                  <a:lnTo>
                    <a:pt x="39" y="415"/>
                  </a:lnTo>
                  <a:lnTo>
                    <a:pt x="25" y="426"/>
                  </a:lnTo>
                  <a:lnTo>
                    <a:pt x="12" y="438"/>
                  </a:lnTo>
                  <a:lnTo>
                    <a:pt x="0" y="444"/>
                  </a:lnTo>
                  <a:lnTo>
                    <a:pt x="6" y="444"/>
                  </a:lnTo>
                  <a:lnTo>
                    <a:pt x="23" y="438"/>
                  </a:lnTo>
                  <a:lnTo>
                    <a:pt x="48" y="432"/>
                  </a:lnTo>
                  <a:lnTo>
                    <a:pt x="79" y="422"/>
                  </a:lnTo>
                  <a:lnTo>
                    <a:pt x="112" y="411"/>
                  </a:lnTo>
                  <a:lnTo>
                    <a:pt x="142" y="399"/>
                  </a:lnTo>
                  <a:lnTo>
                    <a:pt x="173" y="386"/>
                  </a:lnTo>
                  <a:lnTo>
                    <a:pt x="196" y="371"/>
                  </a:lnTo>
                  <a:lnTo>
                    <a:pt x="213" y="355"/>
                  </a:lnTo>
                  <a:lnTo>
                    <a:pt x="231" y="340"/>
                  </a:lnTo>
                  <a:lnTo>
                    <a:pt x="246" y="325"/>
                  </a:lnTo>
                  <a:lnTo>
                    <a:pt x="259" y="309"/>
                  </a:lnTo>
                  <a:lnTo>
                    <a:pt x="271" y="298"/>
                  </a:lnTo>
                  <a:lnTo>
                    <a:pt x="279" y="288"/>
                  </a:lnTo>
                  <a:lnTo>
                    <a:pt x="284" y="280"/>
                  </a:lnTo>
                  <a:lnTo>
                    <a:pt x="286" y="278"/>
                  </a:lnTo>
                  <a:lnTo>
                    <a:pt x="284" y="282"/>
                  </a:lnTo>
                  <a:lnTo>
                    <a:pt x="281" y="290"/>
                  </a:lnTo>
                  <a:lnTo>
                    <a:pt x="275" y="303"/>
                  </a:lnTo>
                  <a:lnTo>
                    <a:pt x="269" y="319"/>
                  </a:lnTo>
                  <a:lnTo>
                    <a:pt x="265" y="336"/>
                  </a:lnTo>
                  <a:lnTo>
                    <a:pt x="259" y="351"/>
                  </a:lnTo>
                  <a:lnTo>
                    <a:pt x="256" y="367"/>
                  </a:lnTo>
                  <a:lnTo>
                    <a:pt x="256" y="378"/>
                  </a:lnTo>
                  <a:lnTo>
                    <a:pt x="256" y="392"/>
                  </a:lnTo>
                  <a:lnTo>
                    <a:pt x="256" y="411"/>
                  </a:lnTo>
                  <a:lnTo>
                    <a:pt x="256" y="432"/>
                  </a:lnTo>
                  <a:lnTo>
                    <a:pt x="256" y="455"/>
                  </a:lnTo>
                  <a:lnTo>
                    <a:pt x="256" y="474"/>
                  </a:lnTo>
                  <a:lnTo>
                    <a:pt x="256" y="492"/>
                  </a:lnTo>
                  <a:lnTo>
                    <a:pt x="254" y="505"/>
                  </a:lnTo>
                  <a:lnTo>
                    <a:pt x="254" y="509"/>
                  </a:lnTo>
                  <a:lnTo>
                    <a:pt x="256" y="505"/>
                  </a:lnTo>
                  <a:lnTo>
                    <a:pt x="257" y="497"/>
                  </a:lnTo>
                  <a:lnTo>
                    <a:pt x="261" y="488"/>
                  </a:lnTo>
                  <a:lnTo>
                    <a:pt x="265" y="472"/>
                  </a:lnTo>
                  <a:lnTo>
                    <a:pt x="271" y="457"/>
                  </a:lnTo>
                  <a:lnTo>
                    <a:pt x="279" y="442"/>
                  </a:lnTo>
                  <a:lnTo>
                    <a:pt x="286" y="426"/>
                  </a:lnTo>
                  <a:lnTo>
                    <a:pt x="294" y="411"/>
                  </a:lnTo>
                  <a:lnTo>
                    <a:pt x="302" y="399"/>
                  </a:lnTo>
                  <a:lnTo>
                    <a:pt x="309" y="386"/>
                  </a:lnTo>
                  <a:lnTo>
                    <a:pt x="315" y="374"/>
                  </a:lnTo>
                  <a:lnTo>
                    <a:pt x="321" y="363"/>
                  </a:lnTo>
                  <a:lnTo>
                    <a:pt x="325" y="351"/>
                  </a:lnTo>
                  <a:lnTo>
                    <a:pt x="329" y="342"/>
                  </a:lnTo>
                  <a:lnTo>
                    <a:pt x="332" y="334"/>
                  </a:lnTo>
                  <a:lnTo>
                    <a:pt x="332" y="326"/>
                  </a:lnTo>
                  <a:lnTo>
                    <a:pt x="334" y="319"/>
                  </a:lnTo>
                  <a:lnTo>
                    <a:pt x="334" y="311"/>
                  </a:lnTo>
                  <a:lnTo>
                    <a:pt x="332" y="301"/>
                  </a:lnTo>
                  <a:lnTo>
                    <a:pt x="332" y="294"/>
                  </a:lnTo>
                  <a:lnTo>
                    <a:pt x="332" y="286"/>
                  </a:lnTo>
                  <a:lnTo>
                    <a:pt x="332" y="280"/>
                  </a:lnTo>
                  <a:lnTo>
                    <a:pt x="330" y="277"/>
                  </a:lnTo>
                  <a:lnTo>
                    <a:pt x="330" y="275"/>
                  </a:lnTo>
                  <a:lnTo>
                    <a:pt x="338" y="278"/>
                  </a:lnTo>
                  <a:lnTo>
                    <a:pt x="338" y="280"/>
                  </a:lnTo>
                  <a:lnTo>
                    <a:pt x="338" y="284"/>
                  </a:lnTo>
                  <a:lnTo>
                    <a:pt x="340" y="290"/>
                  </a:lnTo>
                  <a:lnTo>
                    <a:pt x="344" y="296"/>
                  </a:lnTo>
                  <a:lnTo>
                    <a:pt x="348" y="303"/>
                  </a:lnTo>
                  <a:lnTo>
                    <a:pt x="352" y="311"/>
                  </a:lnTo>
                  <a:lnTo>
                    <a:pt x="357" y="319"/>
                  </a:lnTo>
                  <a:lnTo>
                    <a:pt x="363" y="326"/>
                  </a:lnTo>
                  <a:lnTo>
                    <a:pt x="371" y="332"/>
                  </a:lnTo>
                  <a:lnTo>
                    <a:pt x="377" y="336"/>
                  </a:lnTo>
                  <a:lnTo>
                    <a:pt x="380" y="340"/>
                  </a:lnTo>
                  <a:lnTo>
                    <a:pt x="386" y="342"/>
                  </a:lnTo>
                  <a:lnTo>
                    <a:pt x="390" y="346"/>
                  </a:lnTo>
                  <a:lnTo>
                    <a:pt x="394" y="348"/>
                  </a:lnTo>
                  <a:lnTo>
                    <a:pt x="400" y="350"/>
                  </a:lnTo>
                  <a:lnTo>
                    <a:pt x="405" y="353"/>
                  </a:lnTo>
                  <a:lnTo>
                    <a:pt x="411" y="357"/>
                  </a:lnTo>
                  <a:lnTo>
                    <a:pt x="417" y="363"/>
                  </a:lnTo>
                  <a:lnTo>
                    <a:pt x="423" y="367"/>
                  </a:lnTo>
                  <a:lnTo>
                    <a:pt x="430" y="371"/>
                  </a:lnTo>
                  <a:lnTo>
                    <a:pt x="434" y="376"/>
                  </a:lnTo>
                  <a:lnTo>
                    <a:pt x="438" y="378"/>
                  </a:lnTo>
                  <a:lnTo>
                    <a:pt x="442" y="380"/>
                  </a:lnTo>
                  <a:lnTo>
                    <a:pt x="442" y="382"/>
                  </a:lnTo>
                  <a:lnTo>
                    <a:pt x="442" y="378"/>
                  </a:lnTo>
                  <a:lnTo>
                    <a:pt x="436" y="373"/>
                  </a:lnTo>
                  <a:lnTo>
                    <a:pt x="430" y="361"/>
                  </a:lnTo>
                  <a:lnTo>
                    <a:pt x="423" y="350"/>
                  </a:lnTo>
                  <a:lnTo>
                    <a:pt x="415" y="334"/>
                  </a:lnTo>
                  <a:lnTo>
                    <a:pt x="407" y="321"/>
                  </a:lnTo>
                  <a:lnTo>
                    <a:pt x="402" y="309"/>
                  </a:lnTo>
                  <a:lnTo>
                    <a:pt x="398" y="300"/>
                  </a:lnTo>
                  <a:lnTo>
                    <a:pt x="396" y="292"/>
                  </a:lnTo>
                  <a:lnTo>
                    <a:pt x="392" y="284"/>
                  </a:lnTo>
                  <a:lnTo>
                    <a:pt x="388" y="278"/>
                  </a:lnTo>
                  <a:lnTo>
                    <a:pt x="384" y="273"/>
                  </a:lnTo>
                  <a:lnTo>
                    <a:pt x="378" y="267"/>
                  </a:lnTo>
                  <a:lnTo>
                    <a:pt x="373" y="261"/>
                  </a:lnTo>
                  <a:lnTo>
                    <a:pt x="367" y="257"/>
                  </a:lnTo>
                  <a:lnTo>
                    <a:pt x="361" y="252"/>
                  </a:lnTo>
                  <a:lnTo>
                    <a:pt x="361" y="252"/>
                  </a:lnTo>
                  <a:lnTo>
                    <a:pt x="363" y="252"/>
                  </a:lnTo>
                  <a:lnTo>
                    <a:pt x="365" y="252"/>
                  </a:lnTo>
                  <a:lnTo>
                    <a:pt x="367" y="250"/>
                  </a:lnTo>
                  <a:lnTo>
                    <a:pt x="369" y="250"/>
                  </a:lnTo>
                  <a:lnTo>
                    <a:pt x="373" y="252"/>
                  </a:lnTo>
                  <a:lnTo>
                    <a:pt x="377" y="252"/>
                  </a:lnTo>
                  <a:lnTo>
                    <a:pt x="380" y="253"/>
                  </a:lnTo>
                  <a:lnTo>
                    <a:pt x="386" y="257"/>
                  </a:lnTo>
                  <a:lnTo>
                    <a:pt x="392" y="257"/>
                  </a:lnTo>
                  <a:lnTo>
                    <a:pt x="398" y="257"/>
                  </a:lnTo>
                  <a:lnTo>
                    <a:pt x="403" y="257"/>
                  </a:lnTo>
                  <a:lnTo>
                    <a:pt x="411" y="257"/>
                  </a:lnTo>
                  <a:lnTo>
                    <a:pt x="417" y="257"/>
                  </a:lnTo>
                  <a:lnTo>
                    <a:pt x="423" y="257"/>
                  </a:lnTo>
                  <a:lnTo>
                    <a:pt x="426" y="257"/>
                  </a:lnTo>
                  <a:lnTo>
                    <a:pt x="432" y="257"/>
                  </a:lnTo>
                  <a:lnTo>
                    <a:pt x="436" y="257"/>
                  </a:lnTo>
                  <a:lnTo>
                    <a:pt x="440" y="257"/>
                  </a:lnTo>
                  <a:lnTo>
                    <a:pt x="444" y="257"/>
                  </a:lnTo>
                  <a:lnTo>
                    <a:pt x="448" y="257"/>
                  </a:lnTo>
                  <a:lnTo>
                    <a:pt x="450" y="257"/>
                  </a:lnTo>
                  <a:lnTo>
                    <a:pt x="451" y="259"/>
                  </a:lnTo>
                  <a:lnTo>
                    <a:pt x="453" y="259"/>
                  </a:lnTo>
                  <a:lnTo>
                    <a:pt x="451" y="257"/>
                  </a:lnTo>
                  <a:lnTo>
                    <a:pt x="446" y="255"/>
                  </a:lnTo>
                  <a:lnTo>
                    <a:pt x="438" y="252"/>
                  </a:lnTo>
                  <a:lnTo>
                    <a:pt x="428" y="246"/>
                  </a:lnTo>
                  <a:lnTo>
                    <a:pt x="419" y="242"/>
                  </a:lnTo>
                  <a:lnTo>
                    <a:pt x="409" y="238"/>
                  </a:lnTo>
                  <a:lnTo>
                    <a:pt x="402" y="234"/>
                  </a:lnTo>
                  <a:lnTo>
                    <a:pt x="398" y="230"/>
                  </a:lnTo>
                  <a:lnTo>
                    <a:pt x="394" y="230"/>
                  </a:lnTo>
                  <a:lnTo>
                    <a:pt x="390" y="229"/>
                  </a:lnTo>
                  <a:lnTo>
                    <a:pt x="384" y="227"/>
                  </a:lnTo>
                  <a:lnTo>
                    <a:pt x="380" y="225"/>
                  </a:lnTo>
                  <a:lnTo>
                    <a:pt x="375" y="225"/>
                  </a:lnTo>
                  <a:lnTo>
                    <a:pt x="369" y="223"/>
                  </a:lnTo>
                  <a:lnTo>
                    <a:pt x="363" y="223"/>
                  </a:lnTo>
                  <a:lnTo>
                    <a:pt x="357" y="225"/>
                  </a:lnTo>
                  <a:lnTo>
                    <a:pt x="350" y="225"/>
                  </a:lnTo>
                  <a:lnTo>
                    <a:pt x="346" y="225"/>
                  </a:lnTo>
                  <a:lnTo>
                    <a:pt x="340" y="225"/>
                  </a:lnTo>
                  <a:lnTo>
                    <a:pt x="338" y="225"/>
                  </a:lnTo>
                  <a:lnTo>
                    <a:pt x="336" y="225"/>
                  </a:lnTo>
                  <a:lnTo>
                    <a:pt x="334" y="223"/>
                  </a:lnTo>
                  <a:lnTo>
                    <a:pt x="334" y="223"/>
                  </a:lnTo>
                  <a:lnTo>
                    <a:pt x="332" y="223"/>
                  </a:lnTo>
                  <a:lnTo>
                    <a:pt x="496" y="198"/>
                  </a:lnTo>
                  <a:lnTo>
                    <a:pt x="505" y="188"/>
                  </a:lnTo>
                  <a:lnTo>
                    <a:pt x="494" y="192"/>
                  </a:lnTo>
                  <a:close/>
                </a:path>
              </a:pathLst>
            </a:custGeom>
            <a:solidFill>
              <a:srgbClr val="FF1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0" name="Freeform 1170"/>
            <p:cNvSpPr>
              <a:spLocks/>
            </p:cNvSpPr>
            <p:nvPr/>
          </p:nvSpPr>
          <p:spPr bwMode="auto">
            <a:xfrm>
              <a:off x="2517" y="2128"/>
              <a:ext cx="426" cy="605"/>
            </a:xfrm>
            <a:custGeom>
              <a:avLst/>
              <a:gdLst>
                <a:gd name="T0" fmla="*/ 244 w 426"/>
                <a:gd name="T1" fmla="*/ 246 h 605"/>
                <a:gd name="T2" fmla="*/ 234 w 426"/>
                <a:gd name="T3" fmla="*/ 238 h 605"/>
                <a:gd name="T4" fmla="*/ 232 w 426"/>
                <a:gd name="T5" fmla="*/ 221 h 605"/>
                <a:gd name="T6" fmla="*/ 217 w 426"/>
                <a:gd name="T7" fmla="*/ 200 h 605"/>
                <a:gd name="T8" fmla="*/ 169 w 426"/>
                <a:gd name="T9" fmla="*/ 160 h 605"/>
                <a:gd name="T10" fmla="*/ 173 w 426"/>
                <a:gd name="T11" fmla="*/ 171 h 605"/>
                <a:gd name="T12" fmla="*/ 182 w 426"/>
                <a:gd name="T13" fmla="*/ 198 h 605"/>
                <a:gd name="T14" fmla="*/ 202 w 426"/>
                <a:gd name="T15" fmla="*/ 223 h 605"/>
                <a:gd name="T16" fmla="*/ 213 w 426"/>
                <a:gd name="T17" fmla="*/ 235 h 605"/>
                <a:gd name="T18" fmla="*/ 217 w 426"/>
                <a:gd name="T19" fmla="*/ 242 h 605"/>
                <a:gd name="T20" fmla="*/ 200 w 426"/>
                <a:gd name="T21" fmla="*/ 229 h 605"/>
                <a:gd name="T22" fmla="*/ 163 w 426"/>
                <a:gd name="T23" fmla="*/ 217 h 605"/>
                <a:gd name="T24" fmla="*/ 109 w 426"/>
                <a:gd name="T25" fmla="*/ 223 h 605"/>
                <a:gd name="T26" fmla="*/ 48 w 426"/>
                <a:gd name="T27" fmla="*/ 217 h 605"/>
                <a:gd name="T28" fmla="*/ 13 w 426"/>
                <a:gd name="T29" fmla="*/ 213 h 605"/>
                <a:gd name="T30" fmla="*/ 100 w 426"/>
                <a:gd name="T31" fmla="*/ 252 h 605"/>
                <a:gd name="T32" fmla="*/ 169 w 426"/>
                <a:gd name="T33" fmla="*/ 265 h 605"/>
                <a:gd name="T34" fmla="*/ 198 w 426"/>
                <a:gd name="T35" fmla="*/ 263 h 605"/>
                <a:gd name="T36" fmla="*/ 188 w 426"/>
                <a:gd name="T37" fmla="*/ 269 h 605"/>
                <a:gd name="T38" fmla="*/ 167 w 426"/>
                <a:gd name="T39" fmla="*/ 279 h 605"/>
                <a:gd name="T40" fmla="*/ 123 w 426"/>
                <a:gd name="T41" fmla="*/ 308 h 605"/>
                <a:gd name="T42" fmla="*/ 60 w 426"/>
                <a:gd name="T43" fmla="*/ 377 h 605"/>
                <a:gd name="T44" fmla="*/ 6 w 426"/>
                <a:gd name="T45" fmla="*/ 421 h 605"/>
                <a:gd name="T46" fmla="*/ 109 w 426"/>
                <a:gd name="T47" fmla="*/ 386 h 605"/>
                <a:gd name="T48" fmla="*/ 181 w 426"/>
                <a:gd name="T49" fmla="*/ 342 h 605"/>
                <a:gd name="T50" fmla="*/ 217 w 426"/>
                <a:gd name="T51" fmla="*/ 302 h 605"/>
                <a:gd name="T52" fmla="*/ 198 w 426"/>
                <a:gd name="T53" fmla="*/ 354 h 605"/>
                <a:gd name="T54" fmla="*/ 186 w 426"/>
                <a:gd name="T55" fmla="*/ 404 h 605"/>
                <a:gd name="T56" fmla="*/ 190 w 426"/>
                <a:gd name="T57" fmla="*/ 463 h 605"/>
                <a:gd name="T58" fmla="*/ 198 w 426"/>
                <a:gd name="T59" fmla="*/ 542 h 605"/>
                <a:gd name="T60" fmla="*/ 196 w 426"/>
                <a:gd name="T61" fmla="*/ 599 h 605"/>
                <a:gd name="T62" fmla="*/ 252 w 426"/>
                <a:gd name="T63" fmla="*/ 482 h 605"/>
                <a:gd name="T64" fmla="*/ 265 w 426"/>
                <a:gd name="T65" fmla="*/ 367 h 605"/>
                <a:gd name="T66" fmla="*/ 259 w 426"/>
                <a:gd name="T67" fmla="*/ 313 h 605"/>
                <a:gd name="T68" fmla="*/ 284 w 426"/>
                <a:gd name="T69" fmla="*/ 361 h 605"/>
                <a:gd name="T70" fmla="*/ 330 w 426"/>
                <a:gd name="T71" fmla="*/ 413 h 605"/>
                <a:gd name="T72" fmla="*/ 392 w 426"/>
                <a:gd name="T73" fmla="*/ 473 h 605"/>
                <a:gd name="T74" fmla="*/ 376 w 426"/>
                <a:gd name="T75" fmla="*/ 446 h 605"/>
                <a:gd name="T76" fmla="*/ 350 w 426"/>
                <a:gd name="T77" fmla="*/ 377 h 605"/>
                <a:gd name="T78" fmla="*/ 328 w 426"/>
                <a:gd name="T79" fmla="*/ 323 h 605"/>
                <a:gd name="T80" fmla="*/ 305 w 426"/>
                <a:gd name="T81" fmla="*/ 296 h 605"/>
                <a:gd name="T82" fmla="*/ 286 w 426"/>
                <a:gd name="T83" fmla="*/ 279 h 605"/>
                <a:gd name="T84" fmla="*/ 307 w 426"/>
                <a:gd name="T85" fmla="*/ 285 h 605"/>
                <a:gd name="T86" fmla="*/ 348 w 426"/>
                <a:gd name="T87" fmla="*/ 288 h 605"/>
                <a:gd name="T88" fmla="*/ 373 w 426"/>
                <a:gd name="T89" fmla="*/ 283 h 605"/>
                <a:gd name="T90" fmla="*/ 403 w 426"/>
                <a:gd name="T91" fmla="*/ 275 h 605"/>
                <a:gd name="T92" fmla="*/ 426 w 426"/>
                <a:gd name="T93" fmla="*/ 271 h 605"/>
                <a:gd name="T94" fmla="*/ 376 w 426"/>
                <a:gd name="T95" fmla="*/ 261 h 605"/>
                <a:gd name="T96" fmla="*/ 328 w 426"/>
                <a:gd name="T97" fmla="*/ 244 h 605"/>
                <a:gd name="T98" fmla="*/ 296 w 426"/>
                <a:gd name="T99" fmla="*/ 244 h 605"/>
                <a:gd name="T100" fmla="*/ 290 w 426"/>
                <a:gd name="T101" fmla="*/ 240 h 605"/>
                <a:gd name="T102" fmla="*/ 307 w 426"/>
                <a:gd name="T103" fmla="*/ 231 h 605"/>
                <a:gd name="T104" fmla="*/ 327 w 426"/>
                <a:gd name="T105" fmla="*/ 212 h 605"/>
                <a:gd name="T106" fmla="*/ 340 w 426"/>
                <a:gd name="T107" fmla="*/ 196 h 605"/>
                <a:gd name="T108" fmla="*/ 350 w 426"/>
                <a:gd name="T109" fmla="*/ 189 h 605"/>
                <a:gd name="T110" fmla="*/ 317 w 426"/>
                <a:gd name="T111" fmla="*/ 200 h 605"/>
                <a:gd name="T112" fmla="*/ 290 w 426"/>
                <a:gd name="T113" fmla="*/ 212 h 605"/>
                <a:gd name="T114" fmla="*/ 271 w 426"/>
                <a:gd name="T115" fmla="*/ 227 h 605"/>
                <a:gd name="T116" fmla="*/ 255 w 426"/>
                <a:gd name="T117" fmla="*/ 244 h 605"/>
                <a:gd name="T118" fmla="*/ 305 w 426"/>
                <a:gd name="T119" fmla="*/ 8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426" h="605">
                  <a:moveTo>
                    <a:pt x="302" y="6"/>
                  </a:moveTo>
                  <a:lnTo>
                    <a:pt x="248" y="246"/>
                  </a:lnTo>
                  <a:lnTo>
                    <a:pt x="246" y="246"/>
                  </a:lnTo>
                  <a:lnTo>
                    <a:pt x="246" y="246"/>
                  </a:lnTo>
                  <a:lnTo>
                    <a:pt x="244" y="246"/>
                  </a:lnTo>
                  <a:lnTo>
                    <a:pt x="242" y="246"/>
                  </a:lnTo>
                  <a:lnTo>
                    <a:pt x="238" y="244"/>
                  </a:lnTo>
                  <a:lnTo>
                    <a:pt x="236" y="242"/>
                  </a:lnTo>
                  <a:lnTo>
                    <a:pt x="236" y="240"/>
                  </a:lnTo>
                  <a:lnTo>
                    <a:pt x="234" y="238"/>
                  </a:lnTo>
                  <a:lnTo>
                    <a:pt x="234" y="235"/>
                  </a:lnTo>
                  <a:lnTo>
                    <a:pt x="234" y="231"/>
                  </a:lnTo>
                  <a:lnTo>
                    <a:pt x="234" y="227"/>
                  </a:lnTo>
                  <a:lnTo>
                    <a:pt x="232" y="225"/>
                  </a:lnTo>
                  <a:lnTo>
                    <a:pt x="232" y="221"/>
                  </a:lnTo>
                  <a:lnTo>
                    <a:pt x="230" y="217"/>
                  </a:lnTo>
                  <a:lnTo>
                    <a:pt x="230" y="215"/>
                  </a:lnTo>
                  <a:lnTo>
                    <a:pt x="229" y="212"/>
                  </a:lnTo>
                  <a:lnTo>
                    <a:pt x="225" y="208"/>
                  </a:lnTo>
                  <a:lnTo>
                    <a:pt x="217" y="200"/>
                  </a:lnTo>
                  <a:lnTo>
                    <a:pt x="207" y="192"/>
                  </a:lnTo>
                  <a:lnTo>
                    <a:pt x="196" y="183"/>
                  </a:lnTo>
                  <a:lnTo>
                    <a:pt x="186" y="173"/>
                  </a:lnTo>
                  <a:lnTo>
                    <a:pt x="177" y="165"/>
                  </a:lnTo>
                  <a:lnTo>
                    <a:pt x="169" y="160"/>
                  </a:lnTo>
                  <a:lnTo>
                    <a:pt x="167" y="158"/>
                  </a:lnTo>
                  <a:lnTo>
                    <a:pt x="167" y="158"/>
                  </a:lnTo>
                  <a:lnTo>
                    <a:pt x="169" y="162"/>
                  </a:lnTo>
                  <a:lnTo>
                    <a:pt x="171" y="165"/>
                  </a:lnTo>
                  <a:lnTo>
                    <a:pt x="173" y="171"/>
                  </a:lnTo>
                  <a:lnTo>
                    <a:pt x="175" y="177"/>
                  </a:lnTo>
                  <a:lnTo>
                    <a:pt x="177" y="183"/>
                  </a:lnTo>
                  <a:lnTo>
                    <a:pt x="179" y="189"/>
                  </a:lnTo>
                  <a:lnTo>
                    <a:pt x="181" y="194"/>
                  </a:lnTo>
                  <a:lnTo>
                    <a:pt x="182" y="198"/>
                  </a:lnTo>
                  <a:lnTo>
                    <a:pt x="186" y="204"/>
                  </a:lnTo>
                  <a:lnTo>
                    <a:pt x="190" y="208"/>
                  </a:lnTo>
                  <a:lnTo>
                    <a:pt x="194" y="213"/>
                  </a:lnTo>
                  <a:lnTo>
                    <a:pt x="198" y="219"/>
                  </a:lnTo>
                  <a:lnTo>
                    <a:pt x="202" y="223"/>
                  </a:lnTo>
                  <a:lnTo>
                    <a:pt x="206" y="225"/>
                  </a:lnTo>
                  <a:lnTo>
                    <a:pt x="209" y="229"/>
                  </a:lnTo>
                  <a:lnTo>
                    <a:pt x="211" y="229"/>
                  </a:lnTo>
                  <a:lnTo>
                    <a:pt x="213" y="233"/>
                  </a:lnTo>
                  <a:lnTo>
                    <a:pt x="213" y="235"/>
                  </a:lnTo>
                  <a:lnTo>
                    <a:pt x="215" y="237"/>
                  </a:lnTo>
                  <a:lnTo>
                    <a:pt x="215" y="238"/>
                  </a:lnTo>
                  <a:lnTo>
                    <a:pt x="217" y="240"/>
                  </a:lnTo>
                  <a:lnTo>
                    <a:pt x="217" y="242"/>
                  </a:lnTo>
                  <a:lnTo>
                    <a:pt x="217" y="242"/>
                  </a:lnTo>
                  <a:lnTo>
                    <a:pt x="215" y="240"/>
                  </a:lnTo>
                  <a:lnTo>
                    <a:pt x="213" y="238"/>
                  </a:lnTo>
                  <a:lnTo>
                    <a:pt x="209" y="237"/>
                  </a:lnTo>
                  <a:lnTo>
                    <a:pt x="206" y="233"/>
                  </a:lnTo>
                  <a:lnTo>
                    <a:pt x="200" y="229"/>
                  </a:lnTo>
                  <a:lnTo>
                    <a:pt x="192" y="225"/>
                  </a:lnTo>
                  <a:lnTo>
                    <a:pt x="186" y="221"/>
                  </a:lnTo>
                  <a:lnTo>
                    <a:pt x="181" y="219"/>
                  </a:lnTo>
                  <a:lnTo>
                    <a:pt x="173" y="217"/>
                  </a:lnTo>
                  <a:lnTo>
                    <a:pt x="163" y="217"/>
                  </a:lnTo>
                  <a:lnTo>
                    <a:pt x="152" y="219"/>
                  </a:lnTo>
                  <a:lnTo>
                    <a:pt x="140" y="219"/>
                  </a:lnTo>
                  <a:lnTo>
                    <a:pt x="129" y="221"/>
                  </a:lnTo>
                  <a:lnTo>
                    <a:pt x="119" y="223"/>
                  </a:lnTo>
                  <a:lnTo>
                    <a:pt x="109" y="223"/>
                  </a:lnTo>
                  <a:lnTo>
                    <a:pt x="100" y="223"/>
                  </a:lnTo>
                  <a:lnTo>
                    <a:pt x="92" y="223"/>
                  </a:lnTo>
                  <a:lnTo>
                    <a:pt x="79" y="221"/>
                  </a:lnTo>
                  <a:lnTo>
                    <a:pt x="63" y="219"/>
                  </a:lnTo>
                  <a:lnTo>
                    <a:pt x="48" y="217"/>
                  </a:lnTo>
                  <a:lnTo>
                    <a:pt x="33" y="213"/>
                  </a:lnTo>
                  <a:lnTo>
                    <a:pt x="21" y="212"/>
                  </a:lnTo>
                  <a:lnTo>
                    <a:pt x="12" y="212"/>
                  </a:lnTo>
                  <a:lnTo>
                    <a:pt x="8" y="212"/>
                  </a:lnTo>
                  <a:lnTo>
                    <a:pt x="13" y="213"/>
                  </a:lnTo>
                  <a:lnTo>
                    <a:pt x="23" y="217"/>
                  </a:lnTo>
                  <a:lnTo>
                    <a:pt x="38" y="225"/>
                  </a:lnTo>
                  <a:lnTo>
                    <a:pt x="58" y="235"/>
                  </a:lnTo>
                  <a:lnTo>
                    <a:pt x="79" y="242"/>
                  </a:lnTo>
                  <a:lnTo>
                    <a:pt x="100" y="252"/>
                  </a:lnTo>
                  <a:lnTo>
                    <a:pt x="119" y="258"/>
                  </a:lnTo>
                  <a:lnTo>
                    <a:pt x="134" y="261"/>
                  </a:lnTo>
                  <a:lnTo>
                    <a:pt x="146" y="263"/>
                  </a:lnTo>
                  <a:lnTo>
                    <a:pt x="158" y="263"/>
                  </a:lnTo>
                  <a:lnTo>
                    <a:pt x="169" y="265"/>
                  </a:lnTo>
                  <a:lnTo>
                    <a:pt x="179" y="265"/>
                  </a:lnTo>
                  <a:lnTo>
                    <a:pt x="186" y="265"/>
                  </a:lnTo>
                  <a:lnTo>
                    <a:pt x="192" y="263"/>
                  </a:lnTo>
                  <a:lnTo>
                    <a:pt x="196" y="263"/>
                  </a:lnTo>
                  <a:lnTo>
                    <a:pt x="198" y="263"/>
                  </a:lnTo>
                  <a:lnTo>
                    <a:pt x="196" y="263"/>
                  </a:lnTo>
                  <a:lnTo>
                    <a:pt x="196" y="265"/>
                  </a:lnTo>
                  <a:lnTo>
                    <a:pt x="194" y="267"/>
                  </a:lnTo>
                  <a:lnTo>
                    <a:pt x="192" y="269"/>
                  </a:lnTo>
                  <a:lnTo>
                    <a:pt x="188" y="269"/>
                  </a:lnTo>
                  <a:lnTo>
                    <a:pt x="186" y="271"/>
                  </a:lnTo>
                  <a:lnTo>
                    <a:pt x="182" y="273"/>
                  </a:lnTo>
                  <a:lnTo>
                    <a:pt x="179" y="275"/>
                  </a:lnTo>
                  <a:lnTo>
                    <a:pt x="173" y="277"/>
                  </a:lnTo>
                  <a:lnTo>
                    <a:pt x="167" y="279"/>
                  </a:lnTo>
                  <a:lnTo>
                    <a:pt x="159" y="281"/>
                  </a:lnTo>
                  <a:lnTo>
                    <a:pt x="152" y="286"/>
                  </a:lnTo>
                  <a:lnTo>
                    <a:pt x="142" y="292"/>
                  </a:lnTo>
                  <a:lnTo>
                    <a:pt x="133" y="298"/>
                  </a:lnTo>
                  <a:lnTo>
                    <a:pt x="123" y="308"/>
                  </a:lnTo>
                  <a:lnTo>
                    <a:pt x="113" y="317"/>
                  </a:lnTo>
                  <a:lnTo>
                    <a:pt x="102" y="331"/>
                  </a:lnTo>
                  <a:lnTo>
                    <a:pt x="88" y="344"/>
                  </a:lnTo>
                  <a:lnTo>
                    <a:pt x="75" y="359"/>
                  </a:lnTo>
                  <a:lnTo>
                    <a:pt x="60" y="377"/>
                  </a:lnTo>
                  <a:lnTo>
                    <a:pt x="44" y="392"/>
                  </a:lnTo>
                  <a:lnTo>
                    <a:pt x="29" y="406"/>
                  </a:lnTo>
                  <a:lnTo>
                    <a:pt x="13" y="415"/>
                  </a:lnTo>
                  <a:lnTo>
                    <a:pt x="0" y="423"/>
                  </a:lnTo>
                  <a:lnTo>
                    <a:pt x="6" y="421"/>
                  </a:lnTo>
                  <a:lnTo>
                    <a:pt x="19" y="417"/>
                  </a:lnTo>
                  <a:lnTo>
                    <a:pt x="38" y="411"/>
                  </a:lnTo>
                  <a:lnTo>
                    <a:pt x="61" y="404"/>
                  </a:lnTo>
                  <a:lnTo>
                    <a:pt x="86" y="396"/>
                  </a:lnTo>
                  <a:lnTo>
                    <a:pt x="109" y="386"/>
                  </a:lnTo>
                  <a:lnTo>
                    <a:pt x="131" y="379"/>
                  </a:lnTo>
                  <a:lnTo>
                    <a:pt x="144" y="373"/>
                  </a:lnTo>
                  <a:lnTo>
                    <a:pt x="156" y="365"/>
                  </a:lnTo>
                  <a:lnTo>
                    <a:pt x="169" y="354"/>
                  </a:lnTo>
                  <a:lnTo>
                    <a:pt x="181" y="342"/>
                  </a:lnTo>
                  <a:lnTo>
                    <a:pt x="192" y="331"/>
                  </a:lnTo>
                  <a:lnTo>
                    <a:pt x="202" y="319"/>
                  </a:lnTo>
                  <a:lnTo>
                    <a:pt x="209" y="309"/>
                  </a:lnTo>
                  <a:lnTo>
                    <a:pt x="215" y="304"/>
                  </a:lnTo>
                  <a:lnTo>
                    <a:pt x="217" y="302"/>
                  </a:lnTo>
                  <a:lnTo>
                    <a:pt x="215" y="304"/>
                  </a:lnTo>
                  <a:lnTo>
                    <a:pt x="213" y="311"/>
                  </a:lnTo>
                  <a:lnTo>
                    <a:pt x="207" y="325"/>
                  </a:lnTo>
                  <a:lnTo>
                    <a:pt x="204" y="338"/>
                  </a:lnTo>
                  <a:lnTo>
                    <a:pt x="198" y="354"/>
                  </a:lnTo>
                  <a:lnTo>
                    <a:pt x="192" y="367"/>
                  </a:lnTo>
                  <a:lnTo>
                    <a:pt x="190" y="379"/>
                  </a:lnTo>
                  <a:lnTo>
                    <a:pt x="188" y="386"/>
                  </a:lnTo>
                  <a:lnTo>
                    <a:pt x="186" y="394"/>
                  </a:lnTo>
                  <a:lnTo>
                    <a:pt x="186" y="404"/>
                  </a:lnTo>
                  <a:lnTo>
                    <a:pt x="186" y="413"/>
                  </a:lnTo>
                  <a:lnTo>
                    <a:pt x="186" y="425"/>
                  </a:lnTo>
                  <a:lnTo>
                    <a:pt x="186" y="438"/>
                  </a:lnTo>
                  <a:lnTo>
                    <a:pt x="188" y="450"/>
                  </a:lnTo>
                  <a:lnTo>
                    <a:pt x="190" y="463"/>
                  </a:lnTo>
                  <a:lnTo>
                    <a:pt x="192" y="477"/>
                  </a:lnTo>
                  <a:lnTo>
                    <a:pt x="194" y="490"/>
                  </a:lnTo>
                  <a:lnTo>
                    <a:pt x="196" y="505"/>
                  </a:lnTo>
                  <a:lnTo>
                    <a:pt x="196" y="525"/>
                  </a:lnTo>
                  <a:lnTo>
                    <a:pt x="198" y="542"/>
                  </a:lnTo>
                  <a:lnTo>
                    <a:pt x="198" y="561"/>
                  </a:lnTo>
                  <a:lnTo>
                    <a:pt x="198" y="578"/>
                  </a:lnTo>
                  <a:lnTo>
                    <a:pt x="196" y="594"/>
                  </a:lnTo>
                  <a:lnTo>
                    <a:pt x="194" y="605"/>
                  </a:lnTo>
                  <a:lnTo>
                    <a:pt x="196" y="599"/>
                  </a:lnTo>
                  <a:lnTo>
                    <a:pt x="204" y="586"/>
                  </a:lnTo>
                  <a:lnTo>
                    <a:pt x="215" y="565"/>
                  </a:lnTo>
                  <a:lnTo>
                    <a:pt x="229" y="540"/>
                  </a:lnTo>
                  <a:lnTo>
                    <a:pt x="240" y="511"/>
                  </a:lnTo>
                  <a:lnTo>
                    <a:pt x="252" y="482"/>
                  </a:lnTo>
                  <a:lnTo>
                    <a:pt x="261" y="454"/>
                  </a:lnTo>
                  <a:lnTo>
                    <a:pt x="265" y="429"/>
                  </a:lnTo>
                  <a:lnTo>
                    <a:pt x="267" y="407"/>
                  </a:lnTo>
                  <a:lnTo>
                    <a:pt x="267" y="386"/>
                  </a:lnTo>
                  <a:lnTo>
                    <a:pt x="265" y="367"/>
                  </a:lnTo>
                  <a:lnTo>
                    <a:pt x="265" y="350"/>
                  </a:lnTo>
                  <a:lnTo>
                    <a:pt x="263" y="334"/>
                  </a:lnTo>
                  <a:lnTo>
                    <a:pt x="261" y="323"/>
                  </a:lnTo>
                  <a:lnTo>
                    <a:pt x="259" y="315"/>
                  </a:lnTo>
                  <a:lnTo>
                    <a:pt x="259" y="313"/>
                  </a:lnTo>
                  <a:lnTo>
                    <a:pt x="261" y="315"/>
                  </a:lnTo>
                  <a:lnTo>
                    <a:pt x="265" y="323"/>
                  </a:lnTo>
                  <a:lnTo>
                    <a:pt x="271" y="334"/>
                  </a:lnTo>
                  <a:lnTo>
                    <a:pt x="277" y="348"/>
                  </a:lnTo>
                  <a:lnTo>
                    <a:pt x="284" y="361"/>
                  </a:lnTo>
                  <a:lnTo>
                    <a:pt x="292" y="375"/>
                  </a:lnTo>
                  <a:lnTo>
                    <a:pt x="302" y="386"/>
                  </a:lnTo>
                  <a:lnTo>
                    <a:pt x="309" y="394"/>
                  </a:lnTo>
                  <a:lnTo>
                    <a:pt x="317" y="402"/>
                  </a:lnTo>
                  <a:lnTo>
                    <a:pt x="330" y="413"/>
                  </a:lnTo>
                  <a:lnTo>
                    <a:pt x="344" y="427"/>
                  </a:lnTo>
                  <a:lnTo>
                    <a:pt x="359" y="440"/>
                  </a:lnTo>
                  <a:lnTo>
                    <a:pt x="373" y="454"/>
                  </a:lnTo>
                  <a:lnTo>
                    <a:pt x="384" y="465"/>
                  </a:lnTo>
                  <a:lnTo>
                    <a:pt x="392" y="473"/>
                  </a:lnTo>
                  <a:lnTo>
                    <a:pt x="394" y="475"/>
                  </a:lnTo>
                  <a:lnTo>
                    <a:pt x="392" y="473"/>
                  </a:lnTo>
                  <a:lnTo>
                    <a:pt x="390" y="467"/>
                  </a:lnTo>
                  <a:lnTo>
                    <a:pt x="384" y="457"/>
                  </a:lnTo>
                  <a:lnTo>
                    <a:pt x="376" y="446"/>
                  </a:lnTo>
                  <a:lnTo>
                    <a:pt x="371" y="432"/>
                  </a:lnTo>
                  <a:lnTo>
                    <a:pt x="363" y="417"/>
                  </a:lnTo>
                  <a:lnTo>
                    <a:pt x="357" y="404"/>
                  </a:lnTo>
                  <a:lnTo>
                    <a:pt x="353" y="388"/>
                  </a:lnTo>
                  <a:lnTo>
                    <a:pt x="350" y="377"/>
                  </a:lnTo>
                  <a:lnTo>
                    <a:pt x="346" y="363"/>
                  </a:lnTo>
                  <a:lnTo>
                    <a:pt x="342" y="352"/>
                  </a:lnTo>
                  <a:lnTo>
                    <a:pt x="338" y="340"/>
                  </a:lnTo>
                  <a:lnTo>
                    <a:pt x="334" y="331"/>
                  </a:lnTo>
                  <a:lnTo>
                    <a:pt x="328" y="323"/>
                  </a:lnTo>
                  <a:lnTo>
                    <a:pt x="325" y="315"/>
                  </a:lnTo>
                  <a:lnTo>
                    <a:pt x="321" y="309"/>
                  </a:lnTo>
                  <a:lnTo>
                    <a:pt x="317" y="306"/>
                  </a:lnTo>
                  <a:lnTo>
                    <a:pt x="311" y="300"/>
                  </a:lnTo>
                  <a:lnTo>
                    <a:pt x="305" y="296"/>
                  </a:lnTo>
                  <a:lnTo>
                    <a:pt x="300" y="290"/>
                  </a:lnTo>
                  <a:lnTo>
                    <a:pt x="294" y="286"/>
                  </a:lnTo>
                  <a:lnTo>
                    <a:pt x="290" y="283"/>
                  </a:lnTo>
                  <a:lnTo>
                    <a:pt x="286" y="281"/>
                  </a:lnTo>
                  <a:lnTo>
                    <a:pt x="286" y="279"/>
                  </a:lnTo>
                  <a:lnTo>
                    <a:pt x="292" y="279"/>
                  </a:lnTo>
                  <a:lnTo>
                    <a:pt x="294" y="279"/>
                  </a:lnTo>
                  <a:lnTo>
                    <a:pt x="296" y="281"/>
                  </a:lnTo>
                  <a:lnTo>
                    <a:pt x="302" y="283"/>
                  </a:lnTo>
                  <a:lnTo>
                    <a:pt x="307" y="285"/>
                  </a:lnTo>
                  <a:lnTo>
                    <a:pt x="313" y="286"/>
                  </a:lnTo>
                  <a:lnTo>
                    <a:pt x="323" y="288"/>
                  </a:lnTo>
                  <a:lnTo>
                    <a:pt x="330" y="288"/>
                  </a:lnTo>
                  <a:lnTo>
                    <a:pt x="340" y="288"/>
                  </a:lnTo>
                  <a:lnTo>
                    <a:pt x="348" y="288"/>
                  </a:lnTo>
                  <a:lnTo>
                    <a:pt x="353" y="286"/>
                  </a:lnTo>
                  <a:lnTo>
                    <a:pt x="359" y="286"/>
                  </a:lnTo>
                  <a:lnTo>
                    <a:pt x="365" y="285"/>
                  </a:lnTo>
                  <a:lnTo>
                    <a:pt x="369" y="285"/>
                  </a:lnTo>
                  <a:lnTo>
                    <a:pt x="373" y="283"/>
                  </a:lnTo>
                  <a:lnTo>
                    <a:pt x="378" y="281"/>
                  </a:lnTo>
                  <a:lnTo>
                    <a:pt x="384" y="279"/>
                  </a:lnTo>
                  <a:lnTo>
                    <a:pt x="390" y="277"/>
                  </a:lnTo>
                  <a:lnTo>
                    <a:pt x="398" y="277"/>
                  </a:lnTo>
                  <a:lnTo>
                    <a:pt x="403" y="275"/>
                  </a:lnTo>
                  <a:lnTo>
                    <a:pt x="411" y="273"/>
                  </a:lnTo>
                  <a:lnTo>
                    <a:pt x="417" y="273"/>
                  </a:lnTo>
                  <a:lnTo>
                    <a:pt x="421" y="271"/>
                  </a:lnTo>
                  <a:lnTo>
                    <a:pt x="424" y="271"/>
                  </a:lnTo>
                  <a:lnTo>
                    <a:pt x="426" y="271"/>
                  </a:lnTo>
                  <a:lnTo>
                    <a:pt x="423" y="271"/>
                  </a:lnTo>
                  <a:lnTo>
                    <a:pt x="415" y="269"/>
                  </a:lnTo>
                  <a:lnTo>
                    <a:pt x="403" y="267"/>
                  </a:lnTo>
                  <a:lnTo>
                    <a:pt x="392" y="263"/>
                  </a:lnTo>
                  <a:lnTo>
                    <a:pt x="376" y="261"/>
                  </a:lnTo>
                  <a:lnTo>
                    <a:pt x="363" y="258"/>
                  </a:lnTo>
                  <a:lnTo>
                    <a:pt x="351" y="254"/>
                  </a:lnTo>
                  <a:lnTo>
                    <a:pt x="342" y="250"/>
                  </a:lnTo>
                  <a:lnTo>
                    <a:pt x="336" y="248"/>
                  </a:lnTo>
                  <a:lnTo>
                    <a:pt x="328" y="244"/>
                  </a:lnTo>
                  <a:lnTo>
                    <a:pt x="323" y="244"/>
                  </a:lnTo>
                  <a:lnTo>
                    <a:pt x="317" y="242"/>
                  </a:lnTo>
                  <a:lnTo>
                    <a:pt x="309" y="242"/>
                  </a:lnTo>
                  <a:lnTo>
                    <a:pt x="303" y="244"/>
                  </a:lnTo>
                  <a:lnTo>
                    <a:pt x="296" y="244"/>
                  </a:lnTo>
                  <a:lnTo>
                    <a:pt x="288" y="246"/>
                  </a:lnTo>
                  <a:lnTo>
                    <a:pt x="288" y="244"/>
                  </a:lnTo>
                  <a:lnTo>
                    <a:pt x="290" y="244"/>
                  </a:lnTo>
                  <a:lnTo>
                    <a:pt x="290" y="242"/>
                  </a:lnTo>
                  <a:lnTo>
                    <a:pt x="290" y="240"/>
                  </a:lnTo>
                  <a:lnTo>
                    <a:pt x="292" y="238"/>
                  </a:lnTo>
                  <a:lnTo>
                    <a:pt x="296" y="237"/>
                  </a:lnTo>
                  <a:lnTo>
                    <a:pt x="298" y="235"/>
                  </a:lnTo>
                  <a:lnTo>
                    <a:pt x="302" y="235"/>
                  </a:lnTo>
                  <a:lnTo>
                    <a:pt x="307" y="231"/>
                  </a:lnTo>
                  <a:lnTo>
                    <a:pt x="311" y="229"/>
                  </a:lnTo>
                  <a:lnTo>
                    <a:pt x="315" y="225"/>
                  </a:lnTo>
                  <a:lnTo>
                    <a:pt x="319" y="221"/>
                  </a:lnTo>
                  <a:lnTo>
                    <a:pt x="323" y="215"/>
                  </a:lnTo>
                  <a:lnTo>
                    <a:pt x="327" y="212"/>
                  </a:lnTo>
                  <a:lnTo>
                    <a:pt x="330" y="208"/>
                  </a:lnTo>
                  <a:lnTo>
                    <a:pt x="332" y="204"/>
                  </a:lnTo>
                  <a:lnTo>
                    <a:pt x="334" y="202"/>
                  </a:lnTo>
                  <a:lnTo>
                    <a:pt x="338" y="198"/>
                  </a:lnTo>
                  <a:lnTo>
                    <a:pt x="340" y="196"/>
                  </a:lnTo>
                  <a:lnTo>
                    <a:pt x="344" y="192"/>
                  </a:lnTo>
                  <a:lnTo>
                    <a:pt x="346" y="190"/>
                  </a:lnTo>
                  <a:lnTo>
                    <a:pt x="348" y="190"/>
                  </a:lnTo>
                  <a:lnTo>
                    <a:pt x="350" y="189"/>
                  </a:lnTo>
                  <a:lnTo>
                    <a:pt x="350" y="189"/>
                  </a:lnTo>
                  <a:lnTo>
                    <a:pt x="348" y="189"/>
                  </a:lnTo>
                  <a:lnTo>
                    <a:pt x="342" y="190"/>
                  </a:lnTo>
                  <a:lnTo>
                    <a:pt x="334" y="194"/>
                  </a:lnTo>
                  <a:lnTo>
                    <a:pt x="327" y="198"/>
                  </a:lnTo>
                  <a:lnTo>
                    <a:pt x="317" y="200"/>
                  </a:lnTo>
                  <a:lnTo>
                    <a:pt x="309" y="204"/>
                  </a:lnTo>
                  <a:lnTo>
                    <a:pt x="302" y="208"/>
                  </a:lnTo>
                  <a:lnTo>
                    <a:pt x="296" y="210"/>
                  </a:lnTo>
                  <a:lnTo>
                    <a:pt x="294" y="210"/>
                  </a:lnTo>
                  <a:lnTo>
                    <a:pt x="290" y="212"/>
                  </a:lnTo>
                  <a:lnTo>
                    <a:pt x="286" y="213"/>
                  </a:lnTo>
                  <a:lnTo>
                    <a:pt x="282" y="215"/>
                  </a:lnTo>
                  <a:lnTo>
                    <a:pt x="278" y="219"/>
                  </a:lnTo>
                  <a:lnTo>
                    <a:pt x="275" y="223"/>
                  </a:lnTo>
                  <a:lnTo>
                    <a:pt x="271" y="227"/>
                  </a:lnTo>
                  <a:lnTo>
                    <a:pt x="267" y="231"/>
                  </a:lnTo>
                  <a:lnTo>
                    <a:pt x="263" y="237"/>
                  </a:lnTo>
                  <a:lnTo>
                    <a:pt x="261" y="240"/>
                  </a:lnTo>
                  <a:lnTo>
                    <a:pt x="257" y="242"/>
                  </a:lnTo>
                  <a:lnTo>
                    <a:pt x="255" y="244"/>
                  </a:lnTo>
                  <a:lnTo>
                    <a:pt x="254" y="246"/>
                  </a:lnTo>
                  <a:lnTo>
                    <a:pt x="254" y="246"/>
                  </a:lnTo>
                  <a:lnTo>
                    <a:pt x="252" y="246"/>
                  </a:lnTo>
                  <a:lnTo>
                    <a:pt x="252" y="246"/>
                  </a:lnTo>
                  <a:lnTo>
                    <a:pt x="305" y="8"/>
                  </a:lnTo>
                  <a:lnTo>
                    <a:pt x="311" y="0"/>
                  </a:lnTo>
                  <a:lnTo>
                    <a:pt x="302" y="6"/>
                  </a:lnTo>
                  <a:close/>
                </a:path>
              </a:pathLst>
            </a:custGeom>
            <a:solidFill>
              <a:srgbClr val="FF2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1" name="Freeform 1171"/>
            <p:cNvSpPr>
              <a:spLocks/>
            </p:cNvSpPr>
            <p:nvPr/>
          </p:nvSpPr>
          <p:spPr bwMode="auto">
            <a:xfrm>
              <a:off x="2290" y="2295"/>
              <a:ext cx="344" cy="479"/>
            </a:xfrm>
            <a:custGeom>
              <a:avLst/>
              <a:gdLst>
                <a:gd name="T0" fmla="*/ 198 w 344"/>
                <a:gd name="T1" fmla="*/ 189 h 479"/>
                <a:gd name="T2" fmla="*/ 191 w 344"/>
                <a:gd name="T3" fmla="*/ 181 h 479"/>
                <a:gd name="T4" fmla="*/ 189 w 344"/>
                <a:gd name="T5" fmla="*/ 167 h 479"/>
                <a:gd name="T6" fmla="*/ 175 w 344"/>
                <a:gd name="T7" fmla="*/ 150 h 479"/>
                <a:gd name="T8" fmla="*/ 139 w 344"/>
                <a:gd name="T9" fmla="*/ 118 h 479"/>
                <a:gd name="T10" fmla="*/ 141 w 344"/>
                <a:gd name="T11" fmla="*/ 127 h 479"/>
                <a:gd name="T12" fmla="*/ 148 w 344"/>
                <a:gd name="T13" fmla="*/ 150 h 479"/>
                <a:gd name="T14" fmla="*/ 164 w 344"/>
                <a:gd name="T15" fmla="*/ 169 h 479"/>
                <a:gd name="T16" fmla="*/ 173 w 344"/>
                <a:gd name="T17" fmla="*/ 179 h 479"/>
                <a:gd name="T18" fmla="*/ 175 w 344"/>
                <a:gd name="T19" fmla="*/ 185 h 479"/>
                <a:gd name="T20" fmla="*/ 162 w 344"/>
                <a:gd name="T21" fmla="*/ 173 h 479"/>
                <a:gd name="T22" fmla="*/ 133 w 344"/>
                <a:gd name="T23" fmla="*/ 166 h 479"/>
                <a:gd name="T24" fmla="*/ 89 w 344"/>
                <a:gd name="T25" fmla="*/ 169 h 479"/>
                <a:gd name="T26" fmla="*/ 39 w 344"/>
                <a:gd name="T27" fmla="*/ 164 h 479"/>
                <a:gd name="T28" fmla="*/ 10 w 344"/>
                <a:gd name="T29" fmla="*/ 160 h 479"/>
                <a:gd name="T30" fmla="*/ 81 w 344"/>
                <a:gd name="T31" fmla="*/ 192 h 479"/>
                <a:gd name="T32" fmla="*/ 137 w 344"/>
                <a:gd name="T33" fmla="*/ 202 h 479"/>
                <a:gd name="T34" fmla="*/ 160 w 344"/>
                <a:gd name="T35" fmla="*/ 202 h 479"/>
                <a:gd name="T36" fmla="*/ 154 w 344"/>
                <a:gd name="T37" fmla="*/ 208 h 479"/>
                <a:gd name="T38" fmla="*/ 135 w 344"/>
                <a:gd name="T39" fmla="*/ 214 h 479"/>
                <a:gd name="T40" fmla="*/ 98 w 344"/>
                <a:gd name="T41" fmla="*/ 237 h 479"/>
                <a:gd name="T42" fmla="*/ 48 w 344"/>
                <a:gd name="T43" fmla="*/ 292 h 479"/>
                <a:gd name="T44" fmla="*/ 4 w 344"/>
                <a:gd name="T45" fmla="*/ 329 h 479"/>
                <a:gd name="T46" fmla="*/ 89 w 344"/>
                <a:gd name="T47" fmla="*/ 302 h 479"/>
                <a:gd name="T48" fmla="*/ 146 w 344"/>
                <a:gd name="T49" fmla="*/ 265 h 479"/>
                <a:gd name="T50" fmla="*/ 177 w 344"/>
                <a:gd name="T51" fmla="*/ 233 h 479"/>
                <a:gd name="T52" fmla="*/ 160 w 344"/>
                <a:gd name="T53" fmla="*/ 275 h 479"/>
                <a:gd name="T54" fmla="*/ 150 w 344"/>
                <a:gd name="T55" fmla="*/ 315 h 479"/>
                <a:gd name="T56" fmla="*/ 154 w 344"/>
                <a:gd name="T57" fmla="*/ 363 h 479"/>
                <a:gd name="T58" fmla="*/ 160 w 344"/>
                <a:gd name="T59" fmla="*/ 429 h 479"/>
                <a:gd name="T60" fmla="*/ 160 w 344"/>
                <a:gd name="T61" fmla="*/ 475 h 479"/>
                <a:gd name="T62" fmla="*/ 204 w 344"/>
                <a:gd name="T63" fmla="*/ 379 h 479"/>
                <a:gd name="T64" fmla="*/ 216 w 344"/>
                <a:gd name="T65" fmla="*/ 285 h 479"/>
                <a:gd name="T66" fmla="*/ 210 w 344"/>
                <a:gd name="T67" fmla="*/ 242 h 479"/>
                <a:gd name="T68" fmla="*/ 231 w 344"/>
                <a:gd name="T69" fmla="*/ 281 h 479"/>
                <a:gd name="T70" fmla="*/ 267 w 344"/>
                <a:gd name="T71" fmla="*/ 323 h 479"/>
                <a:gd name="T72" fmla="*/ 317 w 344"/>
                <a:gd name="T73" fmla="*/ 371 h 479"/>
                <a:gd name="T74" fmla="*/ 306 w 344"/>
                <a:gd name="T75" fmla="*/ 350 h 479"/>
                <a:gd name="T76" fmla="*/ 285 w 344"/>
                <a:gd name="T77" fmla="*/ 292 h 479"/>
                <a:gd name="T78" fmla="*/ 267 w 344"/>
                <a:gd name="T79" fmla="*/ 250 h 479"/>
                <a:gd name="T80" fmla="*/ 248 w 344"/>
                <a:gd name="T81" fmla="*/ 227 h 479"/>
                <a:gd name="T82" fmla="*/ 231 w 344"/>
                <a:gd name="T83" fmla="*/ 215 h 479"/>
                <a:gd name="T84" fmla="*/ 248 w 344"/>
                <a:gd name="T85" fmla="*/ 219 h 479"/>
                <a:gd name="T86" fmla="*/ 283 w 344"/>
                <a:gd name="T87" fmla="*/ 221 h 479"/>
                <a:gd name="T88" fmla="*/ 302 w 344"/>
                <a:gd name="T89" fmla="*/ 217 h 479"/>
                <a:gd name="T90" fmla="*/ 327 w 344"/>
                <a:gd name="T91" fmla="*/ 212 h 479"/>
                <a:gd name="T92" fmla="*/ 344 w 344"/>
                <a:gd name="T93" fmla="*/ 208 h 479"/>
                <a:gd name="T94" fmla="*/ 306 w 344"/>
                <a:gd name="T95" fmla="*/ 200 h 479"/>
                <a:gd name="T96" fmla="*/ 267 w 344"/>
                <a:gd name="T97" fmla="*/ 187 h 479"/>
                <a:gd name="T98" fmla="*/ 240 w 344"/>
                <a:gd name="T99" fmla="*/ 187 h 479"/>
                <a:gd name="T100" fmla="*/ 237 w 344"/>
                <a:gd name="T101" fmla="*/ 183 h 479"/>
                <a:gd name="T102" fmla="*/ 248 w 344"/>
                <a:gd name="T103" fmla="*/ 175 h 479"/>
                <a:gd name="T104" fmla="*/ 265 w 344"/>
                <a:gd name="T105" fmla="*/ 160 h 479"/>
                <a:gd name="T106" fmla="*/ 277 w 344"/>
                <a:gd name="T107" fmla="*/ 146 h 479"/>
                <a:gd name="T108" fmla="*/ 283 w 344"/>
                <a:gd name="T109" fmla="*/ 141 h 479"/>
                <a:gd name="T110" fmla="*/ 258 w 344"/>
                <a:gd name="T111" fmla="*/ 150 h 479"/>
                <a:gd name="T112" fmla="*/ 235 w 344"/>
                <a:gd name="T113" fmla="*/ 160 h 479"/>
                <a:gd name="T114" fmla="*/ 219 w 344"/>
                <a:gd name="T115" fmla="*/ 171 h 479"/>
                <a:gd name="T116" fmla="*/ 208 w 344"/>
                <a:gd name="T117" fmla="*/ 187 h 479"/>
                <a:gd name="T118" fmla="*/ 250 w 344"/>
                <a:gd name="T119" fmla="*/ 6 h 4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44" h="479">
                  <a:moveTo>
                    <a:pt x="246" y="4"/>
                  </a:moveTo>
                  <a:lnTo>
                    <a:pt x="200" y="189"/>
                  </a:lnTo>
                  <a:lnTo>
                    <a:pt x="200" y="189"/>
                  </a:lnTo>
                  <a:lnTo>
                    <a:pt x="198" y="189"/>
                  </a:lnTo>
                  <a:lnTo>
                    <a:pt x="198" y="189"/>
                  </a:lnTo>
                  <a:lnTo>
                    <a:pt x="196" y="187"/>
                  </a:lnTo>
                  <a:lnTo>
                    <a:pt x="194" y="187"/>
                  </a:lnTo>
                  <a:lnTo>
                    <a:pt x="192" y="185"/>
                  </a:lnTo>
                  <a:lnTo>
                    <a:pt x="191" y="183"/>
                  </a:lnTo>
                  <a:lnTo>
                    <a:pt x="191" y="181"/>
                  </a:lnTo>
                  <a:lnTo>
                    <a:pt x="191" y="179"/>
                  </a:lnTo>
                  <a:lnTo>
                    <a:pt x="191" y="175"/>
                  </a:lnTo>
                  <a:lnTo>
                    <a:pt x="191" y="173"/>
                  </a:lnTo>
                  <a:lnTo>
                    <a:pt x="189" y="169"/>
                  </a:lnTo>
                  <a:lnTo>
                    <a:pt x="189" y="167"/>
                  </a:lnTo>
                  <a:lnTo>
                    <a:pt x="187" y="166"/>
                  </a:lnTo>
                  <a:lnTo>
                    <a:pt x="187" y="162"/>
                  </a:lnTo>
                  <a:lnTo>
                    <a:pt x="185" y="160"/>
                  </a:lnTo>
                  <a:lnTo>
                    <a:pt x="181" y="156"/>
                  </a:lnTo>
                  <a:lnTo>
                    <a:pt x="175" y="150"/>
                  </a:lnTo>
                  <a:lnTo>
                    <a:pt x="167" y="144"/>
                  </a:lnTo>
                  <a:lnTo>
                    <a:pt x="160" y="137"/>
                  </a:lnTo>
                  <a:lnTo>
                    <a:pt x="150" y="129"/>
                  </a:lnTo>
                  <a:lnTo>
                    <a:pt x="143" y="123"/>
                  </a:lnTo>
                  <a:lnTo>
                    <a:pt x="139" y="118"/>
                  </a:lnTo>
                  <a:lnTo>
                    <a:pt x="135" y="116"/>
                  </a:lnTo>
                  <a:lnTo>
                    <a:pt x="135" y="118"/>
                  </a:lnTo>
                  <a:lnTo>
                    <a:pt x="137" y="119"/>
                  </a:lnTo>
                  <a:lnTo>
                    <a:pt x="139" y="123"/>
                  </a:lnTo>
                  <a:lnTo>
                    <a:pt x="141" y="127"/>
                  </a:lnTo>
                  <a:lnTo>
                    <a:pt x="143" y="133"/>
                  </a:lnTo>
                  <a:lnTo>
                    <a:pt x="144" y="137"/>
                  </a:lnTo>
                  <a:lnTo>
                    <a:pt x="146" y="142"/>
                  </a:lnTo>
                  <a:lnTo>
                    <a:pt x="146" y="146"/>
                  </a:lnTo>
                  <a:lnTo>
                    <a:pt x="148" y="150"/>
                  </a:lnTo>
                  <a:lnTo>
                    <a:pt x="150" y="154"/>
                  </a:lnTo>
                  <a:lnTo>
                    <a:pt x="154" y="158"/>
                  </a:lnTo>
                  <a:lnTo>
                    <a:pt x="158" y="162"/>
                  </a:lnTo>
                  <a:lnTo>
                    <a:pt x="162" y="166"/>
                  </a:lnTo>
                  <a:lnTo>
                    <a:pt x="164" y="169"/>
                  </a:lnTo>
                  <a:lnTo>
                    <a:pt x="167" y="171"/>
                  </a:lnTo>
                  <a:lnTo>
                    <a:pt x="169" y="173"/>
                  </a:lnTo>
                  <a:lnTo>
                    <a:pt x="171" y="175"/>
                  </a:lnTo>
                  <a:lnTo>
                    <a:pt x="173" y="177"/>
                  </a:lnTo>
                  <a:lnTo>
                    <a:pt x="173" y="179"/>
                  </a:lnTo>
                  <a:lnTo>
                    <a:pt x="175" y="181"/>
                  </a:lnTo>
                  <a:lnTo>
                    <a:pt x="175" y="181"/>
                  </a:lnTo>
                  <a:lnTo>
                    <a:pt x="175" y="183"/>
                  </a:lnTo>
                  <a:lnTo>
                    <a:pt x="175" y="185"/>
                  </a:lnTo>
                  <a:lnTo>
                    <a:pt x="175" y="185"/>
                  </a:lnTo>
                  <a:lnTo>
                    <a:pt x="175" y="183"/>
                  </a:lnTo>
                  <a:lnTo>
                    <a:pt x="173" y="183"/>
                  </a:lnTo>
                  <a:lnTo>
                    <a:pt x="169" y="179"/>
                  </a:lnTo>
                  <a:lnTo>
                    <a:pt x="166" y="177"/>
                  </a:lnTo>
                  <a:lnTo>
                    <a:pt x="162" y="173"/>
                  </a:lnTo>
                  <a:lnTo>
                    <a:pt x="156" y="171"/>
                  </a:lnTo>
                  <a:lnTo>
                    <a:pt x="152" y="167"/>
                  </a:lnTo>
                  <a:lnTo>
                    <a:pt x="146" y="166"/>
                  </a:lnTo>
                  <a:lnTo>
                    <a:pt x="141" y="166"/>
                  </a:lnTo>
                  <a:lnTo>
                    <a:pt x="133" y="166"/>
                  </a:lnTo>
                  <a:lnTo>
                    <a:pt x="123" y="166"/>
                  </a:lnTo>
                  <a:lnTo>
                    <a:pt x="114" y="166"/>
                  </a:lnTo>
                  <a:lnTo>
                    <a:pt x="106" y="167"/>
                  </a:lnTo>
                  <a:lnTo>
                    <a:pt x="96" y="169"/>
                  </a:lnTo>
                  <a:lnTo>
                    <a:pt x="89" y="169"/>
                  </a:lnTo>
                  <a:lnTo>
                    <a:pt x="81" y="169"/>
                  </a:lnTo>
                  <a:lnTo>
                    <a:pt x="75" y="169"/>
                  </a:lnTo>
                  <a:lnTo>
                    <a:pt x="64" y="167"/>
                  </a:lnTo>
                  <a:lnTo>
                    <a:pt x="52" y="166"/>
                  </a:lnTo>
                  <a:lnTo>
                    <a:pt x="39" y="164"/>
                  </a:lnTo>
                  <a:lnTo>
                    <a:pt x="27" y="162"/>
                  </a:lnTo>
                  <a:lnTo>
                    <a:pt x="18" y="160"/>
                  </a:lnTo>
                  <a:lnTo>
                    <a:pt x="10" y="160"/>
                  </a:lnTo>
                  <a:lnTo>
                    <a:pt x="8" y="160"/>
                  </a:lnTo>
                  <a:lnTo>
                    <a:pt x="10" y="160"/>
                  </a:lnTo>
                  <a:lnTo>
                    <a:pt x="20" y="166"/>
                  </a:lnTo>
                  <a:lnTo>
                    <a:pt x="31" y="171"/>
                  </a:lnTo>
                  <a:lnTo>
                    <a:pt x="48" y="179"/>
                  </a:lnTo>
                  <a:lnTo>
                    <a:pt x="64" y="185"/>
                  </a:lnTo>
                  <a:lnTo>
                    <a:pt x="81" y="192"/>
                  </a:lnTo>
                  <a:lnTo>
                    <a:pt x="96" y="198"/>
                  </a:lnTo>
                  <a:lnTo>
                    <a:pt x="108" y="200"/>
                  </a:lnTo>
                  <a:lnTo>
                    <a:pt x="119" y="202"/>
                  </a:lnTo>
                  <a:lnTo>
                    <a:pt x="129" y="202"/>
                  </a:lnTo>
                  <a:lnTo>
                    <a:pt x="137" y="202"/>
                  </a:lnTo>
                  <a:lnTo>
                    <a:pt x="144" y="202"/>
                  </a:lnTo>
                  <a:lnTo>
                    <a:pt x="150" y="202"/>
                  </a:lnTo>
                  <a:lnTo>
                    <a:pt x="156" y="202"/>
                  </a:lnTo>
                  <a:lnTo>
                    <a:pt x="158" y="202"/>
                  </a:lnTo>
                  <a:lnTo>
                    <a:pt x="160" y="202"/>
                  </a:lnTo>
                  <a:lnTo>
                    <a:pt x="160" y="202"/>
                  </a:lnTo>
                  <a:lnTo>
                    <a:pt x="158" y="204"/>
                  </a:lnTo>
                  <a:lnTo>
                    <a:pt x="158" y="204"/>
                  </a:lnTo>
                  <a:lnTo>
                    <a:pt x="156" y="206"/>
                  </a:lnTo>
                  <a:lnTo>
                    <a:pt x="154" y="208"/>
                  </a:lnTo>
                  <a:lnTo>
                    <a:pt x="150" y="208"/>
                  </a:lnTo>
                  <a:lnTo>
                    <a:pt x="148" y="210"/>
                  </a:lnTo>
                  <a:lnTo>
                    <a:pt x="144" y="212"/>
                  </a:lnTo>
                  <a:lnTo>
                    <a:pt x="141" y="212"/>
                  </a:lnTo>
                  <a:lnTo>
                    <a:pt x="135" y="214"/>
                  </a:lnTo>
                  <a:lnTo>
                    <a:pt x="129" y="217"/>
                  </a:lnTo>
                  <a:lnTo>
                    <a:pt x="123" y="219"/>
                  </a:lnTo>
                  <a:lnTo>
                    <a:pt x="116" y="225"/>
                  </a:lnTo>
                  <a:lnTo>
                    <a:pt x="108" y="231"/>
                  </a:lnTo>
                  <a:lnTo>
                    <a:pt x="98" y="237"/>
                  </a:lnTo>
                  <a:lnTo>
                    <a:pt x="91" y="246"/>
                  </a:lnTo>
                  <a:lnTo>
                    <a:pt x="83" y="256"/>
                  </a:lnTo>
                  <a:lnTo>
                    <a:pt x="73" y="267"/>
                  </a:lnTo>
                  <a:lnTo>
                    <a:pt x="60" y="281"/>
                  </a:lnTo>
                  <a:lnTo>
                    <a:pt x="48" y="292"/>
                  </a:lnTo>
                  <a:lnTo>
                    <a:pt x="35" y="306"/>
                  </a:lnTo>
                  <a:lnTo>
                    <a:pt x="23" y="315"/>
                  </a:lnTo>
                  <a:lnTo>
                    <a:pt x="12" y="325"/>
                  </a:lnTo>
                  <a:lnTo>
                    <a:pt x="0" y="331"/>
                  </a:lnTo>
                  <a:lnTo>
                    <a:pt x="4" y="329"/>
                  </a:lnTo>
                  <a:lnTo>
                    <a:pt x="16" y="327"/>
                  </a:lnTo>
                  <a:lnTo>
                    <a:pt x="31" y="321"/>
                  </a:lnTo>
                  <a:lnTo>
                    <a:pt x="50" y="315"/>
                  </a:lnTo>
                  <a:lnTo>
                    <a:pt x="70" y="310"/>
                  </a:lnTo>
                  <a:lnTo>
                    <a:pt x="89" y="302"/>
                  </a:lnTo>
                  <a:lnTo>
                    <a:pt x="106" y="296"/>
                  </a:lnTo>
                  <a:lnTo>
                    <a:pt x="118" y="290"/>
                  </a:lnTo>
                  <a:lnTo>
                    <a:pt x="127" y="283"/>
                  </a:lnTo>
                  <a:lnTo>
                    <a:pt x="137" y="275"/>
                  </a:lnTo>
                  <a:lnTo>
                    <a:pt x="146" y="265"/>
                  </a:lnTo>
                  <a:lnTo>
                    <a:pt x="156" y="256"/>
                  </a:lnTo>
                  <a:lnTo>
                    <a:pt x="164" y="246"/>
                  </a:lnTo>
                  <a:lnTo>
                    <a:pt x="169" y="239"/>
                  </a:lnTo>
                  <a:lnTo>
                    <a:pt x="175" y="235"/>
                  </a:lnTo>
                  <a:lnTo>
                    <a:pt x="177" y="233"/>
                  </a:lnTo>
                  <a:lnTo>
                    <a:pt x="175" y="235"/>
                  </a:lnTo>
                  <a:lnTo>
                    <a:pt x="173" y="242"/>
                  </a:lnTo>
                  <a:lnTo>
                    <a:pt x="169" y="252"/>
                  </a:lnTo>
                  <a:lnTo>
                    <a:pt x="166" y="262"/>
                  </a:lnTo>
                  <a:lnTo>
                    <a:pt x="160" y="275"/>
                  </a:lnTo>
                  <a:lnTo>
                    <a:pt x="156" y="285"/>
                  </a:lnTo>
                  <a:lnTo>
                    <a:pt x="154" y="294"/>
                  </a:lnTo>
                  <a:lnTo>
                    <a:pt x="152" y="300"/>
                  </a:lnTo>
                  <a:lnTo>
                    <a:pt x="152" y="308"/>
                  </a:lnTo>
                  <a:lnTo>
                    <a:pt x="150" y="315"/>
                  </a:lnTo>
                  <a:lnTo>
                    <a:pt x="150" y="323"/>
                  </a:lnTo>
                  <a:lnTo>
                    <a:pt x="152" y="333"/>
                  </a:lnTo>
                  <a:lnTo>
                    <a:pt x="152" y="342"/>
                  </a:lnTo>
                  <a:lnTo>
                    <a:pt x="152" y="354"/>
                  </a:lnTo>
                  <a:lnTo>
                    <a:pt x="154" y="363"/>
                  </a:lnTo>
                  <a:lnTo>
                    <a:pt x="156" y="373"/>
                  </a:lnTo>
                  <a:lnTo>
                    <a:pt x="156" y="384"/>
                  </a:lnTo>
                  <a:lnTo>
                    <a:pt x="158" y="398"/>
                  </a:lnTo>
                  <a:lnTo>
                    <a:pt x="160" y="413"/>
                  </a:lnTo>
                  <a:lnTo>
                    <a:pt x="160" y="429"/>
                  </a:lnTo>
                  <a:lnTo>
                    <a:pt x="162" y="442"/>
                  </a:lnTo>
                  <a:lnTo>
                    <a:pt x="160" y="457"/>
                  </a:lnTo>
                  <a:lnTo>
                    <a:pt x="160" y="469"/>
                  </a:lnTo>
                  <a:lnTo>
                    <a:pt x="158" y="479"/>
                  </a:lnTo>
                  <a:lnTo>
                    <a:pt x="160" y="475"/>
                  </a:lnTo>
                  <a:lnTo>
                    <a:pt x="166" y="463"/>
                  </a:lnTo>
                  <a:lnTo>
                    <a:pt x="175" y="446"/>
                  </a:lnTo>
                  <a:lnTo>
                    <a:pt x="185" y="425"/>
                  </a:lnTo>
                  <a:lnTo>
                    <a:pt x="194" y="402"/>
                  </a:lnTo>
                  <a:lnTo>
                    <a:pt x="204" y="379"/>
                  </a:lnTo>
                  <a:lnTo>
                    <a:pt x="212" y="356"/>
                  </a:lnTo>
                  <a:lnTo>
                    <a:pt x="216" y="336"/>
                  </a:lnTo>
                  <a:lnTo>
                    <a:pt x="216" y="319"/>
                  </a:lnTo>
                  <a:lnTo>
                    <a:pt x="216" y="302"/>
                  </a:lnTo>
                  <a:lnTo>
                    <a:pt x="216" y="285"/>
                  </a:lnTo>
                  <a:lnTo>
                    <a:pt x="216" y="271"/>
                  </a:lnTo>
                  <a:lnTo>
                    <a:pt x="214" y="260"/>
                  </a:lnTo>
                  <a:lnTo>
                    <a:pt x="212" y="250"/>
                  </a:lnTo>
                  <a:lnTo>
                    <a:pt x="212" y="244"/>
                  </a:lnTo>
                  <a:lnTo>
                    <a:pt x="210" y="242"/>
                  </a:lnTo>
                  <a:lnTo>
                    <a:pt x="212" y="244"/>
                  </a:lnTo>
                  <a:lnTo>
                    <a:pt x="216" y="250"/>
                  </a:lnTo>
                  <a:lnTo>
                    <a:pt x="219" y="260"/>
                  </a:lnTo>
                  <a:lnTo>
                    <a:pt x="225" y="269"/>
                  </a:lnTo>
                  <a:lnTo>
                    <a:pt x="231" y="281"/>
                  </a:lnTo>
                  <a:lnTo>
                    <a:pt x="237" y="292"/>
                  </a:lnTo>
                  <a:lnTo>
                    <a:pt x="244" y="302"/>
                  </a:lnTo>
                  <a:lnTo>
                    <a:pt x="250" y="308"/>
                  </a:lnTo>
                  <a:lnTo>
                    <a:pt x="258" y="313"/>
                  </a:lnTo>
                  <a:lnTo>
                    <a:pt x="267" y="323"/>
                  </a:lnTo>
                  <a:lnTo>
                    <a:pt x="279" y="335"/>
                  </a:lnTo>
                  <a:lnTo>
                    <a:pt x="290" y="346"/>
                  </a:lnTo>
                  <a:lnTo>
                    <a:pt x="302" y="356"/>
                  </a:lnTo>
                  <a:lnTo>
                    <a:pt x="312" y="365"/>
                  </a:lnTo>
                  <a:lnTo>
                    <a:pt x="317" y="371"/>
                  </a:lnTo>
                  <a:lnTo>
                    <a:pt x="319" y="373"/>
                  </a:lnTo>
                  <a:lnTo>
                    <a:pt x="319" y="371"/>
                  </a:lnTo>
                  <a:lnTo>
                    <a:pt x="315" y="367"/>
                  </a:lnTo>
                  <a:lnTo>
                    <a:pt x="312" y="359"/>
                  </a:lnTo>
                  <a:lnTo>
                    <a:pt x="306" y="350"/>
                  </a:lnTo>
                  <a:lnTo>
                    <a:pt x="300" y="338"/>
                  </a:lnTo>
                  <a:lnTo>
                    <a:pt x="294" y="327"/>
                  </a:lnTo>
                  <a:lnTo>
                    <a:pt x="290" y="315"/>
                  </a:lnTo>
                  <a:lnTo>
                    <a:pt x="287" y="304"/>
                  </a:lnTo>
                  <a:lnTo>
                    <a:pt x="285" y="292"/>
                  </a:lnTo>
                  <a:lnTo>
                    <a:pt x="281" y="283"/>
                  </a:lnTo>
                  <a:lnTo>
                    <a:pt x="277" y="273"/>
                  </a:lnTo>
                  <a:lnTo>
                    <a:pt x="273" y="263"/>
                  </a:lnTo>
                  <a:lnTo>
                    <a:pt x="269" y="256"/>
                  </a:lnTo>
                  <a:lnTo>
                    <a:pt x="267" y="250"/>
                  </a:lnTo>
                  <a:lnTo>
                    <a:pt x="264" y="244"/>
                  </a:lnTo>
                  <a:lnTo>
                    <a:pt x="260" y="239"/>
                  </a:lnTo>
                  <a:lnTo>
                    <a:pt x="256" y="235"/>
                  </a:lnTo>
                  <a:lnTo>
                    <a:pt x="252" y="231"/>
                  </a:lnTo>
                  <a:lnTo>
                    <a:pt x="248" y="227"/>
                  </a:lnTo>
                  <a:lnTo>
                    <a:pt x="242" y="223"/>
                  </a:lnTo>
                  <a:lnTo>
                    <a:pt x="239" y="219"/>
                  </a:lnTo>
                  <a:lnTo>
                    <a:pt x="235" y="217"/>
                  </a:lnTo>
                  <a:lnTo>
                    <a:pt x="233" y="215"/>
                  </a:lnTo>
                  <a:lnTo>
                    <a:pt x="231" y="215"/>
                  </a:lnTo>
                  <a:lnTo>
                    <a:pt x="237" y="214"/>
                  </a:lnTo>
                  <a:lnTo>
                    <a:pt x="239" y="214"/>
                  </a:lnTo>
                  <a:lnTo>
                    <a:pt x="240" y="215"/>
                  </a:lnTo>
                  <a:lnTo>
                    <a:pt x="244" y="217"/>
                  </a:lnTo>
                  <a:lnTo>
                    <a:pt x="248" y="219"/>
                  </a:lnTo>
                  <a:lnTo>
                    <a:pt x="254" y="221"/>
                  </a:lnTo>
                  <a:lnTo>
                    <a:pt x="262" y="221"/>
                  </a:lnTo>
                  <a:lnTo>
                    <a:pt x="267" y="223"/>
                  </a:lnTo>
                  <a:lnTo>
                    <a:pt x="275" y="223"/>
                  </a:lnTo>
                  <a:lnTo>
                    <a:pt x="283" y="221"/>
                  </a:lnTo>
                  <a:lnTo>
                    <a:pt x="287" y="221"/>
                  </a:lnTo>
                  <a:lnTo>
                    <a:pt x="292" y="221"/>
                  </a:lnTo>
                  <a:lnTo>
                    <a:pt x="296" y="219"/>
                  </a:lnTo>
                  <a:lnTo>
                    <a:pt x="298" y="217"/>
                  </a:lnTo>
                  <a:lnTo>
                    <a:pt x="302" y="217"/>
                  </a:lnTo>
                  <a:lnTo>
                    <a:pt x="306" y="215"/>
                  </a:lnTo>
                  <a:lnTo>
                    <a:pt x="312" y="214"/>
                  </a:lnTo>
                  <a:lnTo>
                    <a:pt x="315" y="214"/>
                  </a:lnTo>
                  <a:lnTo>
                    <a:pt x="321" y="212"/>
                  </a:lnTo>
                  <a:lnTo>
                    <a:pt x="327" y="212"/>
                  </a:lnTo>
                  <a:lnTo>
                    <a:pt x="333" y="210"/>
                  </a:lnTo>
                  <a:lnTo>
                    <a:pt x="338" y="210"/>
                  </a:lnTo>
                  <a:lnTo>
                    <a:pt x="342" y="208"/>
                  </a:lnTo>
                  <a:lnTo>
                    <a:pt x="344" y="208"/>
                  </a:lnTo>
                  <a:lnTo>
                    <a:pt x="344" y="208"/>
                  </a:lnTo>
                  <a:lnTo>
                    <a:pt x="342" y="208"/>
                  </a:lnTo>
                  <a:lnTo>
                    <a:pt x="336" y="206"/>
                  </a:lnTo>
                  <a:lnTo>
                    <a:pt x="327" y="204"/>
                  </a:lnTo>
                  <a:lnTo>
                    <a:pt x="317" y="202"/>
                  </a:lnTo>
                  <a:lnTo>
                    <a:pt x="306" y="200"/>
                  </a:lnTo>
                  <a:lnTo>
                    <a:pt x="294" y="196"/>
                  </a:lnTo>
                  <a:lnTo>
                    <a:pt x="285" y="194"/>
                  </a:lnTo>
                  <a:lnTo>
                    <a:pt x="277" y="190"/>
                  </a:lnTo>
                  <a:lnTo>
                    <a:pt x="271" y="189"/>
                  </a:lnTo>
                  <a:lnTo>
                    <a:pt x="267" y="187"/>
                  </a:lnTo>
                  <a:lnTo>
                    <a:pt x="262" y="187"/>
                  </a:lnTo>
                  <a:lnTo>
                    <a:pt x="256" y="185"/>
                  </a:lnTo>
                  <a:lnTo>
                    <a:pt x="250" y="185"/>
                  </a:lnTo>
                  <a:lnTo>
                    <a:pt x="246" y="185"/>
                  </a:lnTo>
                  <a:lnTo>
                    <a:pt x="240" y="187"/>
                  </a:lnTo>
                  <a:lnTo>
                    <a:pt x="235" y="187"/>
                  </a:lnTo>
                  <a:lnTo>
                    <a:pt x="235" y="187"/>
                  </a:lnTo>
                  <a:lnTo>
                    <a:pt x="235" y="187"/>
                  </a:lnTo>
                  <a:lnTo>
                    <a:pt x="235" y="185"/>
                  </a:lnTo>
                  <a:lnTo>
                    <a:pt x="237" y="183"/>
                  </a:lnTo>
                  <a:lnTo>
                    <a:pt x="237" y="183"/>
                  </a:lnTo>
                  <a:lnTo>
                    <a:pt x="239" y="181"/>
                  </a:lnTo>
                  <a:lnTo>
                    <a:pt x="242" y="179"/>
                  </a:lnTo>
                  <a:lnTo>
                    <a:pt x="244" y="177"/>
                  </a:lnTo>
                  <a:lnTo>
                    <a:pt x="248" y="175"/>
                  </a:lnTo>
                  <a:lnTo>
                    <a:pt x="252" y="173"/>
                  </a:lnTo>
                  <a:lnTo>
                    <a:pt x="256" y="171"/>
                  </a:lnTo>
                  <a:lnTo>
                    <a:pt x="260" y="167"/>
                  </a:lnTo>
                  <a:lnTo>
                    <a:pt x="262" y="164"/>
                  </a:lnTo>
                  <a:lnTo>
                    <a:pt x="265" y="160"/>
                  </a:lnTo>
                  <a:lnTo>
                    <a:pt x="267" y="156"/>
                  </a:lnTo>
                  <a:lnTo>
                    <a:pt x="269" y="154"/>
                  </a:lnTo>
                  <a:lnTo>
                    <a:pt x="271" y="152"/>
                  </a:lnTo>
                  <a:lnTo>
                    <a:pt x="273" y="148"/>
                  </a:lnTo>
                  <a:lnTo>
                    <a:pt x="277" y="146"/>
                  </a:lnTo>
                  <a:lnTo>
                    <a:pt x="279" y="144"/>
                  </a:lnTo>
                  <a:lnTo>
                    <a:pt x="281" y="142"/>
                  </a:lnTo>
                  <a:lnTo>
                    <a:pt x="283" y="142"/>
                  </a:lnTo>
                  <a:lnTo>
                    <a:pt x="283" y="141"/>
                  </a:lnTo>
                  <a:lnTo>
                    <a:pt x="283" y="141"/>
                  </a:lnTo>
                  <a:lnTo>
                    <a:pt x="283" y="142"/>
                  </a:lnTo>
                  <a:lnTo>
                    <a:pt x="277" y="142"/>
                  </a:lnTo>
                  <a:lnTo>
                    <a:pt x="271" y="146"/>
                  </a:lnTo>
                  <a:lnTo>
                    <a:pt x="265" y="148"/>
                  </a:lnTo>
                  <a:lnTo>
                    <a:pt x="258" y="150"/>
                  </a:lnTo>
                  <a:lnTo>
                    <a:pt x="250" y="154"/>
                  </a:lnTo>
                  <a:lnTo>
                    <a:pt x="244" y="156"/>
                  </a:lnTo>
                  <a:lnTo>
                    <a:pt x="240" y="158"/>
                  </a:lnTo>
                  <a:lnTo>
                    <a:pt x="239" y="158"/>
                  </a:lnTo>
                  <a:lnTo>
                    <a:pt x="235" y="160"/>
                  </a:lnTo>
                  <a:lnTo>
                    <a:pt x="233" y="162"/>
                  </a:lnTo>
                  <a:lnTo>
                    <a:pt x="229" y="164"/>
                  </a:lnTo>
                  <a:lnTo>
                    <a:pt x="225" y="166"/>
                  </a:lnTo>
                  <a:lnTo>
                    <a:pt x="223" y="169"/>
                  </a:lnTo>
                  <a:lnTo>
                    <a:pt x="219" y="171"/>
                  </a:lnTo>
                  <a:lnTo>
                    <a:pt x="217" y="175"/>
                  </a:lnTo>
                  <a:lnTo>
                    <a:pt x="214" y="179"/>
                  </a:lnTo>
                  <a:lnTo>
                    <a:pt x="212" y="183"/>
                  </a:lnTo>
                  <a:lnTo>
                    <a:pt x="210" y="185"/>
                  </a:lnTo>
                  <a:lnTo>
                    <a:pt x="208" y="187"/>
                  </a:lnTo>
                  <a:lnTo>
                    <a:pt x="206" y="187"/>
                  </a:lnTo>
                  <a:lnTo>
                    <a:pt x="206" y="187"/>
                  </a:lnTo>
                  <a:lnTo>
                    <a:pt x="204" y="189"/>
                  </a:lnTo>
                  <a:lnTo>
                    <a:pt x="204" y="189"/>
                  </a:lnTo>
                  <a:lnTo>
                    <a:pt x="250" y="6"/>
                  </a:lnTo>
                  <a:lnTo>
                    <a:pt x="254" y="0"/>
                  </a:lnTo>
                  <a:lnTo>
                    <a:pt x="246" y="4"/>
                  </a:lnTo>
                  <a:close/>
                </a:path>
              </a:pathLst>
            </a:custGeom>
            <a:solidFill>
              <a:srgbClr val="FF47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2" name="Freeform 1172"/>
            <p:cNvSpPr>
              <a:spLocks/>
            </p:cNvSpPr>
            <p:nvPr/>
          </p:nvSpPr>
          <p:spPr bwMode="auto">
            <a:xfrm>
              <a:off x="2146" y="2167"/>
              <a:ext cx="388" cy="332"/>
            </a:xfrm>
            <a:custGeom>
              <a:avLst/>
              <a:gdLst>
                <a:gd name="T0" fmla="*/ 214 w 388"/>
                <a:gd name="T1" fmla="*/ 140 h 332"/>
                <a:gd name="T2" fmla="*/ 214 w 388"/>
                <a:gd name="T3" fmla="*/ 130 h 332"/>
                <a:gd name="T4" fmla="*/ 221 w 388"/>
                <a:gd name="T5" fmla="*/ 121 h 332"/>
                <a:gd name="T6" fmla="*/ 223 w 388"/>
                <a:gd name="T7" fmla="*/ 103 h 332"/>
                <a:gd name="T8" fmla="*/ 221 w 388"/>
                <a:gd name="T9" fmla="*/ 59 h 332"/>
                <a:gd name="T10" fmla="*/ 217 w 388"/>
                <a:gd name="T11" fmla="*/ 65 h 332"/>
                <a:gd name="T12" fmla="*/ 208 w 388"/>
                <a:gd name="T13" fmla="*/ 84 h 332"/>
                <a:gd name="T14" fmla="*/ 206 w 388"/>
                <a:gd name="T15" fmla="*/ 107 h 332"/>
                <a:gd name="T16" fmla="*/ 204 w 388"/>
                <a:gd name="T17" fmla="*/ 119 h 332"/>
                <a:gd name="T18" fmla="*/ 202 w 388"/>
                <a:gd name="T19" fmla="*/ 123 h 332"/>
                <a:gd name="T20" fmla="*/ 200 w 388"/>
                <a:gd name="T21" fmla="*/ 107 h 332"/>
                <a:gd name="T22" fmla="*/ 189 w 388"/>
                <a:gd name="T23" fmla="*/ 84 h 332"/>
                <a:gd name="T24" fmla="*/ 158 w 388"/>
                <a:gd name="T25" fmla="*/ 57 h 332"/>
                <a:gd name="T26" fmla="*/ 131 w 388"/>
                <a:gd name="T27" fmla="*/ 23 h 332"/>
                <a:gd name="T28" fmla="*/ 116 w 388"/>
                <a:gd name="T29" fmla="*/ 2 h 332"/>
                <a:gd name="T30" fmla="*/ 139 w 388"/>
                <a:gd name="T31" fmla="*/ 67 h 332"/>
                <a:gd name="T32" fmla="*/ 166 w 388"/>
                <a:gd name="T33" fmla="*/ 109 h 332"/>
                <a:gd name="T34" fmla="*/ 181 w 388"/>
                <a:gd name="T35" fmla="*/ 125 h 332"/>
                <a:gd name="T36" fmla="*/ 173 w 388"/>
                <a:gd name="T37" fmla="*/ 123 h 332"/>
                <a:gd name="T38" fmla="*/ 158 w 388"/>
                <a:gd name="T39" fmla="*/ 115 h 332"/>
                <a:gd name="T40" fmla="*/ 121 w 388"/>
                <a:gd name="T41" fmla="*/ 107 h 332"/>
                <a:gd name="T42" fmla="*/ 54 w 388"/>
                <a:gd name="T43" fmla="*/ 107 h 332"/>
                <a:gd name="T44" fmla="*/ 4 w 388"/>
                <a:gd name="T45" fmla="*/ 101 h 332"/>
                <a:gd name="T46" fmla="*/ 73 w 388"/>
                <a:gd name="T47" fmla="*/ 140 h 332"/>
                <a:gd name="T48" fmla="*/ 131 w 388"/>
                <a:gd name="T49" fmla="*/ 155 h 332"/>
                <a:gd name="T50" fmla="*/ 171 w 388"/>
                <a:gd name="T51" fmla="*/ 153 h 332"/>
                <a:gd name="T52" fmla="*/ 135 w 388"/>
                <a:gd name="T53" fmla="*/ 169 h 332"/>
                <a:gd name="T54" fmla="*/ 102 w 388"/>
                <a:gd name="T55" fmla="*/ 188 h 332"/>
                <a:gd name="T56" fmla="*/ 73 w 388"/>
                <a:gd name="T57" fmla="*/ 219 h 332"/>
                <a:gd name="T58" fmla="*/ 37 w 388"/>
                <a:gd name="T59" fmla="*/ 263 h 332"/>
                <a:gd name="T60" fmla="*/ 6 w 388"/>
                <a:gd name="T61" fmla="*/ 292 h 332"/>
                <a:gd name="T62" fmla="*/ 94 w 388"/>
                <a:gd name="T63" fmla="*/ 261 h 332"/>
                <a:gd name="T64" fmla="*/ 162 w 388"/>
                <a:gd name="T65" fmla="*/ 211 h 332"/>
                <a:gd name="T66" fmla="*/ 187 w 388"/>
                <a:gd name="T67" fmla="*/ 180 h 332"/>
                <a:gd name="T68" fmla="*/ 173 w 388"/>
                <a:gd name="T69" fmla="*/ 219 h 332"/>
                <a:gd name="T70" fmla="*/ 169 w 388"/>
                <a:gd name="T71" fmla="*/ 269 h 332"/>
                <a:gd name="T72" fmla="*/ 167 w 388"/>
                <a:gd name="T73" fmla="*/ 328 h 332"/>
                <a:gd name="T74" fmla="*/ 175 w 388"/>
                <a:gd name="T75" fmla="*/ 309 h 332"/>
                <a:gd name="T76" fmla="*/ 198 w 388"/>
                <a:gd name="T77" fmla="*/ 259 h 332"/>
                <a:gd name="T78" fmla="*/ 215 w 388"/>
                <a:gd name="T79" fmla="*/ 222 h 332"/>
                <a:gd name="T80" fmla="*/ 217 w 388"/>
                <a:gd name="T81" fmla="*/ 196 h 332"/>
                <a:gd name="T82" fmla="*/ 217 w 388"/>
                <a:gd name="T83" fmla="*/ 178 h 332"/>
                <a:gd name="T84" fmla="*/ 225 w 388"/>
                <a:gd name="T85" fmla="*/ 192 h 332"/>
                <a:gd name="T86" fmla="*/ 242 w 388"/>
                <a:gd name="T87" fmla="*/ 215 h 332"/>
                <a:gd name="T88" fmla="*/ 260 w 388"/>
                <a:gd name="T89" fmla="*/ 224 h 332"/>
                <a:gd name="T90" fmla="*/ 277 w 388"/>
                <a:gd name="T91" fmla="*/ 238 h 332"/>
                <a:gd name="T92" fmla="*/ 290 w 388"/>
                <a:gd name="T93" fmla="*/ 247 h 332"/>
                <a:gd name="T94" fmla="*/ 271 w 388"/>
                <a:gd name="T95" fmla="*/ 217 h 332"/>
                <a:gd name="T96" fmla="*/ 256 w 388"/>
                <a:gd name="T97" fmla="*/ 184 h 332"/>
                <a:gd name="T98" fmla="*/ 240 w 388"/>
                <a:gd name="T99" fmla="*/ 167 h 332"/>
                <a:gd name="T100" fmla="*/ 239 w 388"/>
                <a:gd name="T101" fmla="*/ 161 h 332"/>
                <a:gd name="T102" fmla="*/ 252 w 388"/>
                <a:gd name="T103" fmla="*/ 165 h 332"/>
                <a:gd name="T104" fmla="*/ 273 w 388"/>
                <a:gd name="T105" fmla="*/ 165 h 332"/>
                <a:gd name="T106" fmla="*/ 288 w 388"/>
                <a:gd name="T107" fmla="*/ 165 h 332"/>
                <a:gd name="T108" fmla="*/ 296 w 388"/>
                <a:gd name="T109" fmla="*/ 167 h 332"/>
                <a:gd name="T110" fmla="*/ 273 w 388"/>
                <a:gd name="T111" fmla="*/ 155 h 332"/>
                <a:gd name="T112" fmla="*/ 254 w 388"/>
                <a:gd name="T113" fmla="*/ 148 h 332"/>
                <a:gd name="T114" fmla="*/ 237 w 388"/>
                <a:gd name="T115" fmla="*/ 144 h 332"/>
                <a:gd name="T116" fmla="*/ 221 w 388"/>
                <a:gd name="T117" fmla="*/ 146 h 332"/>
                <a:gd name="T118" fmla="*/ 383 w 388"/>
                <a:gd name="T119" fmla="*/ 132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88" h="332">
                  <a:moveTo>
                    <a:pt x="381" y="130"/>
                  </a:moveTo>
                  <a:lnTo>
                    <a:pt x="214" y="142"/>
                  </a:lnTo>
                  <a:lnTo>
                    <a:pt x="214" y="142"/>
                  </a:lnTo>
                  <a:lnTo>
                    <a:pt x="214" y="140"/>
                  </a:lnTo>
                  <a:lnTo>
                    <a:pt x="214" y="140"/>
                  </a:lnTo>
                  <a:lnTo>
                    <a:pt x="212" y="138"/>
                  </a:lnTo>
                  <a:lnTo>
                    <a:pt x="212" y="136"/>
                  </a:lnTo>
                  <a:lnTo>
                    <a:pt x="212" y="134"/>
                  </a:lnTo>
                  <a:lnTo>
                    <a:pt x="212" y="132"/>
                  </a:lnTo>
                  <a:lnTo>
                    <a:pt x="214" y="130"/>
                  </a:lnTo>
                  <a:lnTo>
                    <a:pt x="215" y="128"/>
                  </a:lnTo>
                  <a:lnTo>
                    <a:pt x="217" y="126"/>
                  </a:lnTo>
                  <a:lnTo>
                    <a:pt x="217" y="125"/>
                  </a:lnTo>
                  <a:lnTo>
                    <a:pt x="219" y="123"/>
                  </a:lnTo>
                  <a:lnTo>
                    <a:pt x="221" y="121"/>
                  </a:lnTo>
                  <a:lnTo>
                    <a:pt x="221" y="119"/>
                  </a:lnTo>
                  <a:lnTo>
                    <a:pt x="223" y="117"/>
                  </a:lnTo>
                  <a:lnTo>
                    <a:pt x="223" y="115"/>
                  </a:lnTo>
                  <a:lnTo>
                    <a:pt x="223" y="109"/>
                  </a:lnTo>
                  <a:lnTo>
                    <a:pt x="223" y="103"/>
                  </a:lnTo>
                  <a:lnTo>
                    <a:pt x="223" y="94"/>
                  </a:lnTo>
                  <a:lnTo>
                    <a:pt x="223" y="84"/>
                  </a:lnTo>
                  <a:lnTo>
                    <a:pt x="223" y="73"/>
                  </a:lnTo>
                  <a:lnTo>
                    <a:pt x="221" y="65"/>
                  </a:lnTo>
                  <a:lnTo>
                    <a:pt x="221" y="59"/>
                  </a:lnTo>
                  <a:lnTo>
                    <a:pt x="221" y="55"/>
                  </a:lnTo>
                  <a:lnTo>
                    <a:pt x="221" y="55"/>
                  </a:lnTo>
                  <a:lnTo>
                    <a:pt x="219" y="59"/>
                  </a:lnTo>
                  <a:lnTo>
                    <a:pt x="219" y="61"/>
                  </a:lnTo>
                  <a:lnTo>
                    <a:pt x="217" y="65"/>
                  </a:lnTo>
                  <a:lnTo>
                    <a:pt x="215" y="69"/>
                  </a:lnTo>
                  <a:lnTo>
                    <a:pt x="214" y="75"/>
                  </a:lnTo>
                  <a:lnTo>
                    <a:pt x="212" y="78"/>
                  </a:lnTo>
                  <a:lnTo>
                    <a:pt x="210" y="80"/>
                  </a:lnTo>
                  <a:lnTo>
                    <a:pt x="208" y="84"/>
                  </a:lnTo>
                  <a:lnTo>
                    <a:pt x="208" y="88"/>
                  </a:lnTo>
                  <a:lnTo>
                    <a:pt x="206" y="94"/>
                  </a:lnTo>
                  <a:lnTo>
                    <a:pt x="206" y="98"/>
                  </a:lnTo>
                  <a:lnTo>
                    <a:pt x="206" y="101"/>
                  </a:lnTo>
                  <a:lnTo>
                    <a:pt x="206" y="107"/>
                  </a:lnTo>
                  <a:lnTo>
                    <a:pt x="206" y="109"/>
                  </a:lnTo>
                  <a:lnTo>
                    <a:pt x="206" y="113"/>
                  </a:lnTo>
                  <a:lnTo>
                    <a:pt x="206" y="115"/>
                  </a:lnTo>
                  <a:lnTo>
                    <a:pt x="206" y="117"/>
                  </a:lnTo>
                  <a:lnTo>
                    <a:pt x="204" y="119"/>
                  </a:lnTo>
                  <a:lnTo>
                    <a:pt x="204" y="121"/>
                  </a:lnTo>
                  <a:lnTo>
                    <a:pt x="204" y="121"/>
                  </a:lnTo>
                  <a:lnTo>
                    <a:pt x="202" y="123"/>
                  </a:lnTo>
                  <a:lnTo>
                    <a:pt x="202" y="123"/>
                  </a:lnTo>
                  <a:lnTo>
                    <a:pt x="202" y="123"/>
                  </a:lnTo>
                  <a:lnTo>
                    <a:pt x="202" y="123"/>
                  </a:lnTo>
                  <a:lnTo>
                    <a:pt x="202" y="121"/>
                  </a:lnTo>
                  <a:lnTo>
                    <a:pt x="202" y="117"/>
                  </a:lnTo>
                  <a:lnTo>
                    <a:pt x="200" y="113"/>
                  </a:lnTo>
                  <a:lnTo>
                    <a:pt x="200" y="107"/>
                  </a:lnTo>
                  <a:lnTo>
                    <a:pt x="198" y="103"/>
                  </a:lnTo>
                  <a:lnTo>
                    <a:pt x="198" y="98"/>
                  </a:lnTo>
                  <a:lnTo>
                    <a:pt x="196" y="94"/>
                  </a:lnTo>
                  <a:lnTo>
                    <a:pt x="192" y="88"/>
                  </a:lnTo>
                  <a:lnTo>
                    <a:pt x="189" y="84"/>
                  </a:lnTo>
                  <a:lnTo>
                    <a:pt x="183" y="78"/>
                  </a:lnTo>
                  <a:lnTo>
                    <a:pt x="175" y="73"/>
                  </a:lnTo>
                  <a:lnTo>
                    <a:pt x="169" y="67"/>
                  </a:lnTo>
                  <a:lnTo>
                    <a:pt x="164" y="63"/>
                  </a:lnTo>
                  <a:lnTo>
                    <a:pt x="158" y="57"/>
                  </a:lnTo>
                  <a:lnTo>
                    <a:pt x="154" y="53"/>
                  </a:lnTo>
                  <a:lnTo>
                    <a:pt x="150" y="48"/>
                  </a:lnTo>
                  <a:lnTo>
                    <a:pt x="144" y="40"/>
                  </a:lnTo>
                  <a:lnTo>
                    <a:pt x="139" y="32"/>
                  </a:lnTo>
                  <a:lnTo>
                    <a:pt x="131" y="23"/>
                  </a:lnTo>
                  <a:lnTo>
                    <a:pt x="125" y="13"/>
                  </a:lnTo>
                  <a:lnTo>
                    <a:pt x="119" y="7"/>
                  </a:lnTo>
                  <a:lnTo>
                    <a:pt x="116" y="2"/>
                  </a:lnTo>
                  <a:lnTo>
                    <a:pt x="116" y="0"/>
                  </a:lnTo>
                  <a:lnTo>
                    <a:pt x="116" y="2"/>
                  </a:lnTo>
                  <a:lnTo>
                    <a:pt x="119" y="11"/>
                  </a:lnTo>
                  <a:lnTo>
                    <a:pt x="123" y="23"/>
                  </a:lnTo>
                  <a:lnTo>
                    <a:pt x="127" y="36"/>
                  </a:lnTo>
                  <a:lnTo>
                    <a:pt x="133" y="52"/>
                  </a:lnTo>
                  <a:lnTo>
                    <a:pt x="139" y="67"/>
                  </a:lnTo>
                  <a:lnTo>
                    <a:pt x="144" y="80"/>
                  </a:lnTo>
                  <a:lnTo>
                    <a:pt x="150" y="90"/>
                  </a:lnTo>
                  <a:lnTo>
                    <a:pt x="156" y="98"/>
                  </a:lnTo>
                  <a:lnTo>
                    <a:pt x="162" y="103"/>
                  </a:lnTo>
                  <a:lnTo>
                    <a:pt x="166" y="109"/>
                  </a:lnTo>
                  <a:lnTo>
                    <a:pt x="171" y="115"/>
                  </a:lnTo>
                  <a:lnTo>
                    <a:pt x="175" y="119"/>
                  </a:lnTo>
                  <a:lnTo>
                    <a:pt x="179" y="121"/>
                  </a:lnTo>
                  <a:lnTo>
                    <a:pt x="181" y="123"/>
                  </a:lnTo>
                  <a:lnTo>
                    <a:pt x="181" y="125"/>
                  </a:lnTo>
                  <a:lnTo>
                    <a:pt x="181" y="125"/>
                  </a:lnTo>
                  <a:lnTo>
                    <a:pt x="179" y="125"/>
                  </a:lnTo>
                  <a:lnTo>
                    <a:pt x="177" y="125"/>
                  </a:lnTo>
                  <a:lnTo>
                    <a:pt x="175" y="123"/>
                  </a:lnTo>
                  <a:lnTo>
                    <a:pt x="173" y="123"/>
                  </a:lnTo>
                  <a:lnTo>
                    <a:pt x="171" y="123"/>
                  </a:lnTo>
                  <a:lnTo>
                    <a:pt x="167" y="121"/>
                  </a:lnTo>
                  <a:lnTo>
                    <a:pt x="166" y="121"/>
                  </a:lnTo>
                  <a:lnTo>
                    <a:pt x="164" y="119"/>
                  </a:lnTo>
                  <a:lnTo>
                    <a:pt x="158" y="115"/>
                  </a:lnTo>
                  <a:lnTo>
                    <a:pt x="152" y="113"/>
                  </a:lnTo>
                  <a:lnTo>
                    <a:pt x="146" y="111"/>
                  </a:lnTo>
                  <a:lnTo>
                    <a:pt x="139" y="109"/>
                  </a:lnTo>
                  <a:lnTo>
                    <a:pt x="131" y="107"/>
                  </a:lnTo>
                  <a:lnTo>
                    <a:pt x="121" y="107"/>
                  </a:lnTo>
                  <a:lnTo>
                    <a:pt x="112" y="107"/>
                  </a:lnTo>
                  <a:lnTo>
                    <a:pt x="98" y="107"/>
                  </a:lnTo>
                  <a:lnTo>
                    <a:pt x="85" y="107"/>
                  </a:lnTo>
                  <a:lnTo>
                    <a:pt x="70" y="109"/>
                  </a:lnTo>
                  <a:lnTo>
                    <a:pt x="54" y="107"/>
                  </a:lnTo>
                  <a:lnTo>
                    <a:pt x="39" y="107"/>
                  </a:lnTo>
                  <a:lnTo>
                    <a:pt x="23" y="105"/>
                  </a:lnTo>
                  <a:lnTo>
                    <a:pt x="10" y="103"/>
                  </a:lnTo>
                  <a:lnTo>
                    <a:pt x="0" y="100"/>
                  </a:lnTo>
                  <a:lnTo>
                    <a:pt x="4" y="101"/>
                  </a:lnTo>
                  <a:lnTo>
                    <a:pt x="12" y="107"/>
                  </a:lnTo>
                  <a:lnTo>
                    <a:pt x="25" y="115"/>
                  </a:lnTo>
                  <a:lnTo>
                    <a:pt x="41" y="123"/>
                  </a:lnTo>
                  <a:lnTo>
                    <a:pt x="58" y="132"/>
                  </a:lnTo>
                  <a:lnTo>
                    <a:pt x="73" y="140"/>
                  </a:lnTo>
                  <a:lnTo>
                    <a:pt x="87" y="148"/>
                  </a:lnTo>
                  <a:lnTo>
                    <a:pt x="98" y="151"/>
                  </a:lnTo>
                  <a:lnTo>
                    <a:pt x="108" y="153"/>
                  </a:lnTo>
                  <a:lnTo>
                    <a:pt x="119" y="153"/>
                  </a:lnTo>
                  <a:lnTo>
                    <a:pt x="131" y="155"/>
                  </a:lnTo>
                  <a:lnTo>
                    <a:pt x="144" y="155"/>
                  </a:lnTo>
                  <a:lnTo>
                    <a:pt x="154" y="153"/>
                  </a:lnTo>
                  <a:lnTo>
                    <a:pt x="164" y="153"/>
                  </a:lnTo>
                  <a:lnTo>
                    <a:pt x="169" y="153"/>
                  </a:lnTo>
                  <a:lnTo>
                    <a:pt x="171" y="153"/>
                  </a:lnTo>
                  <a:lnTo>
                    <a:pt x="169" y="153"/>
                  </a:lnTo>
                  <a:lnTo>
                    <a:pt x="164" y="157"/>
                  </a:lnTo>
                  <a:lnTo>
                    <a:pt x="154" y="159"/>
                  </a:lnTo>
                  <a:lnTo>
                    <a:pt x="144" y="165"/>
                  </a:lnTo>
                  <a:lnTo>
                    <a:pt x="135" y="169"/>
                  </a:lnTo>
                  <a:lnTo>
                    <a:pt x="125" y="173"/>
                  </a:lnTo>
                  <a:lnTo>
                    <a:pt x="118" y="176"/>
                  </a:lnTo>
                  <a:lnTo>
                    <a:pt x="112" y="180"/>
                  </a:lnTo>
                  <a:lnTo>
                    <a:pt x="108" y="184"/>
                  </a:lnTo>
                  <a:lnTo>
                    <a:pt x="102" y="188"/>
                  </a:lnTo>
                  <a:lnTo>
                    <a:pt x="96" y="194"/>
                  </a:lnTo>
                  <a:lnTo>
                    <a:pt x="91" y="199"/>
                  </a:lnTo>
                  <a:lnTo>
                    <a:pt x="85" y="205"/>
                  </a:lnTo>
                  <a:lnTo>
                    <a:pt x="79" y="213"/>
                  </a:lnTo>
                  <a:lnTo>
                    <a:pt x="73" y="219"/>
                  </a:lnTo>
                  <a:lnTo>
                    <a:pt x="68" y="226"/>
                  </a:lnTo>
                  <a:lnTo>
                    <a:pt x="62" y="234"/>
                  </a:lnTo>
                  <a:lnTo>
                    <a:pt x="54" y="244"/>
                  </a:lnTo>
                  <a:lnTo>
                    <a:pt x="45" y="253"/>
                  </a:lnTo>
                  <a:lnTo>
                    <a:pt x="37" y="263"/>
                  </a:lnTo>
                  <a:lnTo>
                    <a:pt x="27" y="272"/>
                  </a:lnTo>
                  <a:lnTo>
                    <a:pt x="18" y="280"/>
                  </a:lnTo>
                  <a:lnTo>
                    <a:pt x="8" y="288"/>
                  </a:lnTo>
                  <a:lnTo>
                    <a:pt x="0" y="292"/>
                  </a:lnTo>
                  <a:lnTo>
                    <a:pt x="6" y="292"/>
                  </a:lnTo>
                  <a:lnTo>
                    <a:pt x="16" y="288"/>
                  </a:lnTo>
                  <a:lnTo>
                    <a:pt x="33" y="284"/>
                  </a:lnTo>
                  <a:lnTo>
                    <a:pt x="52" y="276"/>
                  </a:lnTo>
                  <a:lnTo>
                    <a:pt x="73" y="269"/>
                  </a:lnTo>
                  <a:lnTo>
                    <a:pt x="94" y="261"/>
                  </a:lnTo>
                  <a:lnTo>
                    <a:pt x="114" y="251"/>
                  </a:lnTo>
                  <a:lnTo>
                    <a:pt x="129" y="242"/>
                  </a:lnTo>
                  <a:lnTo>
                    <a:pt x="141" y="232"/>
                  </a:lnTo>
                  <a:lnTo>
                    <a:pt x="152" y="221"/>
                  </a:lnTo>
                  <a:lnTo>
                    <a:pt x="162" y="211"/>
                  </a:lnTo>
                  <a:lnTo>
                    <a:pt x="169" y="201"/>
                  </a:lnTo>
                  <a:lnTo>
                    <a:pt x="177" y="194"/>
                  </a:lnTo>
                  <a:lnTo>
                    <a:pt x="183" y="186"/>
                  </a:lnTo>
                  <a:lnTo>
                    <a:pt x="185" y="182"/>
                  </a:lnTo>
                  <a:lnTo>
                    <a:pt x="187" y="180"/>
                  </a:lnTo>
                  <a:lnTo>
                    <a:pt x="187" y="182"/>
                  </a:lnTo>
                  <a:lnTo>
                    <a:pt x="183" y="188"/>
                  </a:lnTo>
                  <a:lnTo>
                    <a:pt x="181" y="198"/>
                  </a:lnTo>
                  <a:lnTo>
                    <a:pt x="177" y="207"/>
                  </a:lnTo>
                  <a:lnTo>
                    <a:pt x="173" y="219"/>
                  </a:lnTo>
                  <a:lnTo>
                    <a:pt x="171" y="228"/>
                  </a:lnTo>
                  <a:lnTo>
                    <a:pt x="169" y="240"/>
                  </a:lnTo>
                  <a:lnTo>
                    <a:pt x="167" y="247"/>
                  </a:lnTo>
                  <a:lnTo>
                    <a:pt x="169" y="255"/>
                  </a:lnTo>
                  <a:lnTo>
                    <a:pt x="169" y="269"/>
                  </a:lnTo>
                  <a:lnTo>
                    <a:pt x="169" y="282"/>
                  </a:lnTo>
                  <a:lnTo>
                    <a:pt x="169" y="295"/>
                  </a:lnTo>
                  <a:lnTo>
                    <a:pt x="169" y="309"/>
                  </a:lnTo>
                  <a:lnTo>
                    <a:pt x="169" y="320"/>
                  </a:lnTo>
                  <a:lnTo>
                    <a:pt x="167" y="328"/>
                  </a:lnTo>
                  <a:lnTo>
                    <a:pt x="167" y="332"/>
                  </a:lnTo>
                  <a:lnTo>
                    <a:pt x="169" y="330"/>
                  </a:lnTo>
                  <a:lnTo>
                    <a:pt x="169" y="324"/>
                  </a:lnTo>
                  <a:lnTo>
                    <a:pt x="173" y="317"/>
                  </a:lnTo>
                  <a:lnTo>
                    <a:pt x="175" y="309"/>
                  </a:lnTo>
                  <a:lnTo>
                    <a:pt x="179" y="297"/>
                  </a:lnTo>
                  <a:lnTo>
                    <a:pt x="183" y="288"/>
                  </a:lnTo>
                  <a:lnTo>
                    <a:pt x="189" y="276"/>
                  </a:lnTo>
                  <a:lnTo>
                    <a:pt x="192" y="269"/>
                  </a:lnTo>
                  <a:lnTo>
                    <a:pt x="198" y="259"/>
                  </a:lnTo>
                  <a:lnTo>
                    <a:pt x="202" y="251"/>
                  </a:lnTo>
                  <a:lnTo>
                    <a:pt x="208" y="244"/>
                  </a:lnTo>
                  <a:lnTo>
                    <a:pt x="210" y="236"/>
                  </a:lnTo>
                  <a:lnTo>
                    <a:pt x="214" y="228"/>
                  </a:lnTo>
                  <a:lnTo>
                    <a:pt x="215" y="222"/>
                  </a:lnTo>
                  <a:lnTo>
                    <a:pt x="217" y="217"/>
                  </a:lnTo>
                  <a:lnTo>
                    <a:pt x="217" y="211"/>
                  </a:lnTo>
                  <a:lnTo>
                    <a:pt x="219" y="207"/>
                  </a:lnTo>
                  <a:lnTo>
                    <a:pt x="217" y="201"/>
                  </a:lnTo>
                  <a:lnTo>
                    <a:pt x="217" y="196"/>
                  </a:lnTo>
                  <a:lnTo>
                    <a:pt x="217" y="190"/>
                  </a:lnTo>
                  <a:lnTo>
                    <a:pt x="217" y="186"/>
                  </a:lnTo>
                  <a:lnTo>
                    <a:pt x="217" y="182"/>
                  </a:lnTo>
                  <a:lnTo>
                    <a:pt x="217" y="178"/>
                  </a:lnTo>
                  <a:lnTo>
                    <a:pt x="217" y="178"/>
                  </a:lnTo>
                  <a:lnTo>
                    <a:pt x="221" y="180"/>
                  </a:lnTo>
                  <a:lnTo>
                    <a:pt x="221" y="182"/>
                  </a:lnTo>
                  <a:lnTo>
                    <a:pt x="221" y="184"/>
                  </a:lnTo>
                  <a:lnTo>
                    <a:pt x="223" y="188"/>
                  </a:lnTo>
                  <a:lnTo>
                    <a:pt x="225" y="192"/>
                  </a:lnTo>
                  <a:lnTo>
                    <a:pt x="227" y="196"/>
                  </a:lnTo>
                  <a:lnTo>
                    <a:pt x="231" y="201"/>
                  </a:lnTo>
                  <a:lnTo>
                    <a:pt x="235" y="207"/>
                  </a:lnTo>
                  <a:lnTo>
                    <a:pt x="239" y="211"/>
                  </a:lnTo>
                  <a:lnTo>
                    <a:pt x="242" y="215"/>
                  </a:lnTo>
                  <a:lnTo>
                    <a:pt x="246" y="219"/>
                  </a:lnTo>
                  <a:lnTo>
                    <a:pt x="250" y="221"/>
                  </a:lnTo>
                  <a:lnTo>
                    <a:pt x="252" y="222"/>
                  </a:lnTo>
                  <a:lnTo>
                    <a:pt x="256" y="224"/>
                  </a:lnTo>
                  <a:lnTo>
                    <a:pt x="260" y="224"/>
                  </a:lnTo>
                  <a:lnTo>
                    <a:pt x="262" y="226"/>
                  </a:lnTo>
                  <a:lnTo>
                    <a:pt x="265" y="228"/>
                  </a:lnTo>
                  <a:lnTo>
                    <a:pt x="269" y="232"/>
                  </a:lnTo>
                  <a:lnTo>
                    <a:pt x="273" y="234"/>
                  </a:lnTo>
                  <a:lnTo>
                    <a:pt x="277" y="238"/>
                  </a:lnTo>
                  <a:lnTo>
                    <a:pt x="283" y="240"/>
                  </a:lnTo>
                  <a:lnTo>
                    <a:pt x="285" y="244"/>
                  </a:lnTo>
                  <a:lnTo>
                    <a:pt x="288" y="246"/>
                  </a:lnTo>
                  <a:lnTo>
                    <a:pt x="290" y="246"/>
                  </a:lnTo>
                  <a:lnTo>
                    <a:pt x="290" y="247"/>
                  </a:lnTo>
                  <a:lnTo>
                    <a:pt x="288" y="246"/>
                  </a:lnTo>
                  <a:lnTo>
                    <a:pt x="287" y="240"/>
                  </a:lnTo>
                  <a:lnTo>
                    <a:pt x="283" y="234"/>
                  </a:lnTo>
                  <a:lnTo>
                    <a:pt x="277" y="226"/>
                  </a:lnTo>
                  <a:lnTo>
                    <a:pt x="271" y="217"/>
                  </a:lnTo>
                  <a:lnTo>
                    <a:pt x="267" y="207"/>
                  </a:lnTo>
                  <a:lnTo>
                    <a:pt x="263" y="199"/>
                  </a:lnTo>
                  <a:lnTo>
                    <a:pt x="260" y="194"/>
                  </a:lnTo>
                  <a:lnTo>
                    <a:pt x="258" y="188"/>
                  </a:lnTo>
                  <a:lnTo>
                    <a:pt x="256" y="184"/>
                  </a:lnTo>
                  <a:lnTo>
                    <a:pt x="254" y="180"/>
                  </a:lnTo>
                  <a:lnTo>
                    <a:pt x="250" y="176"/>
                  </a:lnTo>
                  <a:lnTo>
                    <a:pt x="248" y="173"/>
                  </a:lnTo>
                  <a:lnTo>
                    <a:pt x="244" y="169"/>
                  </a:lnTo>
                  <a:lnTo>
                    <a:pt x="240" y="167"/>
                  </a:lnTo>
                  <a:lnTo>
                    <a:pt x="237" y="163"/>
                  </a:lnTo>
                  <a:lnTo>
                    <a:pt x="237" y="163"/>
                  </a:lnTo>
                  <a:lnTo>
                    <a:pt x="237" y="163"/>
                  </a:lnTo>
                  <a:lnTo>
                    <a:pt x="239" y="163"/>
                  </a:lnTo>
                  <a:lnTo>
                    <a:pt x="239" y="161"/>
                  </a:lnTo>
                  <a:lnTo>
                    <a:pt x="240" y="161"/>
                  </a:lnTo>
                  <a:lnTo>
                    <a:pt x="244" y="161"/>
                  </a:lnTo>
                  <a:lnTo>
                    <a:pt x="246" y="163"/>
                  </a:lnTo>
                  <a:lnTo>
                    <a:pt x="248" y="165"/>
                  </a:lnTo>
                  <a:lnTo>
                    <a:pt x="252" y="165"/>
                  </a:lnTo>
                  <a:lnTo>
                    <a:pt x="256" y="167"/>
                  </a:lnTo>
                  <a:lnTo>
                    <a:pt x="260" y="167"/>
                  </a:lnTo>
                  <a:lnTo>
                    <a:pt x="263" y="167"/>
                  </a:lnTo>
                  <a:lnTo>
                    <a:pt x="267" y="167"/>
                  </a:lnTo>
                  <a:lnTo>
                    <a:pt x="273" y="165"/>
                  </a:lnTo>
                  <a:lnTo>
                    <a:pt x="275" y="165"/>
                  </a:lnTo>
                  <a:lnTo>
                    <a:pt x="279" y="165"/>
                  </a:lnTo>
                  <a:lnTo>
                    <a:pt x="283" y="165"/>
                  </a:lnTo>
                  <a:lnTo>
                    <a:pt x="285" y="165"/>
                  </a:lnTo>
                  <a:lnTo>
                    <a:pt x="288" y="165"/>
                  </a:lnTo>
                  <a:lnTo>
                    <a:pt x="290" y="165"/>
                  </a:lnTo>
                  <a:lnTo>
                    <a:pt x="292" y="165"/>
                  </a:lnTo>
                  <a:lnTo>
                    <a:pt x="294" y="167"/>
                  </a:lnTo>
                  <a:lnTo>
                    <a:pt x="296" y="167"/>
                  </a:lnTo>
                  <a:lnTo>
                    <a:pt x="296" y="167"/>
                  </a:lnTo>
                  <a:lnTo>
                    <a:pt x="294" y="165"/>
                  </a:lnTo>
                  <a:lnTo>
                    <a:pt x="290" y="163"/>
                  </a:lnTo>
                  <a:lnTo>
                    <a:pt x="287" y="161"/>
                  </a:lnTo>
                  <a:lnTo>
                    <a:pt x="279" y="159"/>
                  </a:lnTo>
                  <a:lnTo>
                    <a:pt x="273" y="155"/>
                  </a:lnTo>
                  <a:lnTo>
                    <a:pt x="267" y="153"/>
                  </a:lnTo>
                  <a:lnTo>
                    <a:pt x="262" y="150"/>
                  </a:lnTo>
                  <a:lnTo>
                    <a:pt x="260" y="150"/>
                  </a:lnTo>
                  <a:lnTo>
                    <a:pt x="256" y="148"/>
                  </a:lnTo>
                  <a:lnTo>
                    <a:pt x="254" y="148"/>
                  </a:lnTo>
                  <a:lnTo>
                    <a:pt x="252" y="146"/>
                  </a:lnTo>
                  <a:lnTo>
                    <a:pt x="248" y="146"/>
                  </a:lnTo>
                  <a:lnTo>
                    <a:pt x="244" y="144"/>
                  </a:lnTo>
                  <a:lnTo>
                    <a:pt x="240" y="144"/>
                  </a:lnTo>
                  <a:lnTo>
                    <a:pt x="237" y="144"/>
                  </a:lnTo>
                  <a:lnTo>
                    <a:pt x="233" y="144"/>
                  </a:lnTo>
                  <a:lnTo>
                    <a:pt x="229" y="146"/>
                  </a:lnTo>
                  <a:lnTo>
                    <a:pt x="225" y="146"/>
                  </a:lnTo>
                  <a:lnTo>
                    <a:pt x="223" y="146"/>
                  </a:lnTo>
                  <a:lnTo>
                    <a:pt x="221" y="146"/>
                  </a:lnTo>
                  <a:lnTo>
                    <a:pt x="219" y="146"/>
                  </a:lnTo>
                  <a:lnTo>
                    <a:pt x="217" y="144"/>
                  </a:lnTo>
                  <a:lnTo>
                    <a:pt x="217" y="144"/>
                  </a:lnTo>
                  <a:lnTo>
                    <a:pt x="217" y="144"/>
                  </a:lnTo>
                  <a:lnTo>
                    <a:pt x="383" y="132"/>
                  </a:lnTo>
                  <a:lnTo>
                    <a:pt x="388" y="132"/>
                  </a:lnTo>
                  <a:lnTo>
                    <a:pt x="381" y="130"/>
                  </a:lnTo>
                  <a:close/>
                </a:path>
              </a:pathLst>
            </a:custGeom>
            <a:solidFill>
              <a:srgbClr val="FF2B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274" name="Picture 120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5178" y="4074938"/>
            <a:ext cx="652463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52623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683" y="13133"/>
            <a:ext cx="8620125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65092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161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Motiv systému Office</vt:lpstr>
      <vt:lpstr>1_Motiv systému Office</vt:lpstr>
      <vt:lpstr>2_Motiv systému Office</vt:lpstr>
      <vt:lpstr>Dokument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Dum</cp:lastModifiedBy>
  <cp:revision>25</cp:revision>
  <dcterms:created xsi:type="dcterms:W3CDTF">2014-06-09T16:55:42Z</dcterms:created>
  <dcterms:modified xsi:type="dcterms:W3CDTF">2014-11-11T14:40:06Z</dcterms:modified>
</cp:coreProperties>
</file>